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4" r:id="rId6"/>
    <p:sldId id="260" r:id="rId7"/>
    <p:sldId id="263" r:id="rId8"/>
    <p:sldId id="261" r:id="rId9"/>
    <p:sldId id="262" r:id="rId10"/>
    <p:sldId id="265" r:id="rId11"/>
    <p:sldId id="266" r:id="rId12"/>
    <p:sldId id="267" r:id="rId13"/>
    <p:sldId id="271" r:id="rId14"/>
    <p:sldId id="272" r:id="rId15"/>
    <p:sldId id="268" r:id="rId16"/>
    <p:sldId id="273" r:id="rId17"/>
    <p:sldId id="280" r:id="rId18"/>
    <p:sldId id="281" r:id="rId19"/>
    <p:sldId id="274" r:id="rId20"/>
    <p:sldId id="269" r:id="rId21"/>
    <p:sldId id="275" r:id="rId22"/>
    <p:sldId id="276" r:id="rId23"/>
    <p:sldId id="278" r:id="rId24"/>
    <p:sldId id="277" r:id="rId25"/>
    <p:sldId id="282" r:id="rId26"/>
    <p:sldId id="284" r:id="rId27"/>
    <p:sldId id="283" r:id="rId28"/>
    <p:sldId id="285" r:id="rId29"/>
    <p:sldId id="299" r:id="rId30"/>
    <p:sldId id="300" r:id="rId31"/>
    <p:sldId id="301" r:id="rId32"/>
    <p:sldId id="286" r:id="rId33"/>
    <p:sldId id="289" r:id="rId34"/>
    <p:sldId id="292" r:id="rId35"/>
    <p:sldId id="287" r:id="rId36"/>
    <p:sldId id="288" r:id="rId37"/>
    <p:sldId id="290" r:id="rId38"/>
    <p:sldId id="291" r:id="rId39"/>
    <p:sldId id="293" r:id="rId40"/>
    <p:sldId id="294" r:id="rId41"/>
    <p:sldId id="295" r:id="rId42"/>
    <p:sldId id="296" r:id="rId43"/>
    <p:sldId id="297" r:id="rId44"/>
    <p:sldId id="298" r:id="rId45"/>
    <p:sldId id="303" r:id="rId46"/>
    <p:sldId id="304" r:id="rId47"/>
    <p:sldId id="308" r:id="rId48"/>
    <p:sldId id="306" r:id="rId49"/>
    <p:sldId id="309" r:id="rId50"/>
    <p:sldId id="307" r:id="rId51"/>
    <p:sldId id="310" r:id="rId52"/>
    <p:sldId id="311" r:id="rId53"/>
    <p:sldId id="313" r:id="rId54"/>
    <p:sldId id="312" r:id="rId55"/>
    <p:sldId id="302" r:id="rId5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264"/>
    <a:srgbClr val="388E8E"/>
    <a:srgbClr val="C0504D"/>
    <a:srgbClr val="028482"/>
    <a:srgbClr val="23C7E3"/>
    <a:srgbClr val="AD3E48"/>
    <a:srgbClr val="1F1F1F"/>
    <a:srgbClr val="373737"/>
    <a:srgbClr val="FF9900"/>
    <a:srgbClr val="CDCDB4"/>
  </p:clrMru>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764" autoAdjust="0"/>
  </p:normalViewPr>
  <p:slideViewPr>
    <p:cSldViewPr>
      <p:cViewPr>
        <p:scale>
          <a:sx n="80" d="100"/>
          <a:sy n="80" d="100"/>
        </p:scale>
        <p:origin x="-774" y="-78"/>
      </p:cViewPr>
      <p:guideLst>
        <p:guide orient="horz" pos="2160"/>
        <p:guide pos="31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5">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73</c:v>
                </c:pt>
                <c:pt idx="1">
                  <c:v>27</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200">
                <a:solidFill>
                  <a:schemeClr val="bg1">
                    <a:lumMod val="50000"/>
                  </a:schemeClr>
                </a:solidFill>
              </a:defRPr>
            </a:pPr>
            <a:r>
              <a:rPr lang="id-ID" sz="1200">
                <a:solidFill>
                  <a:schemeClr val="bg1">
                    <a:lumMod val="50000"/>
                  </a:schemeClr>
                </a:solidFill>
              </a:rPr>
              <a:t>Achievement</a:t>
            </a:r>
            <a:endParaRPr lang="en-US" sz="1200">
              <a:solidFill>
                <a:schemeClr val="bg1">
                  <a:lumMod val="50000"/>
                </a:schemeClr>
              </a:solidFill>
            </a:endParaRPr>
          </a:p>
        </c:rich>
      </c:tx>
    </c:title>
    <c:plotArea>
      <c:layout/>
      <c:lineChart>
        <c:grouping val="stacked"/>
        <c:ser>
          <c:idx val="0"/>
          <c:order val="0"/>
          <c:tx>
            <c:strRef>
              <c:f>Sheet1!$B$1</c:f>
              <c:strCache>
                <c:ptCount val="1"/>
                <c:pt idx="0">
                  <c:v>2015</c:v>
                </c:pt>
              </c:strCache>
            </c:strRef>
          </c:tx>
          <c:spPr>
            <a:ln>
              <a:solidFill>
                <a:schemeClr val="accent4">
                  <a:lumMod val="60000"/>
                  <a:lumOff val="40000"/>
                </a:schemeClr>
              </a:solidFill>
            </a:ln>
          </c:spPr>
          <c:marker>
            <c:spPr>
              <a:solidFill>
                <a:schemeClr val="accent4">
                  <a:lumMod val="60000"/>
                  <a:lumOff val="40000"/>
                </a:schemeClr>
              </a:solidFill>
              <a:ln>
                <a:noFill/>
              </a:ln>
            </c:spPr>
          </c:marker>
          <c:dLbls>
            <c:txPr>
              <a:bodyPr/>
              <a:lstStyle/>
              <a:p>
                <a:pPr>
                  <a:defRPr>
                    <a:solidFill>
                      <a:schemeClr val="bg1"/>
                    </a:solidFill>
                  </a:defRPr>
                </a:pPr>
                <a:endParaRPr lang="en-US"/>
              </a:p>
            </c:tx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2020</c:v>
                </c:pt>
              </c:strCache>
            </c:strRef>
          </c:tx>
          <c:spPr>
            <a:ln>
              <a:solidFill>
                <a:srgbClr val="028482"/>
              </a:solidFill>
            </a:ln>
          </c:spPr>
          <c:marker>
            <c:spPr>
              <a:solidFill>
                <a:srgbClr val="028482"/>
              </a:solidFill>
              <a:ln>
                <a:noFill/>
              </a:ln>
            </c:spPr>
          </c:marker>
          <c:dLbls>
            <c:spPr>
              <a:ln>
                <a:noFill/>
              </a:ln>
            </c:spPr>
            <c:txPr>
              <a:bodyPr/>
              <a:lstStyle/>
              <a:p>
                <a:pPr>
                  <a:defRPr>
                    <a:solidFill>
                      <a:schemeClr val="bg1"/>
                    </a:solidFill>
                  </a:defRPr>
                </a:pPr>
                <a:endParaRPr lang="en-US"/>
              </a:p>
            </c:tx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2030</c:v>
                </c:pt>
              </c:strCache>
            </c:strRef>
          </c:tx>
          <c:spPr>
            <a:ln>
              <a:solidFill>
                <a:schemeClr val="accent2">
                  <a:lumMod val="60000"/>
                  <a:lumOff val="40000"/>
                </a:schemeClr>
              </a:solidFill>
            </a:ln>
          </c:spPr>
          <c:marker>
            <c:spPr>
              <a:solidFill>
                <a:srgbClr val="C00000"/>
              </a:solidFill>
              <a:ln>
                <a:noFill/>
              </a:ln>
            </c:spPr>
          </c:marker>
          <c:dLbls>
            <c:txPr>
              <a:bodyPr/>
              <a:lstStyle/>
              <a:p>
                <a:pPr>
                  <a:defRPr>
                    <a:solidFill>
                      <a:schemeClr val="bg1"/>
                    </a:solidFill>
                  </a:defRPr>
                </a:pPr>
                <a:endParaRPr lang="en-US"/>
              </a:p>
            </c:tx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marker val="1"/>
        <c:axId val="178244992"/>
        <c:axId val="178250880"/>
      </c:lineChart>
      <c:catAx>
        <c:axId val="178244992"/>
        <c:scaling>
          <c:orientation val="minMax"/>
        </c:scaling>
        <c:axPos val="b"/>
        <c:majorTickMark val="none"/>
        <c:tickLblPos val="nextTo"/>
        <c:txPr>
          <a:bodyPr/>
          <a:lstStyle/>
          <a:p>
            <a:pPr>
              <a:defRPr>
                <a:solidFill>
                  <a:schemeClr val="bg1">
                    <a:lumMod val="65000"/>
                  </a:schemeClr>
                </a:solidFill>
              </a:defRPr>
            </a:pPr>
            <a:endParaRPr lang="en-US"/>
          </a:p>
        </c:txPr>
        <c:crossAx val="178250880"/>
        <c:crosses val="autoZero"/>
        <c:auto val="1"/>
        <c:lblAlgn val="ctr"/>
        <c:lblOffset val="100"/>
      </c:catAx>
      <c:valAx>
        <c:axId val="178250880"/>
        <c:scaling>
          <c:orientation val="minMax"/>
        </c:scaling>
        <c:axPos val="l"/>
        <c:majorGridlines>
          <c:spPr>
            <a:ln>
              <a:noFill/>
            </a:ln>
          </c:spPr>
        </c:majorGridlines>
        <c:numFmt formatCode="General" sourceLinked="0"/>
        <c:majorTickMark val="none"/>
        <c:tickLblPos val="nextTo"/>
        <c:spPr>
          <a:ln w="9525">
            <a:noFill/>
          </a:ln>
        </c:spPr>
        <c:txPr>
          <a:bodyPr/>
          <a:lstStyle/>
          <a:p>
            <a:pPr>
              <a:defRPr>
                <a:solidFill>
                  <a:schemeClr val="bg1">
                    <a:lumMod val="65000"/>
                  </a:schemeClr>
                </a:solidFill>
              </a:defRPr>
            </a:pPr>
            <a:endParaRPr lang="en-US"/>
          </a:p>
        </c:txPr>
        <c:crossAx val="178244992"/>
        <c:crosses val="autoZero"/>
        <c:crossBetween val="between"/>
      </c:valAx>
      <c:spPr>
        <a:noFill/>
        <a:ln w="9525">
          <a:solidFill>
            <a:srgbClr val="CDCDB4"/>
          </a:solidFill>
        </a:ln>
      </c:spPr>
    </c:plotArea>
    <c:legend>
      <c:legendPos val="t"/>
      <c:txPr>
        <a:bodyPr/>
        <a:lstStyle/>
        <a:p>
          <a:pPr>
            <a:defRPr>
              <a:solidFill>
                <a:schemeClr val="bg1">
                  <a:lumMod val="50000"/>
                </a:schemeClr>
              </a:solidFill>
            </a:defRPr>
          </a:pPr>
          <a:endParaRPr lang="en-US"/>
        </a:p>
      </c:txPr>
    </c:legend>
    <c:plotVisOnly val="1"/>
  </c:chart>
  <c:txPr>
    <a:bodyPr/>
    <a:lstStyle/>
    <a:p>
      <a:pPr>
        <a:defRPr sz="9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7484662576687116E-2"/>
          <c:y val="2.6378896882494011E-2"/>
          <c:w val="0.8936605316973415"/>
          <c:h val="0.84412470023981023"/>
        </c:manualLayout>
      </c:layout>
      <c:barChart>
        <c:barDir val="bar"/>
        <c:grouping val="clustered"/>
        <c:ser>
          <c:idx val="0"/>
          <c:order val="0"/>
          <c:tx>
            <c:strRef>
              <c:f>Sheet1!$B$1</c:f>
              <c:strCache>
                <c:ptCount val="1"/>
              </c:strCache>
            </c:strRef>
          </c:tx>
          <c:spPr>
            <a:solidFill>
              <a:schemeClr val="accent1"/>
            </a:solidFill>
            <a:ln w="11188">
              <a:solidFill>
                <a:schemeClr val="tx1"/>
              </a:solidFill>
              <a:prstDash val="solid"/>
            </a:ln>
          </c:spPr>
          <c:dPt>
            <c:idx val="0"/>
            <c:spPr>
              <a:solidFill>
                <a:srgbClr val="028482"/>
              </a:solidFill>
              <a:ln w="22376">
                <a:noFill/>
              </a:ln>
            </c:spPr>
          </c:dPt>
          <c:dPt>
            <c:idx val="1"/>
            <c:spPr>
              <a:solidFill>
                <a:srgbClr val="FFC000"/>
              </a:solidFill>
              <a:ln w="22376">
                <a:noFill/>
              </a:ln>
            </c:spPr>
          </c:dPt>
          <c:dPt>
            <c:idx val="2"/>
            <c:spPr>
              <a:solidFill>
                <a:srgbClr val="00B050"/>
              </a:solidFill>
              <a:ln w="22376">
                <a:noFill/>
              </a:ln>
            </c:spPr>
          </c:dPt>
          <c:dPt>
            <c:idx val="3"/>
            <c:spPr>
              <a:solidFill>
                <a:srgbClr val="23C7E3"/>
              </a:solidFill>
              <a:ln w="22376">
                <a:noFill/>
              </a:ln>
            </c:spPr>
          </c:dPt>
          <c:dPt>
            <c:idx val="4"/>
            <c:spPr>
              <a:solidFill>
                <a:srgbClr val="C0504D"/>
              </a:solidFill>
              <a:ln w="22376">
                <a:noFill/>
              </a:ln>
            </c:spPr>
          </c:dPt>
          <c:dLbls>
            <c:dLbl>
              <c:idx val="0"/>
              <c:layout>
                <c:manualLayout>
                  <c:x val="-0.13870157589707224"/>
                  <c:y val="-1.1194891602770521E-2"/>
                </c:manualLayout>
              </c:layout>
              <c:tx>
                <c:rich>
                  <a:bodyPr/>
                  <a:lstStyle/>
                  <a:p>
                    <a:pPr>
                      <a:defRPr>
                        <a:solidFill>
                          <a:schemeClr val="bg1"/>
                        </a:solidFill>
                      </a:defRPr>
                    </a:pPr>
                    <a:r>
                      <a:rPr lang="en-US">
                        <a:solidFill>
                          <a:schemeClr val="bg1"/>
                        </a:solidFill>
                      </a:rPr>
                      <a:t>430%</a:t>
                    </a:r>
                  </a:p>
                </c:rich>
              </c:tx>
              <c:spPr>
                <a:noFill/>
                <a:ln w="22376">
                  <a:noFill/>
                </a:ln>
              </c:spPr>
              <c:dLblPos val="outEnd"/>
            </c:dLbl>
            <c:dLbl>
              <c:idx val="1"/>
              <c:layout>
                <c:manualLayout>
                  <c:x val="-0.13382753333341715"/>
                  <c:y val="-1.0235537712291479E-2"/>
                </c:manualLayout>
              </c:layout>
              <c:tx>
                <c:rich>
                  <a:bodyPr/>
                  <a:lstStyle/>
                  <a:p>
                    <a:pPr>
                      <a:defRPr>
                        <a:solidFill>
                          <a:schemeClr val="bg1"/>
                        </a:solidFill>
                      </a:defRPr>
                    </a:pPr>
                    <a:r>
                      <a:rPr lang="en-US">
                        <a:solidFill>
                          <a:schemeClr val="bg1"/>
                        </a:solidFill>
                      </a:rPr>
                      <a:t>240%</a:t>
                    </a:r>
                  </a:p>
                </c:rich>
              </c:tx>
              <c:spPr>
                <a:noFill/>
                <a:ln w="22376">
                  <a:noFill/>
                </a:ln>
              </c:spPr>
              <c:dLblPos val="outEnd"/>
            </c:dLbl>
            <c:dLbl>
              <c:idx val="2"/>
              <c:layout>
                <c:manualLayout>
                  <c:x val="-0.1356000144178347"/>
                  <c:y val="-9.2761838218127328E-3"/>
                </c:manualLayout>
              </c:layout>
              <c:tx>
                <c:rich>
                  <a:bodyPr/>
                  <a:lstStyle/>
                  <a:p>
                    <a:pPr>
                      <a:defRPr>
                        <a:solidFill>
                          <a:schemeClr val="bg1"/>
                        </a:solidFill>
                      </a:defRPr>
                    </a:pPr>
                    <a:r>
                      <a:rPr lang="en-US">
                        <a:solidFill>
                          <a:schemeClr val="bg1"/>
                        </a:solidFill>
                      </a:rPr>
                      <a:t>200%</a:t>
                    </a:r>
                  </a:p>
                </c:rich>
              </c:tx>
              <c:spPr>
                <a:noFill/>
                <a:ln w="22376">
                  <a:noFill/>
                </a:ln>
              </c:spPr>
              <c:dLblPos val="outEnd"/>
            </c:dLbl>
            <c:dLbl>
              <c:idx val="3"/>
              <c:layout>
                <c:manualLayout>
                  <c:x val="-0.13662249188004524"/>
                  <c:y val="-1.0715190562848399E-2"/>
                </c:manualLayout>
              </c:layout>
              <c:tx>
                <c:rich>
                  <a:bodyPr/>
                  <a:lstStyle/>
                  <a:p>
                    <a:pPr>
                      <a:defRPr>
                        <a:solidFill>
                          <a:schemeClr val="bg1"/>
                        </a:solidFill>
                      </a:defRPr>
                    </a:pPr>
                    <a:r>
                      <a:rPr lang="en-US">
                        <a:solidFill>
                          <a:schemeClr val="bg1"/>
                        </a:solidFill>
                      </a:rPr>
                      <a:t>500%</a:t>
                    </a:r>
                  </a:p>
                </c:rich>
              </c:tx>
              <c:spPr>
                <a:noFill/>
                <a:ln w="22376">
                  <a:noFill/>
                </a:ln>
              </c:spPr>
              <c:dLblPos val="outEnd"/>
            </c:dLbl>
            <c:dLbl>
              <c:idx val="4"/>
              <c:layout>
                <c:manualLayout>
                  <c:x val="-0.13727000238178236"/>
                  <c:y val="-1.2153918207141618E-2"/>
                </c:manualLayout>
              </c:layout>
              <c:tx>
                <c:rich>
                  <a:bodyPr/>
                  <a:lstStyle/>
                  <a:p>
                    <a:pPr>
                      <a:defRPr>
                        <a:solidFill>
                          <a:schemeClr val="bg1"/>
                        </a:solidFill>
                      </a:defRPr>
                    </a:pPr>
                    <a:r>
                      <a:rPr lang="en-US">
                        <a:solidFill>
                          <a:schemeClr val="bg1"/>
                        </a:solidFill>
                      </a:rPr>
                      <a:t>370%</a:t>
                    </a:r>
                  </a:p>
                </c:rich>
              </c:tx>
              <c:spPr>
                <a:noFill/>
                <a:ln w="22376">
                  <a:noFill/>
                </a:ln>
              </c:spPr>
              <c:dLblPos val="outEnd"/>
            </c:dLbl>
            <c:numFmt formatCode="0%" sourceLinked="0"/>
            <c:spPr>
              <a:noFill/>
              <a:ln w="22376">
                <a:noFill/>
              </a:ln>
            </c:spPr>
            <c:txPr>
              <a:bodyPr/>
              <a:lstStyle/>
              <a:p>
                <a:pPr>
                  <a:defRPr>
                    <a:solidFill>
                      <a:schemeClr val="bg1"/>
                    </a:solidFill>
                  </a:defRPr>
                </a:pPr>
                <a:endParaRPr lang="en-US"/>
              </a:p>
            </c:txPr>
            <c:showVal val="1"/>
          </c:dLbls>
          <c:cat>
            <c:numRef>
              <c:f>Sheet1!$A$2:$A$6</c:f>
              <c:numCache>
                <c:formatCode>General</c:formatCode>
                <c:ptCount val="5"/>
              </c:numCache>
            </c:numRef>
          </c:cat>
          <c:val>
            <c:numRef>
              <c:f>Sheet1!$B$2:$B$6</c:f>
              <c:numCache>
                <c:formatCode>General</c:formatCode>
                <c:ptCount val="5"/>
                <c:pt idx="0">
                  <c:v>430</c:v>
                </c:pt>
                <c:pt idx="1">
                  <c:v>240</c:v>
                </c:pt>
                <c:pt idx="2">
                  <c:v>200</c:v>
                </c:pt>
                <c:pt idx="3">
                  <c:v>500</c:v>
                </c:pt>
                <c:pt idx="4">
                  <c:v>370</c:v>
                </c:pt>
              </c:numCache>
            </c:numRef>
          </c:val>
        </c:ser>
        <c:gapWidth val="60"/>
        <c:axId val="182958720"/>
        <c:axId val="182968704"/>
      </c:barChart>
      <c:catAx>
        <c:axId val="182958720"/>
        <c:scaling>
          <c:orientation val="minMax"/>
        </c:scaling>
        <c:delete val="1"/>
        <c:axPos val="l"/>
        <c:numFmt formatCode="General" sourceLinked="1"/>
        <c:tickLblPos val="none"/>
        <c:crossAx val="182968704"/>
        <c:crosses val="autoZero"/>
        <c:auto val="1"/>
        <c:lblAlgn val="ctr"/>
        <c:lblOffset val="100"/>
        <c:tickLblSkip val="1"/>
        <c:tickMarkSkip val="1"/>
      </c:catAx>
      <c:valAx>
        <c:axId val="182968704"/>
        <c:scaling>
          <c:orientation val="minMax"/>
        </c:scaling>
        <c:axPos val="b"/>
        <c:majorGridlines>
          <c:spPr>
            <a:ln w="11188">
              <a:solidFill>
                <a:schemeClr val="bg1">
                  <a:lumMod val="75000"/>
                </a:schemeClr>
              </a:solidFill>
              <a:prstDash val="solid"/>
            </a:ln>
          </c:spPr>
        </c:majorGridlines>
        <c:minorGridlines>
          <c:spPr>
            <a:ln w="2797">
              <a:solidFill>
                <a:schemeClr val="bg1">
                  <a:lumMod val="50000"/>
                </a:schemeClr>
              </a:solidFill>
              <a:prstDash val="sysDash"/>
            </a:ln>
          </c:spPr>
        </c:minorGridlines>
        <c:numFmt formatCode="General" sourceLinked="1"/>
        <c:tickLblPos val="nextTo"/>
        <c:spPr>
          <a:ln w="2797">
            <a:solidFill>
              <a:schemeClr val="tx1"/>
            </a:solidFill>
            <a:prstDash val="solid"/>
          </a:ln>
        </c:spPr>
        <c:txPr>
          <a:bodyPr rot="0" vert="horz"/>
          <a:lstStyle/>
          <a:p>
            <a:pPr>
              <a:defRPr sz="900">
                <a:solidFill>
                  <a:schemeClr val="bg1">
                    <a:lumMod val="65000"/>
                  </a:schemeClr>
                </a:solidFill>
                <a:latin typeface="+mn-lt"/>
              </a:defRPr>
            </a:pPr>
            <a:endParaRPr lang="en-US"/>
          </a:p>
        </c:txPr>
        <c:crossAx val="182958720"/>
        <c:crosses val="autoZero"/>
        <c:crossBetween val="between"/>
      </c:valAx>
      <c:spPr>
        <a:noFill/>
        <a:ln w="11188">
          <a:solidFill>
            <a:schemeClr val="bg1">
              <a:lumMod val="75000"/>
            </a:schemeClr>
          </a:solidFill>
          <a:prstDash val="solid"/>
        </a:ln>
      </c:spPr>
    </c:plotArea>
    <c:plotVisOnly val="1"/>
    <c:dispBlanksAs val="gap"/>
  </c:chart>
  <c:spPr>
    <a:noFill/>
    <a:ln>
      <a:noFill/>
    </a:ln>
  </c:spPr>
  <c:txPr>
    <a:bodyPr/>
    <a:lstStyle/>
    <a:p>
      <a:pPr>
        <a:defRPr sz="1233" b="1" i="0" u="none" strike="noStrike" baseline="0">
          <a:solidFill>
            <a:schemeClr val="tx1"/>
          </a:solidFill>
          <a:latin typeface="+mn-lt"/>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bg2">
                  <a:lumMod val="50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rgbClr val="F47264"/>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90</c:v>
                </c:pt>
                <c:pt idx="1">
                  <c:v>10</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2">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rgbClr val="028482"/>
              </a:solidFill>
              <a:ln w="76200">
                <a:solidFill>
                  <a:srgbClr val="028482"/>
                </a:solidFill>
              </a:ln>
            </c:spPr>
          </c:dPt>
          <c:cat>
            <c:numRef>
              <c:f>Sheet1!$A$2:$A$3</c:f>
              <c:numCache>
                <c:formatCode>General</c:formatCode>
                <c:ptCount val="2"/>
              </c:numCache>
            </c:numRef>
          </c:cat>
          <c:val>
            <c:numRef>
              <c:f>Sheet1!$B$2:$B$3</c:f>
              <c:numCache>
                <c:formatCode>General</c:formatCode>
                <c:ptCount val="2"/>
                <c:pt idx="0">
                  <c:v>27</c:v>
                </c:pt>
                <c:pt idx="1">
                  <c:v>73</c:v>
                </c:pt>
              </c:numCache>
            </c:numRef>
          </c:val>
        </c:ser>
        <c:firstSliceAng val="0"/>
      </c:pieChart>
      <c:spPr>
        <a:noFill/>
        <a:ln w="25400">
          <a:noFill/>
        </a:ln>
      </c:spPr>
    </c:plotArea>
    <c:plotVisOnly val="1"/>
    <c:dispBlanksAs val="zero"/>
  </c:chart>
  <c:spPr>
    <a:effectLst>
      <a:outerShdw blurRad="76200" dir="18900000" sy="23000" kx="-1200000" algn="bl" rotWithShape="0">
        <a:prstClr val="black">
          <a:alpha val="20000"/>
        </a:prstClr>
      </a:outerShdw>
    </a:effectLst>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prstClr val="white">
                  <a:lumMod val="85000"/>
                </a:prstClr>
              </a:solidFill>
            </c:spPr>
          </c:dPt>
          <c:dPt>
            <c:idx val="1"/>
            <c:spPr>
              <a:solidFill>
                <a:srgbClr val="F47264"/>
              </a:solidFill>
              <a:ln w="76200">
                <a:solidFill>
                  <a:srgbClr val="F47264"/>
                </a:solidFill>
              </a:ln>
            </c:spPr>
          </c:dPt>
          <c:cat>
            <c:numRef>
              <c:f>Sheet1!$A$2:$A$3</c:f>
              <c:numCache>
                <c:formatCode>General</c:formatCode>
                <c:ptCount val="2"/>
              </c:numCache>
            </c:numRef>
          </c:cat>
          <c:val>
            <c:numRef>
              <c:f>Sheet1!$B$2:$B$3</c:f>
              <c:numCache>
                <c:formatCode>General</c:formatCode>
                <c:ptCount val="2"/>
                <c:pt idx="0">
                  <c:v>40</c:v>
                </c:pt>
                <c:pt idx="1">
                  <c:v>60</c:v>
                </c:pt>
              </c:numCache>
            </c:numRef>
          </c:val>
        </c:ser>
        <c:firstSliceAng val="0"/>
      </c:pieChart>
    </c:plotArea>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rgbClr val="9A12B3"/>
              </a:solidFill>
              <a:ln w="76200">
                <a:solidFill>
                  <a:srgbClr val="9A12B3"/>
                </a:solidFill>
              </a:ln>
            </c:spPr>
          </c:dPt>
          <c:cat>
            <c:numRef>
              <c:f>Sheet1!$A$2:$A$3</c:f>
              <c:numCache>
                <c:formatCode>General</c:formatCode>
                <c:ptCount val="2"/>
              </c:numCache>
            </c:numRef>
          </c:cat>
          <c:val>
            <c:numRef>
              <c:f>Sheet1!$B$2:$B$3</c:f>
              <c:numCache>
                <c:formatCode>General</c:formatCode>
                <c:ptCount val="2"/>
                <c:pt idx="0">
                  <c:v>30</c:v>
                </c:pt>
                <c:pt idx="1">
                  <c:v>70</c:v>
                </c:pt>
              </c:numCache>
            </c:numRef>
          </c:val>
        </c:ser>
        <c:firstSliceAng val="0"/>
      </c:pieChart>
    </c:plotArea>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areaChart>
        <c:grouping val="standard"/>
        <c:ser>
          <c:idx val="0"/>
          <c:order val="0"/>
          <c:tx>
            <c:strRef>
              <c:f>Sheet1!$B$1</c:f>
              <c:strCache>
                <c:ptCount val="1"/>
                <c:pt idx="0">
                  <c:v>Series 1</c:v>
                </c:pt>
              </c:strCache>
            </c:strRef>
          </c:tx>
          <c:spPr>
            <a:solidFill>
              <a:schemeClr val="accent4">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12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ser>
          <c:idx val="3"/>
          <c:order val="3"/>
          <c:tx>
            <c:strRef>
              <c:f>Sheet1!$D$1</c:f>
              <c:strCache>
                <c:ptCount val="1"/>
                <c:pt idx="0">
                  <c:v>Series 2</c:v>
                </c:pt>
              </c:strCache>
            </c:strRef>
          </c:tx>
          <c:spPr>
            <a:solidFill>
              <a:schemeClr val="tx2">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ser>
          <c:idx val="4"/>
          <c:order val="4"/>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axId val="177858432"/>
        <c:axId val="177859968"/>
      </c:areaChart>
      <c:catAx>
        <c:axId val="177858432"/>
        <c:scaling>
          <c:orientation val="minMax"/>
        </c:scaling>
        <c:axPos val="b"/>
        <c:numFmt formatCode="m/d/yyyy" sourceLinked="1"/>
        <c:tickLblPos val="nextTo"/>
        <c:txPr>
          <a:bodyPr/>
          <a:lstStyle/>
          <a:p>
            <a:pPr>
              <a:defRPr>
                <a:solidFill>
                  <a:schemeClr val="bg1">
                    <a:lumMod val="65000"/>
                  </a:schemeClr>
                </a:solidFill>
              </a:defRPr>
            </a:pPr>
            <a:endParaRPr lang="en-US"/>
          </a:p>
        </c:txPr>
        <c:crossAx val="177859968"/>
        <c:crosses val="autoZero"/>
        <c:auto val="1"/>
        <c:lblAlgn val="ctr"/>
        <c:lblOffset val="100"/>
      </c:catAx>
      <c:valAx>
        <c:axId val="177859968"/>
        <c:scaling>
          <c:orientation val="minMax"/>
        </c:scaling>
        <c:axPos val="l"/>
        <c:majorGridlines>
          <c:spPr>
            <a:ln>
              <a:solidFill>
                <a:schemeClr val="bg1">
                  <a:lumMod val="50000"/>
                  <a:alpha val="5000"/>
                </a:schemeClr>
              </a:solidFill>
            </a:ln>
          </c:spPr>
        </c:majorGridlines>
        <c:numFmt formatCode="General" sourceLinked="1"/>
        <c:tickLblPos val="nextTo"/>
        <c:txPr>
          <a:bodyPr/>
          <a:lstStyle/>
          <a:p>
            <a:pPr>
              <a:defRPr sz="600">
                <a:solidFill>
                  <a:schemeClr val="bg1">
                    <a:lumMod val="65000"/>
                  </a:schemeClr>
                </a:solidFill>
              </a:defRPr>
            </a:pPr>
            <a:endParaRPr lang="en-US"/>
          </a:p>
        </c:txPr>
        <c:crossAx val="177858432"/>
        <c:crosses val="autoZero"/>
        <c:crossBetween val="midCat"/>
      </c:valAx>
      <c:spPr>
        <a:noFill/>
        <a:ln>
          <a:noFill/>
        </a:ln>
      </c:spPr>
    </c:plotArea>
    <c:plotVisOnly val="1"/>
    <c:dispBlanksAs val="zero"/>
  </c:chart>
  <c:txPr>
    <a:bodyPr/>
    <a:lstStyle/>
    <a:p>
      <a:pPr>
        <a:defRPr sz="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barChart>
        <c:barDir val="col"/>
        <c:grouping val="clustered"/>
        <c:ser>
          <c:idx val="0"/>
          <c:order val="0"/>
          <c:tx>
            <c:strRef>
              <c:f>Sheet1!$B$1</c:f>
              <c:strCache>
                <c:ptCount val="1"/>
                <c:pt idx="0">
                  <c:v>Series 1</c:v>
                </c:pt>
              </c:strCache>
            </c:strRef>
          </c:tx>
          <c:spPr>
            <a:solidFill>
              <a:schemeClr val="accent4">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Series 3</c:v>
                </c:pt>
              </c:strCache>
            </c:strRef>
          </c:tx>
          <c:spPr>
            <a:solidFill>
              <a:srgbClr val="C0504D"/>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axId val="178076288"/>
        <c:axId val="178094464"/>
      </c:barChart>
      <c:catAx>
        <c:axId val="178076288"/>
        <c:scaling>
          <c:orientation val="minMax"/>
        </c:scaling>
        <c:axPos val="b"/>
        <c:tickLblPos val="nextTo"/>
        <c:txPr>
          <a:bodyPr/>
          <a:lstStyle/>
          <a:p>
            <a:pPr>
              <a:defRPr sz="900">
                <a:solidFill>
                  <a:schemeClr val="bg1">
                    <a:lumMod val="65000"/>
                  </a:schemeClr>
                </a:solidFill>
              </a:defRPr>
            </a:pPr>
            <a:endParaRPr lang="en-US"/>
          </a:p>
        </c:txPr>
        <c:crossAx val="178094464"/>
        <c:crosses val="autoZero"/>
        <c:auto val="1"/>
        <c:lblAlgn val="ctr"/>
        <c:lblOffset val="100"/>
      </c:catAx>
      <c:valAx>
        <c:axId val="178094464"/>
        <c:scaling>
          <c:orientation val="minMax"/>
        </c:scaling>
        <c:axPos val="l"/>
        <c:majorGridlines>
          <c:spPr>
            <a:ln>
              <a:noFill/>
            </a:ln>
          </c:spPr>
        </c:majorGridlines>
        <c:numFmt formatCode="General" sourceLinked="0"/>
        <c:tickLblPos val="nextTo"/>
        <c:txPr>
          <a:bodyPr/>
          <a:lstStyle/>
          <a:p>
            <a:pPr>
              <a:defRPr sz="800">
                <a:solidFill>
                  <a:schemeClr val="bg1">
                    <a:lumMod val="65000"/>
                  </a:schemeClr>
                </a:solidFill>
              </a:defRPr>
            </a:pPr>
            <a:endParaRPr lang="en-US"/>
          </a:p>
        </c:txPr>
        <c:crossAx val="178076288"/>
        <c:crosses val="autoZero"/>
        <c:crossBetween val="between"/>
      </c:valAx>
      <c:spPr>
        <a:noFill/>
        <a:ln w="25400">
          <a:noFill/>
        </a:ln>
      </c:spPr>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F22D4-D8E4-4A00-B449-EFF52EF4395B}" type="doc">
      <dgm:prSet loTypeId="urn:microsoft.com/office/officeart/2005/8/layout/gear1" loCatId="process" qsTypeId="urn:microsoft.com/office/officeart/2005/8/quickstyle/simple1" qsCatId="simple" csTypeId="urn:microsoft.com/office/officeart/2005/8/colors/accent1_2" csCatId="accent1" phldr="1"/>
      <dgm:spPr/>
    </dgm:pt>
    <dgm:pt modelId="{3E3FA2BC-7EE3-473E-8136-15872D686E87}">
      <dgm:prSet phldrT="[Text]"/>
      <dgm:spPr/>
      <dgm:t>
        <a:bodyPr/>
        <a:lstStyle/>
        <a:p>
          <a:endParaRPr lang="en-US" dirty="0"/>
        </a:p>
      </dgm:t>
    </dgm:pt>
    <dgm:pt modelId="{08FFA6B7-4814-43E8-9778-021737F47368}" type="parTrans" cxnId="{35394C67-2C00-4F17-828E-55967C498412}">
      <dgm:prSet/>
      <dgm:spPr/>
      <dgm:t>
        <a:bodyPr/>
        <a:lstStyle/>
        <a:p>
          <a:endParaRPr lang="en-US"/>
        </a:p>
      </dgm:t>
    </dgm:pt>
    <dgm:pt modelId="{D0A95CFE-F9F7-4CDA-9CA1-8BB4D0F3CEDF}" type="sibTrans" cxnId="{35394C67-2C00-4F17-828E-55967C498412}">
      <dgm:prSet/>
      <dgm:spPr/>
      <dgm:t>
        <a:bodyPr/>
        <a:lstStyle/>
        <a:p>
          <a:endParaRPr lang="en-US"/>
        </a:p>
      </dgm:t>
    </dgm:pt>
    <dgm:pt modelId="{09428878-7F6B-4294-8961-12EE1D881E94}">
      <dgm:prSet phldrT="[Text]"/>
      <dgm:spPr>
        <a:solidFill>
          <a:srgbClr val="FFC000"/>
        </a:solidFill>
      </dgm:spPr>
      <dgm:t>
        <a:bodyPr/>
        <a:lstStyle/>
        <a:p>
          <a:endParaRPr lang="en-US" dirty="0"/>
        </a:p>
      </dgm:t>
    </dgm:pt>
    <dgm:pt modelId="{9C5D34CC-2AC8-4F00-BDFC-C7C858765698}" type="parTrans" cxnId="{F312AD5C-D648-4EB2-9FC0-DAC228890D06}">
      <dgm:prSet/>
      <dgm:spPr/>
      <dgm:t>
        <a:bodyPr/>
        <a:lstStyle/>
        <a:p>
          <a:endParaRPr lang="en-US"/>
        </a:p>
      </dgm:t>
    </dgm:pt>
    <dgm:pt modelId="{93596D72-8AEE-487B-A602-136A5D90F901}" type="sibTrans" cxnId="{F312AD5C-D648-4EB2-9FC0-DAC228890D06}">
      <dgm:prSet/>
      <dgm:spPr>
        <a:solidFill>
          <a:srgbClr val="FFC000"/>
        </a:solidFill>
      </dgm:spPr>
      <dgm:t>
        <a:bodyPr/>
        <a:lstStyle/>
        <a:p>
          <a:endParaRPr lang="en-US"/>
        </a:p>
      </dgm:t>
    </dgm:pt>
    <dgm:pt modelId="{0879FA34-3178-4ECF-A103-950CD56D0AA8}">
      <dgm:prSet/>
      <dgm:spPr>
        <a:solidFill>
          <a:schemeClr val="accent3"/>
        </a:solidFill>
      </dgm:spPr>
      <dgm:t>
        <a:bodyPr/>
        <a:lstStyle/>
        <a:p>
          <a:endParaRPr lang="en-US"/>
        </a:p>
      </dgm:t>
    </dgm:pt>
    <dgm:pt modelId="{5EECBBAC-2A79-431A-9502-34B5F236E130}" type="parTrans" cxnId="{BA56474C-32C5-45AB-A220-C05CFC2B8098}">
      <dgm:prSet/>
      <dgm:spPr/>
      <dgm:t>
        <a:bodyPr/>
        <a:lstStyle/>
        <a:p>
          <a:endParaRPr lang="en-US"/>
        </a:p>
      </dgm:t>
    </dgm:pt>
    <dgm:pt modelId="{1812084A-AAC6-451F-BE1E-4CE383A820A6}" type="sibTrans" cxnId="{BA56474C-32C5-45AB-A220-C05CFC2B8098}">
      <dgm:prSet/>
      <dgm:spPr>
        <a:solidFill>
          <a:schemeClr val="accent3"/>
        </a:solidFill>
      </dgm:spPr>
      <dgm:t>
        <a:bodyPr/>
        <a:lstStyle/>
        <a:p>
          <a:endParaRPr lang="en-US"/>
        </a:p>
      </dgm:t>
    </dgm:pt>
    <dgm:pt modelId="{D9E79CDF-42CC-4199-923E-A490D5BB807C}">
      <dgm:prSet/>
      <dgm:spPr/>
      <dgm:t>
        <a:bodyPr/>
        <a:lstStyle/>
        <a:p>
          <a:endParaRPr lang="en-US"/>
        </a:p>
      </dgm:t>
    </dgm:pt>
    <dgm:pt modelId="{A8C2073C-8932-4C6F-8A80-2B01E4C2D87B}" type="parTrans" cxnId="{3A8C4751-077A-4358-BC5E-31010A431D2A}">
      <dgm:prSet/>
      <dgm:spPr/>
      <dgm:t>
        <a:bodyPr/>
        <a:lstStyle/>
        <a:p>
          <a:endParaRPr lang="en-US"/>
        </a:p>
      </dgm:t>
    </dgm:pt>
    <dgm:pt modelId="{C3A8CE35-53C7-48C2-94C8-8B95B06FE186}" type="sibTrans" cxnId="{3A8C4751-077A-4358-BC5E-31010A431D2A}">
      <dgm:prSet/>
      <dgm:spPr/>
      <dgm:t>
        <a:bodyPr/>
        <a:lstStyle/>
        <a:p>
          <a:endParaRPr lang="en-US"/>
        </a:p>
      </dgm:t>
    </dgm:pt>
    <dgm:pt modelId="{8C8B4460-2380-4C36-9421-85698849E6A9}" type="pres">
      <dgm:prSet presAssocID="{738F22D4-D8E4-4A00-B449-EFF52EF4395B}" presName="composite" presStyleCnt="0">
        <dgm:presLayoutVars>
          <dgm:chMax val="3"/>
          <dgm:animLvl val="lvl"/>
          <dgm:resizeHandles val="exact"/>
        </dgm:presLayoutVars>
      </dgm:prSet>
      <dgm:spPr/>
    </dgm:pt>
    <dgm:pt modelId="{3C6E4C14-FAC9-4C64-9F44-50A9C60C1F00}" type="pres">
      <dgm:prSet presAssocID="{D9E79CDF-42CC-4199-923E-A490D5BB807C}" presName="gear1" presStyleLbl="node1" presStyleIdx="0" presStyleCnt="3">
        <dgm:presLayoutVars>
          <dgm:chMax val="1"/>
          <dgm:bulletEnabled val="1"/>
        </dgm:presLayoutVars>
      </dgm:prSet>
      <dgm:spPr/>
      <dgm:t>
        <a:bodyPr/>
        <a:lstStyle/>
        <a:p>
          <a:endParaRPr lang="en-US"/>
        </a:p>
      </dgm:t>
    </dgm:pt>
    <dgm:pt modelId="{1EE38E3F-7959-49BE-BE96-38C76A8194D8}" type="pres">
      <dgm:prSet presAssocID="{D9E79CDF-42CC-4199-923E-A490D5BB807C}" presName="gear1srcNode" presStyleLbl="node1" presStyleIdx="0" presStyleCnt="3"/>
      <dgm:spPr/>
      <dgm:t>
        <a:bodyPr/>
        <a:lstStyle/>
        <a:p>
          <a:endParaRPr lang="en-US"/>
        </a:p>
      </dgm:t>
    </dgm:pt>
    <dgm:pt modelId="{0EEABA10-AFE7-4C6D-B41E-F5739DCF7458}" type="pres">
      <dgm:prSet presAssocID="{D9E79CDF-42CC-4199-923E-A490D5BB807C}" presName="gear1dstNode" presStyleLbl="node1" presStyleIdx="0" presStyleCnt="3"/>
      <dgm:spPr/>
      <dgm:t>
        <a:bodyPr/>
        <a:lstStyle/>
        <a:p>
          <a:endParaRPr lang="en-US"/>
        </a:p>
      </dgm:t>
    </dgm:pt>
    <dgm:pt modelId="{C6EDE59B-608F-4107-82B9-6EB55608BC80}" type="pres">
      <dgm:prSet presAssocID="{0879FA34-3178-4ECF-A103-950CD56D0AA8}" presName="gear2" presStyleLbl="node1" presStyleIdx="1" presStyleCnt="3">
        <dgm:presLayoutVars>
          <dgm:chMax val="1"/>
          <dgm:bulletEnabled val="1"/>
        </dgm:presLayoutVars>
      </dgm:prSet>
      <dgm:spPr/>
      <dgm:t>
        <a:bodyPr/>
        <a:lstStyle/>
        <a:p>
          <a:endParaRPr lang="en-US"/>
        </a:p>
      </dgm:t>
    </dgm:pt>
    <dgm:pt modelId="{0BAD8A33-7412-4B3C-857A-9DFC146431CC}" type="pres">
      <dgm:prSet presAssocID="{0879FA34-3178-4ECF-A103-950CD56D0AA8}" presName="gear2srcNode" presStyleLbl="node1" presStyleIdx="1" presStyleCnt="3"/>
      <dgm:spPr/>
      <dgm:t>
        <a:bodyPr/>
        <a:lstStyle/>
        <a:p>
          <a:endParaRPr lang="en-US"/>
        </a:p>
      </dgm:t>
    </dgm:pt>
    <dgm:pt modelId="{059A6992-35BD-4F40-BE64-F6D56AD35778}" type="pres">
      <dgm:prSet presAssocID="{0879FA34-3178-4ECF-A103-950CD56D0AA8}" presName="gear2dstNode" presStyleLbl="node1" presStyleIdx="1" presStyleCnt="3"/>
      <dgm:spPr/>
      <dgm:t>
        <a:bodyPr/>
        <a:lstStyle/>
        <a:p>
          <a:endParaRPr lang="en-US"/>
        </a:p>
      </dgm:t>
    </dgm:pt>
    <dgm:pt modelId="{4F3DB343-50DF-4739-8C0D-D0FE481E2F8D}" type="pres">
      <dgm:prSet presAssocID="{09428878-7F6B-4294-8961-12EE1D881E94}" presName="gear3" presStyleLbl="node1" presStyleIdx="2" presStyleCnt="3"/>
      <dgm:spPr/>
      <dgm:t>
        <a:bodyPr/>
        <a:lstStyle/>
        <a:p>
          <a:endParaRPr lang="en-US"/>
        </a:p>
      </dgm:t>
    </dgm:pt>
    <dgm:pt modelId="{8856F7A7-DEED-476A-B120-77FEA5B71A8F}" type="pres">
      <dgm:prSet presAssocID="{09428878-7F6B-4294-8961-12EE1D881E94}" presName="gear3tx" presStyleLbl="node1" presStyleIdx="2" presStyleCnt="3">
        <dgm:presLayoutVars>
          <dgm:chMax val="1"/>
          <dgm:bulletEnabled val="1"/>
        </dgm:presLayoutVars>
      </dgm:prSet>
      <dgm:spPr/>
      <dgm:t>
        <a:bodyPr/>
        <a:lstStyle/>
        <a:p>
          <a:endParaRPr lang="en-US"/>
        </a:p>
      </dgm:t>
    </dgm:pt>
    <dgm:pt modelId="{CFEFE138-3113-4F38-A3C2-62691BD98AA7}" type="pres">
      <dgm:prSet presAssocID="{09428878-7F6B-4294-8961-12EE1D881E94}" presName="gear3srcNode" presStyleLbl="node1" presStyleIdx="2" presStyleCnt="3"/>
      <dgm:spPr/>
      <dgm:t>
        <a:bodyPr/>
        <a:lstStyle/>
        <a:p>
          <a:endParaRPr lang="en-US"/>
        </a:p>
      </dgm:t>
    </dgm:pt>
    <dgm:pt modelId="{A98393DF-2C62-4685-B264-BBCC0035BB22}" type="pres">
      <dgm:prSet presAssocID="{09428878-7F6B-4294-8961-12EE1D881E94}" presName="gear3dstNode" presStyleLbl="node1" presStyleIdx="2" presStyleCnt="3"/>
      <dgm:spPr/>
      <dgm:t>
        <a:bodyPr/>
        <a:lstStyle/>
        <a:p>
          <a:endParaRPr lang="en-US"/>
        </a:p>
      </dgm:t>
    </dgm:pt>
    <dgm:pt modelId="{DB2C02F7-69A9-4FFF-9077-E87C7B8B1DA6}" type="pres">
      <dgm:prSet presAssocID="{C3A8CE35-53C7-48C2-94C8-8B95B06FE186}" presName="connector1" presStyleLbl="sibTrans2D1" presStyleIdx="0" presStyleCnt="3"/>
      <dgm:spPr/>
      <dgm:t>
        <a:bodyPr/>
        <a:lstStyle/>
        <a:p>
          <a:endParaRPr lang="en-US"/>
        </a:p>
      </dgm:t>
    </dgm:pt>
    <dgm:pt modelId="{DD96B6A1-F64A-4895-B5B0-59F0CBF0B4DD}" type="pres">
      <dgm:prSet presAssocID="{1812084A-AAC6-451F-BE1E-4CE383A820A6}" presName="connector2" presStyleLbl="sibTrans2D1" presStyleIdx="1" presStyleCnt="3"/>
      <dgm:spPr/>
      <dgm:t>
        <a:bodyPr/>
        <a:lstStyle/>
        <a:p>
          <a:endParaRPr lang="en-US"/>
        </a:p>
      </dgm:t>
    </dgm:pt>
    <dgm:pt modelId="{745E1F37-AC11-48A5-82DE-BEB4661B8A54}" type="pres">
      <dgm:prSet presAssocID="{93596D72-8AEE-487B-A602-136A5D90F901}" presName="connector3" presStyleLbl="sibTrans2D1" presStyleIdx="2" presStyleCnt="3"/>
      <dgm:spPr/>
      <dgm:t>
        <a:bodyPr/>
        <a:lstStyle/>
        <a:p>
          <a:endParaRPr lang="en-US"/>
        </a:p>
      </dgm:t>
    </dgm:pt>
  </dgm:ptLst>
  <dgm:cxnLst>
    <dgm:cxn modelId="{2943808E-E5F0-42BD-9813-42B0F59C8255}" type="presOf" srcId="{93596D72-8AEE-487B-A602-136A5D90F901}" destId="{745E1F37-AC11-48A5-82DE-BEB4661B8A54}" srcOrd="0" destOrd="0" presId="urn:microsoft.com/office/officeart/2005/8/layout/gear1"/>
    <dgm:cxn modelId="{8888CD38-CC5B-4D99-96C8-45E4361D18BA}" type="presOf" srcId="{1812084A-AAC6-451F-BE1E-4CE383A820A6}" destId="{DD96B6A1-F64A-4895-B5B0-59F0CBF0B4DD}" srcOrd="0" destOrd="0" presId="urn:microsoft.com/office/officeart/2005/8/layout/gear1"/>
    <dgm:cxn modelId="{6D296F40-BE84-4A50-9FB1-52321DA5EF2C}" type="presOf" srcId="{D9E79CDF-42CC-4199-923E-A490D5BB807C}" destId="{1EE38E3F-7959-49BE-BE96-38C76A8194D8}" srcOrd="1" destOrd="0" presId="urn:microsoft.com/office/officeart/2005/8/layout/gear1"/>
    <dgm:cxn modelId="{F312AD5C-D648-4EB2-9FC0-DAC228890D06}" srcId="{738F22D4-D8E4-4A00-B449-EFF52EF4395B}" destId="{09428878-7F6B-4294-8961-12EE1D881E94}" srcOrd="2" destOrd="0" parTransId="{9C5D34CC-2AC8-4F00-BDFC-C7C858765698}" sibTransId="{93596D72-8AEE-487B-A602-136A5D90F901}"/>
    <dgm:cxn modelId="{67890E3B-72F6-4735-9044-A534BDB81142}" type="presOf" srcId="{0879FA34-3178-4ECF-A103-950CD56D0AA8}" destId="{0BAD8A33-7412-4B3C-857A-9DFC146431CC}" srcOrd="1" destOrd="0" presId="urn:microsoft.com/office/officeart/2005/8/layout/gear1"/>
    <dgm:cxn modelId="{AC4D9791-40DF-470A-BD89-F5204CDEF8F3}" type="presOf" srcId="{0879FA34-3178-4ECF-A103-950CD56D0AA8}" destId="{C6EDE59B-608F-4107-82B9-6EB55608BC80}" srcOrd="0" destOrd="0" presId="urn:microsoft.com/office/officeart/2005/8/layout/gear1"/>
    <dgm:cxn modelId="{831B01F9-8A13-4299-B842-AE3E43613F16}" type="presOf" srcId="{09428878-7F6B-4294-8961-12EE1D881E94}" destId="{CFEFE138-3113-4F38-A3C2-62691BD98AA7}" srcOrd="2" destOrd="0" presId="urn:microsoft.com/office/officeart/2005/8/layout/gear1"/>
    <dgm:cxn modelId="{C6A2758C-5227-4F53-ABF0-9E70CF5EF6CD}" type="presOf" srcId="{738F22D4-D8E4-4A00-B449-EFF52EF4395B}" destId="{8C8B4460-2380-4C36-9421-85698849E6A9}" srcOrd="0" destOrd="0" presId="urn:microsoft.com/office/officeart/2005/8/layout/gear1"/>
    <dgm:cxn modelId="{3A8C4751-077A-4358-BC5E-31010A431D2A}" srcId="{738F22D4-D8E4-4A00-B449-EFF52EF4395B}" destId="{D9E79CDF-42CC-4199-923E-A490D5BB807C}" srcOrd="0" destOrd="0" parTransId="{A8C2073C-8932-4C6F-8A80-2B01E4C2D87B}" sibTransId="{C3A8CE35-53C7-48C2-94C8-8B95B06FE186}"/>
    <dgm:cxn modelId="{BA56474C-32C5-45AB-A220-C05CFC2B8098}" srcId="{738F22D4-D8E4-4A00-B449-EFF52EF4395B}" destId="{0879FA34-3178-4ECF-A103-950CD56D0AA8}" srcOrd="1" destOrd="0" parTransId="{5EECBBAC-2A79-431A-9502-34B5F236E130}" sibTransId="{1812084A-AAC6-451F-BE1E-4CE383A820A6}"/>
    <dgm:cxn modelId="{48D5AE66-EADD-4992-81F3-A50893FAB069}" type="presOf" srcId="{09428878-7F6B-4294-8961-12EE1D881E94}" destId="{8856F7A7-DEED-476A-B120-77FEA5B71A8F}" srcOrd="1" destOrd="0" presId="urn:microsoft.com/office/officeart/2005/8/layout/gear1"/>
    <dgm:cxn modelId="{C4B805AA-F370-4B4D-9661-E4D927128EAA}" type="presOf" srcId="{C3A8CE35-53C7-48C2-94C8-8B95B06FE186}" destId="{DB2C02F7-69A9-4FFF-9077-E87C7B8B1DA6}" srcOrd="0" destOrd="0" presId="urn:microsoft.com/office/officeart/2005/8/layout/gear1"/>
    <dgm:cxn modelId="{93287CE4-0AE0-48C0-AD5E-B1EE7FEE4503}" type="presOf" srcId="{D9E79CDF-42CC-4199-923E-A490D5BB807C}" destId="{0EEABA10-AFE7-4C6D-B41E-F5739DCF7458}" srcOrd="2" destOrd="0" presId="urn:microsoft.com/office/officeart/2005/8/layout/gear1"/>
    <dgm:cxn modelId="{35394C67-2C00-4F17-828E-55967C498412}" srcId="{738F22D4-D8E4-4A00-B449-EFF52EF4395B}" destId="{3E3FA2BC-7EE3-473E-8136-15872D686E87}" srcOrd="3" destOrd="0" parTransId="{08FFA6B7-4814-43E8-9778-021737F47368}" sibTransId="{D0A95CFE-F9F7-4CDA-9CA1-8BB4D0F3CEDF}"/>
    <dgm:cxn modelId="{F72B2351-9FF5-4860-B3A3-8053FADDD9ED}" type="presOf" srcId="{D9E79CDF-42CC-4199-923E-A490D5BB807C}" destId="{3C6E4C14-FAC9-4C64-9F44-50A9C60C1F00}" srcOrd="0" destOrd="0" presId="urn:microsoft.com/office/officeart/2005/8/layout/gear1"/>
    <dgm:cxn modelId="{FDB93D00-4F60-4D92-ACD0-2524B5898484}" type="presOf" srcId="{09428878-7F6B-4294-8961-12EE1D881E94}" destId="{4F3DB343-50DF-4739-8C0D-D0FE481E2F8D}" srcOrd="0" destOrd="0" presId="urn:microsoft.com/office/officeart/2005/8/layout/gear1"/>
    <dgm:cxn modelId="{59E06AA1-E83D-434E-B6C5-C0F4B5D38C2C}" type="presOf" srcId="{0879FA34-3178-4ECF-A103-950CD56D0AA8}" destId="{059A6992-35BD-4F40-BE64-F6D56AD35778}" srcOrd="2" destOrd="0" presId="urn:microsoft.com/office/officeart/2005/8/layout/gear1"/>
    <dgm:cxn modelId="{640E84BD-933A-441D-B1CF-6498EBA0405E}" type="presOf" srcId="{09428878-7F6B-4294-8961-12EE1D881E94}" destId="{A98393DF-2C62-4685-B264-BBCC0035BB22}" srcOrd="3" destOrd="0" presId="urn:microsoft.com/office/officeart/2005/8/layout/gear1"/>
    <dgm:cxn modelId="{F84D2365-1A65-4CA7-A162-7D88C51C02C4}" type="presParOf" srcId="{8C8B4460-2380-4C36-9421-85698849E6A9}" destId="{3C6E4C14-FAC9-4C64-9F44-50A9C60C1F00}" srcOrd="0" destOrd="0" presId="urn:microsoft.com/office/officeart/2005/8/layout/gear1"/>
    <dgm:cxn modelId="{C65DCEDF-A65E-4474-986E-320474904C21}" type="presParOf" srcId="{8C8B4460-2380-4C36-9421-85698849E6A9}" destId="{1EE38E3F-7959-49BE-BE96-38C76A8194D8}" srcOrd="1" destOrd="0" presId="urn:microsoft.com/office/officeart/2005/8/layout/gear1"/>
    <dgm:cxn modelId="{57F77DDB-D564-444E-AD7D-0220A69047EC}" type="presParOf" srcId="{8C8B4460-2380-4C36-9421-85698849E6A9}" destId="{0EEABA10-AFE7-4C6D-B41E-F5739DCF7458}" srcOrd="2" destOrd="0" presId="urn:microsoft.com/office/officeart/2005/8/layout/gear1"/>
    <dgm:cxn modelId="{5F9674A0-1DE9-433A-AD4D-F73BBFA823B6}" type="presParOf" srcId="{8C8B4460-2380-4C36-9421-85698849E6A9}" destId="{C6EDE59B-608F-4107-82B9-6EB55608BC80}" srcOrd="3" destOrd="0" presId="urn:microsoft.com/office/officeart/2005/8/layout/gear1"/>
    <dgm:cxn modelId="{6542FDF1-EC92-4A02-8D95-0C401BB08565}" type="presParOf" srcId="{8C8B4460-2380-4C36-9421-85698849E6A9}" destId="{0BAD8A33-7412-4B3C-857A-9DFC146431CC}" srcOrd="4" destOrd="0" presId="urn:microsoft.com/office/officeart/2005/8/layout/gear1"/>
    <dgm:cxn modelId="{24B6A108-1B44-4BAE-9619-3D3139C3395A}" type="presParOf" srcId="{8C8B4460-2380-4C36-9421-85698849E6A9}" destId="{059A6992-35BD-4F40-BE64-F6D56AD35778}" srcOrd="5" destOrd="0" presId="urn:microsoft.com/office/officeart/2005/8/layout/gear1"/>
    <dgm:cxn modelId="{068DFF64-36EE-4279-974D-4E7AB03493DC}" type="presParOf" srcId="{8C8B4460-2380-4C36-9421-85698849E6A9}" destId="{4F3DB343-50DF-4739-8C0D-D0FE481E2F8D}" srcOrd="6" destOrd="0" presId="urn:microsoft.com/office/officeart/2005/8/layout/gear1"/>
    <dgm:cxn modelId="{59764111-C0DA-40AA-B76A-5E77E1FBDDCB}" type="presParOf" srcId="{8C8B4460-2380-4C36-9421-85698849E6A9}" destId="{8856F7A7-DEED-476A-B120-77FEA5B71A8F}" srcOrd="7" destOrd="0" presId="urn:microsoft.com/office/officeart/2005/8/layout/gear1"/>
    <dgm:cxn modelId="{BD97ED31-52C0-4204-B338-4C39D9EC6530}" type="presParOf" srcId="{8C8B4460-2380-4C36-9421-85698849E6A9}" destId="{CFEFE138-3113-4F38-A3C2-62691BD98AA7}" srcOrd="8" destOrd="0" presId="urn:microsoft.com/office/officeart/2005/8/layout/gear1"/>
    <dgm:cxn modelId="{D85DE618-CEE7-4853-B4E8-39F03A73B2ED}" type="presParOf" srcId="{8C8B4460-2380-4C36-9421-85698849E6A9}" destId="{A98393DF-2C62-4685-B264-BBCC0035BB22}" srcOrd="9" destOrd="0" presId="urn:microsoft.com/office/officeart/2005/8/layout/gear1"/>
    <dgm:cxn modelId="{00FE4B87-D577-4C65-952F-95C4E667A05F}" type="presParOf" srcId="{8C8B4460-2380-4C36-9421-85698849E6A9}" destId="{DB2C02F7-69A9-4FFF-9077-E87C7B8B1DA6}" srcOrd="10" destOrd="0" presId="urn:microsoft.com/office/officeart/2005/8/layout/gear1"/>
    <dgm:cxn modelId="{69689A0F-DEF6-4428-B3E3-0389C9B7D988}" type="presParOf" srcId="{8C8B4460-2380-4C36-9421-85698849E6A9}" destId="{DD96B6A1-F64A-4895-B5B0-59F0CBF0B4DD}" srcOrd="11" destOrd="0" presId="urn:microsoft.com/office/officeart/2005/8/layout/gear1"/>
    <dgm:cxn modelId="{95D86014-9BC7-4072-9EE1-33071C5CC3AA}" type="presParOf" srcId="{8C8B4460-2380-4C36-9421-85698849E6A9}" destId="{745E1F37-AC11-48A5-82DE-BEB4661B8A54}" srcOrd="12" destOrd="0" presId="urn:microsoft.com/office/officeart/2005/8/layout/gear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F6CB2-41F2-4C4B-8915-C75F2C9C0CD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52D8239-9B64-4772-9B6F-3732CA1B03D9}">
      <dgm:prSet/>
      <dgm:spPr>
        <a:solidFill>
          <a:srgbClr val="FFC000"/>
        </a:solidFill>
      </dgm:spPr>
      <dgm:t>
        <a:bodyPr/>
        <a:lstStyle/>
        <a:p>
          <a:endParaRPr lang="en-US"/>
        </a:p>
      </dgm:t>
    </dgm:pt>
    <dgm:pt modelId="{C6F4E458-D1AD-40FF-A7CC-558364968401}" type="parTrans" cxnId="{C7C29C0C-6CD4-4DA9-A68F-A8C464E8F903}">
      <dgm:prSet/>
      <dgm:spPr/>
      <dgm:t>
        <a:bodyPr/>
        <a:lstStyle/>
        <a:p>
          <a:endParaRPr lang="en-US"/>
        </a:p>
      </dgm:t>
    </dgm:pt>
    <dgm:pt modelId="{27111143-BEAB-4643-8BAA-A6AF307C5915}" type="sibTrans" cxnId="{C7C29C0C-6CD4-4DA9-A68F-A8C464E8F903}">
      <dgm:prSet/>
      <dgm:spPr>
        <a:solidFill>
          <a:srgbClr val="FFC000"/>
        </a:solidFill>
      </dgm:spPr>
      <dgm:t>
        <a:bodyPr/>
        <a:lstStyle/>
        <a:p>
          <a:endParaRPr lang="en-US"/>
        </a:p>
      </dgm:t>
    </dgm:pt>
    <dgm:pt modelId="{FA529D35-F1D8-4FF9-B725-C265BBF13231}">
      <dgm:prSet/>
      <dgm:spPr>
        <a:solidFill>
          <a:schemeClr val="accent4">
            <a:lumMod val="75000"/>
          </a:schemeClr>
        </a:solidFill>
      </dgm:spPr>
      <dgm:t>
        <a:bodyPr/>
        <a:lstStyle/>
        <a:p>
          <a:endParaRPr lang="en-US"/>
        </a:p>
      </dgm:t>
    </dgm:pt>
    <dgm:pt modelId="{5436E99F-F642-4975-B7B2-1005CD6547CD}" type="parTrans" cxnId="{1B1918B5-FF42-4C9E-855A-AB12AA2E591B}">
      <dgm:prSet/>
      <dgm:spPr/>
      <dgm:t>
        <a:bodyPr/>
        <a:lstStyle/>
        <a:p>
          <a:endParaRPr lang="en-US"/>
        </a:p>
      </dgm:t>
    </dgm:pt>
    <dgm:pt modelId="{73A0A998-7E62-4F9A-A9C0-A291CF078C09}" type="sibTrans" cxnId="{1B1918B5-FF42-4C9E-855A-AB12AA2E591B}">
      <dgm:prSet/>
      <dgm:spPr>
        <a:solidFill>
          <a:schemeClr val="accent4">
            <a:lumMod val="75000"/>
          </a:schemeClr>
        </a:solidFill>
      </dgm:spPr>
      <dgm:t>
        <a:bodyPr/>
        <a:lstStyle/>
        <a:p>
          <a:endParaRPr lang="en-US"/>
        </a:p>
      </dgm:t>
    </dgm:pt>
    <dgm:pt modelId="{A3FD17B7-5BF9-4603-ADF3-3813E209AE68}">
      <dgm:prSet/>
      <dgm:spPr>
        <a:solidFill>
          <a:srgbClr val="AD3E48"/>
        </a:solidFill>
      </dgm:spPr>
      <dgm:t>
        <a:bodyPr/>
        <a:lstStyle/>
        <a:p>
          <a:endParaRPr lang="en-US"/>
        </a:p>
      </dgm:t>
    </dgm:pt>
    <dgm:pt modelId="{C8E5C988-145D-4696-81B2-219E9E0CD7A9}" type="parTrans" cxnId="{5C41DF86-DD25-40FE-B9DA-4AF386E770C9}">
      <dgm:prSet/>
      <dgm:spPr/>
      <dgm:t>
        <a:bodyPr/>
        <a:lstStyle/>
        <a:p>
          <a:endParaRPr lang="en-US"/>
        </a:p>
      </dgm:t>
    </dgm:pt>
    <dgm:pt modelId="{C7493CE6-0C0D-461E-8C03-470EEA2867A1}" type="sibTrans" cxnId="{5C41DF86-DD25-40FE-B9DA-4AF386E770C9}">
      <dgm:prSet/>
      <dgm:spPr>
        <a:solidFill>
          <a:srgbClr val="AD3E48"/>
        </a:solidFill>
      </dgm:spPr>
      <dgm:t>
        <a:bodyPr/>
        <a:lstStyle/>
        <a:p>
          <a:endParaRPr lang="en-US"/>
        </a:p>
      </dgm:t>
    </dgm:pt>
    <dgm:pt modelId="{D3F9C27F-7099-4D20-B917-2CBB32F3B341}">
      <dgm:prSet/>
      <dgm:spPr>
        <a:solidFill>
          <a:srgbClr val="00B050"/>
        </a:solidFill>
      </dgm:spPr>
      <dgm:t>
        <a:bodyPr/>
        <a:lstStyle/>
        <a:p>
          <a:endParaRPr lang="en-US"/>
        </a:p>
      </dgm:t>
    </dgm:pt>
    <dgm:pt modelId="{B3DD242A-1CF0-4351-A8FA-95D9CF3CB70C}" type="parTrans" cxnId="{FD95C4A9-1D06-4BBE-9637-B2628BC0E369}">
      <dgm:prSet/>
      <dgm:spPr/>
      <dgm:t>
        <a:bodyPr/>
        <a:lstStyle/>
        <a:p>
          <a:endParaRPr lang="en-US"/>
        </a:p>
      </dgm:t>
    </dgm:pt>
    <dgm:pt modelId="{F07DDCA5-DCA0-4EBD-99AD-AE06F6E9F682}" type="sibTrans" cxnId="{FD95C4A9-1D06-4BBE-9637-B2628BC0E369}">
      <dgm:prSet/>
      <dgm:spPr>
        <a:solidFill>
          <a:srgbClr val="00B050"/>
        </a:solidFill>
      </dgm:spPr>
      <dgm:t>
        <a:bodyPr/>
        <a:lstStyle/>
        <a:p>
          <a:endParaRPr lang="en-US"/>
        </a:p>
      </dgm:t>
    </dgm:pt>
    <dgm:pt modelId="{B6AB4D18-F3A5-4B7A-BC1D-5B86A8CEF993}">
      <dgm:prSet phldrT="[Text]"/>
      <dgm:spPr>
        <a:solidFill>
          <a:schemeClr val="tx2">
            <a:lumMod val="75000"/>
          </a:schemeClr>
        </a:solidFill>
      </dgm:spPr>
      <dgm:t>
        <a:bodyPr/>
        <a:lstStyle/>
        <a:p>
          <a:endParaRPr lang="en-US" dirty="0"/>
        </a:p>
      </dgm:t>
    </dgm:pt>
    <dgm:pt modelId="{55F79216-1B5E-46BF-917D-38FF85274EFA}" type="sibTrans" cxnId="{4D003820-88F4-4EEB-9E4E-E3CF950C6BD5}">
      <dgm:prSet/>
      <dgm:spPr/>
      <dgm:t>
        <a:bodyPr/>
        <a:lstStyle/>
        <a:p>
          <a:endParaRPr lang="en-US"/>
        </a:p>
      </dgm:t>
    </dgm:pt>
    <dgm:pt modelId="{BB5F9F7B-60D0-43A0-89F6-2FC9D3A5153D}" type="parTrans" cxnId="{4D003820-88F4-4EEB-9E4E-E3CF950C6BD5}">
      <dgm:prSet/>
      <dgm:spPr/>
      <dgm:t>
        <a:bodyPr/>
        <a:lstStyle/>
        <a:p>
          <a:endParaRPr lang="en-US"/>
        </a:p>
      </dgm:t>
    </dgm:pt>
    <dgm:pt modelId="{3FA401A8-A19C-4263-87F5-ACE980DB036F}" type="pres">
      <dgm:prSet presAssocID="{66AF6CB2-41F2-4C4B-8915-C75F2C9C0CDB}" presName="Name0" presStyleCnt="0">
        <dgm:presLayoutVars>
          <dgm:chMax val="1"/>
          <dgm:dir/>
          <dgm:animLvl val="ctr"/>
          <dgm:resizeHandles val="exact"/>
        </dgm:presLayoutVars>
      </dgm:prSet>
      <dgm:spPr/>
      <dgm:t>
        <a:bodyPr/>
        <a:lstStyle/>
        <a:p>
          <a:endParaRPr lang="en-US"/>
        </a:p>
      </dgm:t>
    </dgm:pt>
    <dgm:pt modelId="{F3DC054D-DAEC-44EA-98F4-B5C10E422822}" type="pres">
      <dgm:prSet presAssocID="{B6AB4D18-F3A5-4B7A-BC1D-5B86A8CEF993}" presName="centerShape" presStyleLbl="node0" presStyleIdx="0" presStyleCnt="1"/>
      <dgm:spPr/>
      <dgm:t>
        <a:bodyPr/>
        <a:lstStyle/>
        <a:p>
          <a:endParaRPr lang="en-US"/>
        </a:p>
      </dgm:t>
    </dgm:pt>
    <dgm:pt modelId="{D6A8D1A4-6AEC-4115-94FA-280C0606ECD8}" type="pres">
      <dgm:prSet presAssocID="{052D8239-9B64-4772-9B6F-3732CA1B03D9}" presName="node" presStyleLbl="node1" presStyleIdx="0" presStyleCnt="4">
        <dgm:presLayoutVars>
          <dgm:bulletEnabled val="1"/>
        </dgm:presLayoutVars>
      </dgm:prSet>
      <dgm:spPr/>
      <dgm:t>
        <a:bodyPr/>
        <a:lstStyle/>
        <a:p>
          <a:endParaRPr lang="en-US"/>
        </a:p>
      </dgm:t>
    </dgm:pt>
    <dgm:pt modelId="{EC4718A2-BE82-4709-B1D4-75F18693D572}" type="pres">
      <dgm:prSet presAssocID="{052D8239-9B64-4772-9B6F-3732CA1B03D9}" presName="dummy" presStyleCnt="0"/>
      <dgm:spPr/>
    </dgm:pt>
    <dgm:pt modelId="{45708AF6-E353-4ABC-AC51-6175CAFDFDDF}" type="pres">
      <dgm:prSet presAssocID="{27111143-BEAB-4643-8BAA-A6AF307C5915}" presName="sibTrans" presStyleLbl="sibTrans2D1" presStyleIdx="0" presStyleCnt="4"/>
      <dgm:spPr/>
      <dgm:t>
        <a:bodyPr/>
        <a:lstStyle/>
        <a:p>
          <a:endParaRPr lang="en-US"/>
        </a:p>
      </dgm:t>
    </dgm:pt>
    <dgm:pt modelId="{AD9364AA-C618-4228-864F-CAF3973B9D0B}" type="pres">
      <dgm:prSet presAssocID="{FA529D35-F1D8-4FF9-B725-C265BBF13231}" presName="node" presStyleLbl="node1" presStyleIdx="1" presStyleCnt="4">
        <dgm:presLayoutVars>
          <dgm:bulletEnabled val="1"/>
        </dgm:presLayoutVars>
      </dgm:prSet>
      <dgm:spPr/>
      <dgm:t>
        <a:bodyPr/>
        <a:lstStyle/>
        <a:p>
          <a:endParaRPr lang="en-US"/>
        </a:p>
      </dgm:t>
    </dgm:pt>
    <dgm:pt modelId="{54D87930-DE43-4C06-9198-5EB5B2EC1A8E}" type="pres">
      <dgm:prSet presAssocID="{FA529D35-F1D8-4FF9-B725-C265BBF13231}" presName="dummy" presStyleCnt="0"/>
      <dgm:spPr/>
    </dgm:pt>
    <dgm:pt modelId="{F04BB536-D2F5-4CF4-9627-C6462F7BD7B6}" type="pres">
      <dgm:prSet presAssocID="{73A0A998-7E62-4F9A-A9C0-A291CF078C09}" presName="sibTrans" presStyleLbl="sibTrans2D1" presStyleIdx="1" presStyleCnt="4"/>
      <dgm:spPr/>
      <dgm:t>
        <a:bodyPr/>
        <a:lstStyle/>
        <a:p>
          <a:endParaRPr lang="en-US"/>
        </a:p>
      </dgm:t>
    </dgm:pt>
    <dgm:pt modelId="{48A1C1F3-F5D8-437D-80F8-E4B787FAAE09}" type="pres">
      <dgm:prSet presAssocID="{A3FD17B7-5BF9-4603-ADF3-3813E209AE68}" presName="node" presStyleLbl="node1" presStyleIdx="2" presStyleCnt="4">
        <dgm:presLayoutVars>
          <dgm:bulletEnabled val="1"/>
        </dgm:presLayoutVars>
      </dgm:prSet>
      <dgm:spPr/>
      <dgm:t>
        <a:bodyPr/>
        <a:lstStyle/>
        <a:p>
          <a:endParaRPr lang="en-US"/>
        </a:p>
      </dgm:t>
    </dgm:pt>
    <dgm:pt modelId="{0E4A81FB-02E0-4DD9-8859-167A600F2B4C}" type="pres">
      <dgm:prSet presAssocID="{A3FD17B7-5BF9-4603-ADF3-3813E209AE68}" presName="dummy" presStyleCnt="0"/>
      <dgm:spPr/>
    </dgm:pt>
    <dgm:pt modelId="{F1DB86DD-B288-4FA1-9B06-56307E0B1711}" type="pres">
      <dgm:prSet presAssocID="{C7493CE6-0C0D-461E-8C03-470EEA2867A1}" presName="sibTrans" presStyleLbl="sibTrans2D1" presStyleIdx="2" presStyleCnt="4"/>
      <dgm:spPr/>
      <dgm:t>
        <a:bodyPr/>
        <a:lstStyle/>
        <a:p>
          <a:endParaRPr lang="en-US"/>
        </a:p>
      </dgm:t>
    </dgm:pt>
    <dgm:pt modelId="{4C491EE1-4A6C-4FE9-BB6D-61676053D44E}" type="pres">
      <dgm:prSet presAssocID="{D3F9C27F-7099-4D20-B917-2CBB32F3B341}" presName="node" presStyleLbl="node1" presStyleIdx="3" presStyleCnt="4">
        <dgm:presLayoutVars>
          <dgm:bulletEnabled val="1"/>
        </dgm:presLayoutVars>
      </dgm:prSet>
      <dgm:spPr/>
      <dgm:t>
        <a:bodyPr/>
        <a:lstStyle/>
        <a:p>
          <a:endParaRPr lang="en-US"/>
        </a:p>
      </dgm:t>
    </dgm:pt>
    <dgm:pt modelId="{58EAC14E-AA14-437B-8D25-DF9193E9A01A}" type="pres">
      <dgm:prSet presAssocID="{D3F9C27F-7099-4D20-B917-2CBB32F3B341}" presName="dummy" presStyleCnt="0"/>
      <dgm:spPr/>
    </dgm:pt>
    <dgm:pt modelId="{B3A76D89-73DC-4B3A-B3B5-6B9B8E82268C}" type="pres">
      <dgm:prSet presAssocID="{F07DDCA5-DCA0-4EBD-99AD-AE06F6E9F682}" presName="sibTrans" presStyleLbl="sibTrans2D1" presStyleIdx="3" presStyleCnt="4"/>
      <dgm:spPr/>
      <dgm:t>
        <a:bodyPr/>
        <a:lstStyle/>
        <a:p>
          <a:endParaRPr lang="en-US"/>
        </a:p>
      </dgm:t>
    </dgm:pt>
  </dgm:ptLst>
  <dgm:cxnLst>
    <dgm:cxn modelId="{0381EA96-0D7B-4656-8574-C50F6997B22B}" type="presOf" srcId="{052D8239-9B64-4772-9B6F-3732CA1B03D9}" destId="{D6A8D1A4-6AEC-4115-94FA-280C0606ECD8}" srcOrd="0" destOrd="0" presId="urn:microsoft.com/office/officeart/2005/8/layout/radial6"/>
    <dgm:cxn modelId="{F5577DFF-9D35-4A29-BD52-69CE7B45CAA0}" type="presOf" srcId="{D3F9C27F-7099-4D20-B917-2CBB32F3B341}" destId="{4C491EE1-4A6C-4FE9-BB6D-61676053D44E}" srcOrd="0" destOrd="0" presId="urn:microsoft.com/office/officeart/2005/8/layout/radial6"/>
    <dgm:cxn modelId="{4D003820-88F4-4EEB-9E4E-E3CF950C6BD5}" srcId="{66AF6CB2-41F2-4C4B-8915-C75F2C9C0CDB}" destId="{B6AB4D18-F3A5-4B7A-BC1D-5B86A8CEF993}" srcOrd="0" destOrd="0" parTransId="{BB5F9F7B-60D0-43A0-89F6-2FC9D3A5153D}" sibTransId="{55F79216-1B5E-46BF-917D-38FF85274EFA}"/>
    <dgm:cxn modelId="{FE977316-0975-43D6-9D69-172A5370E422}" type="presOf" srcId="{B6AB4D18-F3A5-4B7A-BC1D-5B86A8CEF993}" destId="{F3DC054D-DAEC-44EA-98F4-B5C10E422822}" srcOrd="0" destOrd="0" presId="urn:microsoft.com/office/officeart/2005/8/layout/radial6"/>
    <dgm:cxn modelId="{FD95C4A9-1D06-4BBE-9637-B2628BC0E369}" srcId="{B6AB4D18-F3A5-4B7A-BC1D-5B86A8CEF993}" destId="{D3F9C27F-7099-4D20-B917-2CBB32F3B341}" srcOrd="3" destOrd="0" parTransId="{B3DD242A-1CF0-4351-A8FA-95D9CF3CB70C}" sibTransId="{F07DDCA5-DCA0-4EBD-99AD-AE06F6E9F682}"/>
    <dgm:cxn modelId="{C3523507-7E35-4237-BB20-3444C8E77566}" type="presOf" srcId="{F07DDCA5-DCA0-4EBD-99AD-AE06F6E9F682}" destId="{B3A76D89-73DC-4B3A-B3B5-6B9B8E82268C}" srcOrd="0" destOrd="0" presId="urn:microsoft.com/office/officeart/2005/8/layout/radial6"/>
    <dgm:cxn modelId="{636F349E-8BA7-4053-AF69-8DF5A3962415}" type="presOf" srcId="{A3FD17B7-5BF9-4603-ADF3-3813E209AE68}" destId="{48A1C1F3-F5D8-437D-80F8-E4B787FAAE09}" srcOrd="0" destOrd="0" presId="urn:microsoft.com/office/officeart/2005/8/layout/radial6"/>
    <dgm:cxn modelId="{5C41DF86-DD25-40FE-B9DA-4AF386E770C9}" srcId="{B6AB4D18-F3A5-4B7A-BC1D-5B86A8CEF993}" destId="{A3FD17B7-5BF9-4603-ADF3-3813E209AE68}" srcOrd="2" destOrd="0" parTransId="{C8E5C988-145D-4696-81B2-219E9E0CD7A9}" sibTransId="{C7493CE6-0C0D-461E-8C03-470EEA2867A1}"/>
    <dgm:cxn modelId="{C7C29C0C-6CD4-4DA9-A68F-A8C464E8F903}" srcId="{B6AB4D18-F3A5-4B7A-BC1D-5B86A8CEF993}" destId="{052D8239-9B64-4772-9B6F-3732CA1B03D9}" srcOrd="0" destOrd="0" parTransId="{C6F4E458-D1AD-40FF-A7CC-558364968401}" sibTransId="{27111143-BEAB-4643-8BAA-A6AF307C5915}"/>
    <dgm:cxn modelId="{6F2AF6DE-280D-44C3-9A97-296AD3B124BE}" type="presOf" srcId="{73A0A998-7E62-4F9A-A9C0-A291CF078C09}" destId="{F04BB536-D2F5-4CF4-9627-C6462F7BD7B6}" srcOrd="0" destOrd="0" presId="urn:microsoft.com/office/officeart/2005/8/layout/radial6"/>
    <dgm:cxn modelId="{1B1918B5-FF42-4C9E-855A-AB12AA2E591B}" srcId="{B6AB4D18-F3A5-4B7A-BC1D-5B86A8CEF993}" destId="{FA529D35-F1D8-4FF9-B725-C265BBF13231}" srcOrd="1" destOrd="0" parTransId="{5436E99F-F642-4975-B7B2-1005CD6547CD}" sibTransId="{73A0A998-7E62-4F9A-A9C0-A291CF078C09}"/>
    <dgm:cxn modelId="{C46065CA-2735-48B2-B761-BD240E3CFF15}" type="presOf" srcId="{27111143-BEAB-4643-8BAA-A6AF307C5915}" destId="{45708AF6-E353-4ABC-AC51-6175CAFDFDDF}" srcOrd="0" destOrd="0" presId="urn:microsoft.com/office/officeart/2005/8/layout/radial6"/>
    <dgm:cxn modelId="{EA8E405D-0FF8-47BE-8EF9-C9E9CC260D8B}" type="presOf" srcId="{C7493CE6-0C0D-461E-8C03-470EEA2867A1}" destId="{F1DB86DD-B288-4FA1-9B06-56307E0B1711}" srcOrd="0" destOrd="0" presId="urn:microsoft.com/office/officeart/2005/8/layout/radial6"/>
    <dgm:cxn modelId="{45B98F86-140E-458A-A4E7-DDD2954E7947}" type="presOf" srcId="{66AF6CB2-41F2-4C4B-8915-C75F2C9C0CDB}" destId="{3FA401A8-A19C-4263-87F5-ACE980DB036F}" srcOrd="0" destOrd="0" presId="urn:microsoft.com/office/officeart/2005/8/layout/radial6"/>
    <dgm:cxn modelId="{8C6AF6B8-BB21-4229-972F-0D1D78BE27A4}" type="presOf" srcId="{FA529D35-F1D8-4FF9-B725-C265BBF13231}" destId="{AD9364AA-C618-4228-864F-CAF3973B9D0B}" srcOrd="0" destOrd="0" presId="urn:microsoft.com/office/officeart/2005/8/layout/radial6"/>
    <dgm:cxn modelId="{55E9B05C-33D1-4299-B2DC-79C479A3169B}" type="presParOf" srcId="{3FA401A8-A19C-4263-87F5-ACE980DB036F}" destId="{F3DC054D-DAEC-44EA-98F4-B5C10E422822}" srcOrd="0" destOrd="0" presId="urn:microsoft.com/office/officeart/2005/8/layout/radial6"/>
    <dgm:cxn modelId="{32048C49-6A14-4066-B8DE-9411A133E155}" type="presParOf" srcId="{3FA401A8-A19C-4263-87F5-ACE980DB036F}" destId="{D6A8D1A4-6AEC-4115-94FA-280C0606ECD8}" srcOrd="1" destOrd="0" presId="urn:microsoft.com/office/officeart/2005/8/layout/radial6"/>
    <dgm:cxn modelId="{12CF275D-C829-42C5-8A1B-654011A42226}" type="presParOf" srcId="{3FA401A8-A19C-4263-87F5-ACE980DB036F}" destId="{EC4718A2-BE82-4709-B1D4-75F18693D572}" srcOrd="2" destOrd="0" presId="urn:microsoft.com/office/officeart/2005/8/layout/radial6"/>
    <dgm:cxn modelId="{23872C57-604C-4317-9FFB-B4BE77477E96}" type="presParOf" srcId="{3FA401A8-A19C-4263-87F5-ACE980DB036F}" destId="{45708AF6-E353-4ABC-AC51-6175CAFDFDDF}" srcOrd="3" destOrd="0" presId="urn:microsoft.com/office/officeart/2005/8/layout/radial6"/>
    <dgm:cxn modelId="{7D3C98C0-81DF-4759-9B1D-233894D8AB3B}" type="presParOf" srcId="{3FA401A8-A19C-4263-87F5-ACE980DB036F}" destId="{AD9364AA-C618-4228-864F-CAF3973B9D0B}" srcOrd="4" destOrd="0" presId="urn:microsoft.com/office/officeart/2005/8/layout/radial6"/>
    <dgm:cxn modelId="{C99ECEEC-CDC7-40E6-AF1D-E0D83177028B}" type="presParOf" srcId="{3FA401A8-A19C-4263-87F5-ACE980DB036F}" destId="{54D87930-DE43-4C06-9198-5EB5B2EC1A8E}" srcOrd="5" destOrd="0" presId="urn:microsoft.com/office/officeart/2005/8/layout/radial6"/>
    <dgm:cxn modelId="{0D1664DD-9638-4A20-9C57-A9BB25D6C05B}" type="presParOf" srcId="{3FA401A8-A19C-4263-87F5-ACE980DB036F}" destId="{F04BB536-D2F5-4CF4-9627-C6462F7BD7B6}" srcOrd="6" destOrd="0" presId="urn:microsoft.com/office/officeart/2005/8/layout/radial6"/>
    <dgm:cxn modelId="{F59DEAD9-66A6-4F8A-8969-53B3BDEDB274}" type="presParOf" srcId="{3FA401A8-A19C-4263-87F5-ACE980DB036F}" destId="{48A1C1F3-F5D8-437D-80F8-E4B787FAAE09}" srcOrd="7" destOrd="0" presId="urn:microsoft.com/office/officeart/2005/8/layout/radial6"/>
    <dgm:cxn modelId="{A11820CF-BD2F-453C-9AD9-65EE3047AD4E}" type="presParOf" srcId="{3FA401A8-A19C-4263-87F5-ACE980DB036F}" destId="{0E4A81FB-02E0-4DD9-8859-167A600F2B4C}" srcOrd="8" destOrd="0" presId="urn:microsoft.com/office/officeart/2005/8/layout/radial6"/>
    <dgm:cxn modelId="{5511C517-BB44-4FDF-927F-37E2B9ADFB22}" type="presParOf" srcId="{3FA401A8-A19C-4263-87F5-ACE980DB036F}" destId="{F1DB86DD-B288-4FA1-9B06-56307E0B1711}" srcOrd="9" destOrd="0" presId="urn:microsoft.com/office/officeart/2005/8/layout/radial6"/>
    <dgm:cxn modelId="{CDBA66D0-567D-4B61-9D3A-0B319BB4072D}" type="presParOf" srcId="{3FA401A8-A19C-4263-87F5-ACE980DB036F}" destId="{4C491EE1-4A6C-4FE9-BB6D-61676053D44E}" srcOrd="10" destOrd="0" presId="urn:microsoft.com/office/officeart/2005/8/layout/radial6"/>
    <dgm:cxn modelId="{0E8CE29A-1CF7-4B28-8F7A-FABEA84DC1C1}" type="presParOf" srcId="{3FA401A8-A19C-4263-87F5-ACE980DB036F}" destId="{58EAC14E-AA14-437B-8D25-DF9193E9A01A}" srcOrd="11" destOrd="0" presId="urn:microsoft.com/office/officeart/2005/8/layout/radial6"/>
    <dgm:cxn modelId="{FEE0A089-8C5A-46D3-AA12-95AD7EF88526}" type="presParOf" srcId="{3FA401A8-A19C-4263-87F5-ACE980DB036F}" destId="{B3A76D89-73DC-4B3A-B3B5-6B9B8E82268C}"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FC313-BC51-4D39-8F45-987492732B71}" type="doc">
      <dgm:prSet loTypeId="urn:microsoft.com/office/officeart/2005/8/layout/equation1" loCatId="process" qsTypeId="urn:microsoft.com/office/officeart/2005/8/quickstyle/simple1" qsCatId="simple" csTypeId="urn:microsoft.com/office/officeart/2005/8/colors/accent1_2" csCatId="accent1" phldr="1"/>
      <dgm:spPr/>
    </dgm:pt>
    <dgm:pt modelId="{DF6581F4-196E-45E5-A8C6-CB54B7C74306}">
      <dgm:prSet phldrT="[Text]"/>
      <dgm:spPr>
        <a:noFill/>
        <a:ln w="57150">
          <a:solidFill>
            <a:srgbClr val="FFC000"/>
          </a:solidFill>
        </a:ln>
      </dgm:spPr>
      <dgm:t>
        <a:bodyPr/>
        <a:lstStyle/>
        <a:p>
          <a:r>
            <a:rPr lang="en-US" i="0" dirty="0" smtClean="0">
              <a:solidFill>
                <a:srgbClr val="FFC000"/>
              </a:solidFill>
              <a:latin typeface="FontAwesome" pitchFamily="2" charset="0"/>
            </a:rPr>
            <a:t></a:t>
          </a:r>
          <a:endParaRPr lang="en-US" i="0" dirty="0">
            <a:solidFill>
              <a:srgbClr val="FFC000"/>
            </a:solidFill>
            <a:latin typeface="FontAwesome" pitchFamily="2" charset="0"/>
          </a:endParaRPr>
        </a:p>
      </dgm:t>
    </dgm:pt>
    <dgm:pt modelId="{C77F4026-D854-45D3-B3E1-FE4CF1EBC931}" type="parTrans" cxnId="{3E2E303A-107E-4E73-9CA1-F2C19B80FF35}">
      <dgm:prSet/>
      <dgm:spPr/>
      <dgm:t>
        <a:bodyPr/>
        <a:lstStyle/>
        <a:p>
          <a:endParaRPr lang="en-US"/>
        </a:p>
      </dgm:t>
    </dgm:pt>
    <dgm:pt modelId="{335A3AFE-F14B-4DE4-A926-DF29816CFDFD}" type="sibTrans" cxnId="{3E2E303A-107E-4E73-9CA1-F2C19B80FF35}">
      <dgm:prSet/>
      <dgm:spPr>
        <a:solidFill>
          <a:srgbClr val="FFC000"/>
        </a:solidFill>
      </dgm:spPr>
      <dgm:t>
        <a:bodyPr/>
        <a:lstStyle/>
        <a:p>
          <a:endParaRPr lang="en-US"/>
        </a:p>
      </dgm:t>
    </dgm:pt>
    <dgm:pt modelId="{E1CA0AE7-7D45-415E-9EF3-899792B3DFAF}">
      <dgm:prSet phldrT="[Text]"/>
      <dgm:spPr>
        <a:noFill/>
        <a:ln w="57150">
          <a:solidFill>
            <a:srgbClr val="F47264"/>
          </a:solidFill>
        </a:ln>
      </dgm:spPr>
      <dgm:t>
        <a:bodyPr/>
        <a:lstStyle/>
        <a:p>
          <a:r>
            <a:rPr lang="en-US" i="0" dirty="0" smtClean="0">
              <a:solidFill>
                <a:srgbClr val="F47264"/>
              </a:solidFill>
              <a:latin typeface="FontAwesome" pitchFamily="2" charset="0"/>
            </a:rPr>
            <a:t></a:t>
          </a:r>
          <a:endParaRPr lang="en-US" i="0" dirty="0">
            <a:solidFill>
              <a:srgbClr val="F47264"/>
            </a:solidFill>
            <a:latin typeface="FontAwesome" pitchFamily="2" charset="0"/>
          </a:endParaRPr>
        </a:p>
      </dgm:t>
    </dgm:pt>
    <dgm:pt modelId="{4280B325-BF92-4190-8431-B886801BC043}" type="parTrans" cxnId="{40E730A2-FA8B-4462-BB4A-940941B70BCA}">
      <dgm:prSet/>
      <dgm:spPr/>
      <dgm:t>
        <a:bodyPr/>
        <a:lstStyle/>
        <a:p>
          <a:endParaRPr lang="en-US"/>
        </a:p>
      </dgm:t>
    </dgm:pt>
    <dgm:pt modelId="{83010CDB-0144-4608-8941-6BC27735475F}" type="sibTrans" cxnId="{40E730A2-FA8B-4462-BB4A-940941B70BCA}">
      <dgm:prSet/>
      <dgm:spPr>
        <a:solidFill>
          <a:srgbClr val="F47264"/>
        </a:solidFill>
      </dgm:spPr>
      <dgm:t>
        <a:bodyPr/>
        <a:lstStyle/>
        <a:p>
          <a:endParaRPr lang="en-US"/>
        </a:p>
      </dgm:t>
    </dgm:pt>
    <dgm:pt modelId="{F6B93C94-ECAC-4BCA-9DF1-E6D39F462605}">
      <dgm:prSet phldrT="[Text]"/>
      <dgm:spPr>
        <a:noFill/>
        <a:ln w="57150">
          <a:solidFill>
            <a:srgbClr val="028482"/>
          </a:solidFill>
        </a:ln>
      </dgm:spPr>
      <dgm:t>
        <a:bodyPr/>
        <a:lstStyle/>
        <a:p>
          <a:r>
            <a:rPr lang="en-US" i="0" dirty="0" smtClean="0">
              <a:solidFill>
                <a:srgbClr val="028482"/>
              </a:solidFill>
              <a:latin typeface="FontAwesome" pitchFamily="2" charset="0"/>
            </a:rPr>
            <a:t></a:t>
          </a:r>
          <a:endParaRPr lang="en-US" i="0" dirty="0">
            <a:solidFill>
              <a:srgbClr val="028482"/>
            </a:solidFill>
            <a:latin typeface="FontAwesome" pitchFamily="2" charset="0"/>
          </a:endParaRPr>
        </a:p>
      </dgm:t>
    </dgm:pt>
    <dgm:pt modelId="{1AE3BC2C-323E-4A6D-8170-F77B441AC810}" type="parTrans" cxnId="{B816EF4A-9C0A-4C7E-B898-7300DF14E976}">
      <dgm:prSet/>
      <dgm:spPr/>
      <dgm:t>
        <a:bodyPr/>
        <a:lstStyle/>
        <a:p>
          <a:endParaRPr lang="en-US"/>
        </a:p>
      </dgm:t>
    </dgm:pt>
    <dgm:pt modelId="{C3867CE3-0C99-43C5-88B6-A069BA8C8BAD}" type="sibTrans" cxnId="{B816EF4A-9C0A-4C7E-B898-7300DF14E976}">
      <dgm:prSet/>
      <dgm:spPr/>
      <dgm:t>
        <a:bodyPr/>
        <a:lstStyle/>
        <a:p>
          <a:endParaRPr lang="en-US"/>
        </a:p>
      </dgm:t>
    </dgm:pt>
    <dgm:pt modelId="{D275D37B-3BBB-46A0-AC54-C800C94B3774}" type="pres">
      <dgm:prSet presAssocID="{A48FC313-BC51-4D39-8F45-987492732B71}" presName="linearFlow" presStyleCnt="0">
        <dgm:presLayoutVars>
          <dgm:dir/>
          <dgm:resizeHandles val="exact"/>
        </dgm:presLayoutVars>
      </dgm:prSet>
      <dgm:spPr/>
    </dgm:pt>
    <dgm:pt modelId="{08CD7A9C-5E2E-4501-91F3-83A2BA7632F3}" type="pres">
      <dgm:prSet presAssocID="{DF6581F4-196E-45E5-A8C6-CB54B7C74306}" presName="node" presStyleLbl="node1" presStyleIdx="0" presStyleCnt="3">
        <dgm:presLayoutVars>
          <dgm:bulletEnabled val="1"/>
        </dgm:presLayoutVars>
      </dgm:prSet>
      <dgm:spPr/>
      <dgm:t>
        <a:bodyPr/>
        <a:lstStyle/>
        <a:p>
          <a:endParaRPr lang="en-US"/>
        </a:p>
      </dgm:t>
    </dgm:pt>
    <dgm:pt modelId="{EAE72720-5435-4C66-AE76-27EBB81B29D6}" type="pres">
      <dgm:prSet presAssocID="{335A3AFE-F14B-4DE4-A926-DF29816CFDFD}" presName="spacerL" presStyleCnt="0"/>
      <dgm:spPr/>
    </dgm:pt>
    <dgm:pt modelId="{D08079F5-329A-4B09-9D58-EEB70F4C2A17}" type="pres">
      <dgm:prSet presAssocID="{335A3AFE-F14B-4DE4-A926-DF29816CFDFD}" presName="sibTrans" presStyleLbl="sibTrans2D1" presStyleIdx="0" presStyleCnt="2"/>
      <dgm:spPr/>
      <dgm:t>
        <a:bodyPr/>
        <a:lstStyle/>
        <a:p>
          <a:endParaRPr lang="en-US"/>
        </a:p>
      </dgm:t>
    </dgm:pt>
    <dgm:pt modelId="{470D02CF-A981-4407-868F-7B22FF2CF2A7}" type="pres">
      <dgm:prSet presAssocID="{335A3AFE-F14B-4DE4-A926-DF29816CFDFD}" presName="spacerR" presStyleCnt="0"/>
      <dgm:spPr/>
    </dgm:pt>
    <dgm:pt modelId="{0E9C6BAC-59E5-4957-8CCF-FA4005EEC72B}" type="pres">
      <dgm:prSet presAssocID="{E1CA0AE7-7D45-415E-9EF3-899792B3DFAF}" presName="node" presStyleLbl="node1" presStyleIdx="1" presStyleCnt="3" custLinFactNeighborY="1360">
        <dgm:presLayoutVars>
          <dgm:bulletEnabled val="1"/>
        </dgm:presLayoutVars>
      </dgm:prSet>
      <dgm:spPr/>
      <dgm:t>
        <a:bodyPr/>
        <a:lstStyle/>
        <a:p>
          <a:endParaRPr lang="en-US"/>
        </a:p>
      </dgm:t>
    </dgm:pt>
    <dgm:pt modelId="{161D3849-3FA3-4DAF-8279-1845479C3E47}" type="pres">
      <dgm:prSet presAssocID="{83010CDB-0144-4608-8941-6BC27735475F}" presName="spacerL" presStyleCnt="0"/>
      <dgm:spPr/>
    </dgm:pt>
    <dgm:pt modelId="{AE0879E3-3102-4152-BCF2-B7FB5D84C5A3}" type="pres">
      <dgm:prSet presAssocID="{83010CDB-0144-4608-8941-6BC27735475F}" presName="sibTrans" presStyleLbl="sibTrans2D1" presStyleIdx="1" presStyleCnt="2"/>
      <dgm:spPr/>
      <dgm:t>
        <a:bodyPr/>
        <a:lstStyle/>
        <a:p>
          <a:endParaRPr lang="en-US"/>
        </a:p>
      </dgm:t>
    </dgm:pt>
    <dgm:pt modelId="{852667B1-6080-42B5-94B3-5D5441C4E1A6}" type="pres">
      <dgm:prSet presAssocID="{83010CDB-0144-4608-8941-6BC27735475F}" presName="spacerR" presStyleCnt="0"/>
      <dgm:spPr/>
    </dgm:pt>
    <dgm:pt modelId="{7804AD0B-0CF8-4367-97C3-478C62C307D4}" type="pres">
      <dgm:prSet presAssocID="{F6B93C94-ECAC-4BCA-9DF1-E6D39F462605}" presName="node" presStyleLbl="node1" presStyleIdx="2" presStyleCnt="3">
        <dgm:presLayoutVars>
          <dgm:bulletEnabled val="1"/>
        </dgm:presLayoutVars>
      </dgm:prSet>
      <dgm:spPr/>
      <dgm:t>
        <a:bodyPr/>
        <a:lstStyle/>
        <a:p>
          <a:endParaRPr lang="en-US"/>
        </a:p>
      </dgm:t>
    </dgm:pt>
  </dgm:ptLst>
  <dgm:cxnLst>
    <dgm:cxn modelId="{B816EF4A-9C0A-4C7E-B898-7300DF14E976}" srcId="{A48FC313-BC51-4D39-8F45-987492732B71}" destId="{F6B93C94-ECAC-4BCA-9DF1-E6D39F462605}" srcOrd="2" destOrd="0" parTransId="{1AE3BC2C-323E-4A6D-8170-F77B441AC810}" sibTransId="{C3867CE3-0C99-43C5-88B6-A069BA8C8BAD}"/>
    <dgm:cxn modelId="{C830C856-46F6-4038-BBD9-963409D57E4D}" type="presOf" srcId="{E1CA0AE7-7D45-415E-9EF3-899792B3DFAF}" destId="{0E9C6BAC-59E5-4957-8CCF-FA4005EEC72B}" srcOrd="0" destOrd="0" presId="urn:microsoft.com/office/officeart/2005/8/layout/equation1"/>
    <dgm:cxn modelId="{599E75E4-0A05-4DD9-8950-61D7AA59D64F}" type="presOf" srcId="{83010CDB-0144-4608-8941-6BC27735475F}" destId="{AE0879E3-3102-4152-BCF2-B7FB5D84C5A3}" srcOrd="0" destOrd="0" presId="urn:microsoft.com/office/officeart/2005/8/layout/equation1"/>
    <dgm:cxn modelId="{7570F4F1-0188-4942-A687-9B738539D853}" type="presOf" srcId="{F6B93C94-ECAC-4BCA-9DF1-E6D39F462605}" destId="{7804AD0B-0CF8-4367-97C3-478C62C307D4}" srcOrd="0" destOrd="0" presId="urn:microsoft.com/office/officeart/2005/8/layout/equation1"/>
    <dgm:cxn modelId="{3E2E303A-107E-4E73-9CA1-F2C19B80FF35}" srcId="{A48FC313-BC51-4D39-8F45-987492732B71}" destId="{DF6581F4-196E-45E5-A8C6-CB54B7C74306}" srcOrd="0" destOrd="0" parTransId="{C77F4026-D854-45D3-B3E1-FE4CF1EBC931}" sibTransId="{335A3AFE-F14B-4DE4-A926-DF29816CFDFD}"/>
    <dgm:cxn modelId="{82B1B619-4B4F-4E9A-BD1F-70452FAFBBDF}" type="presOf" srcId="{335A3AFE-F14B-4DE4-A926-DF29816CFDFD}" destId="{D08079F5-329A-4B09-9D58-EEB70F4C2A17}" srcOrd="0" destOrd="0" presId="urn:microsoft.com/office/officeart/2005/8/layout/equation1"/>
    <dgm:cxn modelId="{40E730A2-FA8B-4462-BB4A-940941B70BCA}" srcId="{A48FC313-BC51-4D39-8F45-987492732B71}" destId="{E1CA0AE7-7D45-415E-9EF3-899792B3DFAF}" srcOrd="1" destOrd="0" parTransId="{4280B325-BF92-4190-8431-B886801BC043}" sibTransId="{83010CDB-0144-4608-8941-6BC27735475F}"/>
    <dgm:cxn modelId="{DFDD6B82-997D-46D4-87FD-6C5B8AB6B7D4}" type="presOf" srcId="{DF6581F4-196E-45E5-A8C6-CB54B7C74306}" destId="{08CD7A9C-5E2E-4501-91F3-83A2BA7632F3}" srcOrd="0" destOrd="0" presId="urn:microsoft.com/office/officeart/2005/8/layout/equation1"/>
    <dgm:cxn modelId="{FC3AF43B-1169-471F-8661-FC3A545915B0}" type="presOf" srcId="{A48FC313-BC51-4D39-8F45-987492732B71}" destId="{D275D37B-3BBB-46A0-AC54-C800C94B3774}" srcOrd="0" destOrd="0" presId="urn:microsoft.com/office/officeart/2005/8/layout/equation1"/>
    <dgm:cxn modelId="{8E9F9489-D498-4DE2-9E94-8975B1265D8F}" type="presParOf" srcId="{D275D37B-3BBB-46A0-AC54-C800C94B3774}" destId="{08CD7A9C-5E2E-4501-91F3-83A2BA7632F3}" srcOrd="0" destOrd="0" presId="urn:microsoft.com/office/officeart/2005/8/layout/equation1"/>
    <dgm:cxn modelId="{1A927A4D-F727-49AB-A9C9-7B80802D1BBB}" type="presParOf" srcId="{D275D37B-3BBB-46A0-AC54-C800C94B3774}" destId="{EAE72720-5435-4C66-AE76-27EBB81B29D6}" srcOrd="1" destOrd="0" presId="urn:microsoft.com/office/officeart/2005/8/layout/equation1"/>
    <dgm:cxn modelId="{F589ADC4-C08A-4ADE-9FE7-6D5CEB354580}" type="presParOf" srcId="{D275D37B-3BBB-46A0-AC54-C800C94B3774}" destId="{D08079F5-329A-4B09-9D58-EEB70F4C2A17}" srcOrd="2" destOrd="0" presId="urn:microsoft.com/office/officeart/2005/8/layout/equation1"/>
    <dgm:cxn modelId="{C17FA9ED-877F-4497-9E29-03058C65D05E}" type="presParOf" srcId="{D275D37B-3BBB-46A0-AC54-C800C94B3774}" destId="{470D02CF-A981-4407-868F-7B22FF2CF2A7}" srcOrd="3" destOrd="0" presId="urn:microsoft.com/office/officeart/2005/8/layout/equation1"/>
    <dgm:cxn modelId="{9B8BE976-4D29-4037-8DFC-E4C03F51E6C6}" type="presParOf" srcId="{D275D37B-3BBB-46A0-AC54-C800C94B3774}" destId="{0E9C6BAC-59E5-4957-8CCF-FA4005EEC72B}" srcOrd="4" destOrd="0" presId="urn:microsoft.com/office/officeart/2005/8/layout/equation1"/>
    <dgm:cxn modelId="{129F1F29-C6E9-46DD-A387-CCB15A86FF47}" type="presParOf" srcId="{D275D37B-3BBB-46A0-AC54-C800C94B3774}" destId="{161D3849-3FA3-4DAF-8279-1845479C3E47}" srcOrd="5" destOrd="0" presId="urn:microsoft.com/office/officeart/2005/8/layout/equation1"/>
    <dgm:cxn modelId="{4373F3CA-A536-4616-9A15-298CB7412B23}" type="presParOf" srcId="{D275D37B-3BBB-46A0-AC54-C800C94B3774}" destId="{AE0879E3-3102-4152-BCF2-B7FB5D84C5A3}" srcOrd="6" destOrd="0" presId="urn:microsoft.com/office/officeart/2005/8/layout/equation1"/>
    <dgm:cxn modelId="{942CAB03-CCCE-4B87-93F9-3DF1A2AAC189}" type="presParOf" srcId="{D275D37B-3BBB-46A0-AC54-C800C94B3774}" destId="{852667B1-6080-42B5-94B3-5D5441C4E1A6}" srcOrd="7" destOrd="0" presId="urn:microsoft.com/office/officeart/2005/8/layout/equation1"/>
    <dgm:cxn modelId="{2A1E8F4A-0A5B-49C3-9875-7654E6403E49}" type="presParOf" srcId="{D275D37B-3BBB-46A0-AC54-C800C94B3774}" destId="{7804AD0B-0CF8-4367-97C3-478C62C307D4}"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6E4C14-FAC9-4C64-9F44-50A9C60C1F00}">
      <dsp:nvSpPr>
        <dsp:cNvPr id="0" name=""/>
        <dsp:cNvSpPr/>
      </dsp:nvSpPr>
      <dsp:spPr>
        <a:xfrm>
          <a:off x="1892723" y="1539239"/>
          <a:ext cx="1881293" cy="1881293"/>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n-US" sz="5800" kern="1200"/>
        </a:p>
      </dsp:txBody>
      <dsp:txXfrm>
        <a:off x="1892723" y="1539239"/>
        <a:ext cx="1881293" cy="1881293"/>
      </dsp:txXfrm>
    </dsp:sp>
    <dsp:sp modelId="{C6EDE59B-608F-4107-82B9-6EB55608BC80}">
      <dsp:nvSpPr>
        <dsp:cNvPr id="0" name=""/>
        <dsp:cNvSpPr/>
      </dsp:nvSpPr>
      <dsp:spPr>
        <a:xfrm>
          <a:off x="798152" y="1094570"/>
          <a:ext cx="1368213" cy="1368213"/>
        </a:xfrm>
        <a:prstGeom prst="gear6">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798152" y="1094570"/>
        <a:ext cx="1368213" cy="1368213"/>
      </dsp:txXfrm>
    </dsp:sp>
    <dsp:sp modelId="{4F3DB343-50DF-4739-8C0D-D0FE481E2F8D}">
      <dsp:nvSpPr>
        <dsp:cNvPr id="0" name=""/>
        <dsp:cNvSpPr/>
      </dsp:nvSpPr>
      <dsp:spPr>
        <a:xfrm rot="20700000">
          <a:off x="1564491" y="150643"/>
          <a:ext cx="1340569" cy="1340569"/>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US" sz="4500" kern="1200" dirty="0"/>
        </a:p>
      </dsp:txBody>
      <dsp:txXfrm>
        <a:off x="1858518" y="444669"/>
        <a:ext cx="752517" cy="752517"/>
      </dsp:txXfrm>
    </dsp:sp>
    <dsp:sp modelId="{DB2C02F7-69A9-4FFF-9077-E87C7B8B1DA6}">
      <dsp:nvSpPr>
        <dsp:cNvPr id="0" name=""/>
        <dsp:cNvSpPr/>
      </dsp:nvSpPr>
      <dsp:spPr>
        <a:xfrm>
          <a:off x="1739755" y="1260051"/>
          <a:ext cx="2408055" cy="2408055"/>
        </a:xfrm>
        <a:prstGeom prst="circularArrow">
          <a:avLst>
            <a:gd name="adj1" fmla="val 4687"/>
            <a:gd name="adj2" fmla="val 299029"/>
            <a:gd name="adj3" fmla="val 2494475"/>
            <a:gd name="adj4" fmla="val 1590881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96B6A1-F64A-4895-B5B0-59F0CBF0B4DD}">
      <dsp:nvSpPr>
        <dsp:cNvPr id="0" name=""/>
        <dsp:cNvSpPr/>
      </dsp:nvSpPr>
      <dsp:spPr>
        <a:xfrm>
          <a:off x="555844" y="795157"/>
          <a:ext cx="1749602" cy="1749602"/>
        </a:xfrm>
        <a:prstGeom prst="leftCircularArrow">
          <a:avLst>
            <a:gd name="adj1" fmla="val 6452"/>
            <a:gd name="adj2" fmla="val 429999"/>
            <a:gd name="adj3" fmla="val 10489124"/>
            <a:gd name="adj4" fmla="val 14837806"/>
            <a:gd name="adj5" fmla="val 7527"/>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745E1F37-AC11-48A5-82DE-BEB4661B8A54}">
      <dsp:nvSpPr>
        <dsp:cNvPr id="0" name=""/>
        <dsp:cNvSpPr/>
      </dsp:nvSpPr>
      <dsp:spPr>
        <a:xfrm>
          <a:off x="1254404" y="-139671"/>
          <a:ext cx="1886423" cy="1886423"/>
        </a:xfrm>
        <a:prstGeom prst="circularArrow">
          <a:avLst>
            <a:gd name="adj1" fmla="val 5984"/>
            <a:gd name="adj2" fmla="val 394124"/>
            <a:gd name="adj3" fmla="val 13313824"/>
            <a:gd name="adj4" fmla="val 10508221"/>
            <a:gd name="adj5" fmla="val 6981"/>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A76D89-73DC-4B3A-B3B5-6B9B8E82268C}">
      <dsp:nvSpPr>
        <dsp:cNvPr id="0" name=""/>
        <dsp:cNvSpPr/>
      </dsp:nvSpPr>
      <dsp:spPr>
        <a:xfrm>
          <a:off x="753735" y="428826"/>
          <a:ext cx="2867679" cy="2867679"/>
        </a:xfrm>
        <a:prstGeom prst="blockArc">
          <a:avLst>
            <a:gd name="adj1" fmla="val 10800000"/>
            <a:gd name="adj2" fmla="val 16200000"/>
            <a:gd name="adj3" fmla="val 464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F1DB86DD-B288-4FA1-9B06-56307E0B1711}">
      <dsp:nvSpPr>
        <dsp:cNvPr id="0" name=""/>
        <dsp:cNvSpPr/>
      </dsp:nvSpPr>
      <dsp:spPr>
        <a:xfrm>
          <a:off x="753735" y="428826"/>
          <a:ext cx="2867679" cy="2867679"/>
        </a:xfrm>
        <a:prstGeom prst="blockArc">
          <a:avLst>
            <a:gd name="adj1" fmla="val 5400000"/>
            <a:gd name="adj2" fmla="val 10800000"/>
            <a:gd name="adj3" fmla="val 4641"/>
          </a:avLst>
        </a:prstGeom>
        <a:solidFill>
          <a:srgbClr val="AD3E48"/>
        </a:solidFill>
        <a:ln>
          <a:noFill/>
        </a:ln>
        <a:effectLst/>
      </dsp:spPr>
      <dsp:style>
        <a:lnRef idx="0">
          <a:scrgbClr r="0" g="0" b="0"/>
        </a:lnRef>
        <a:fillRef idx="1">
          <a:scrgbClr r="0" g="0" b="0"/>
        </a:fillRef>
        <a:effectRef idx="0">
          <a:scrgbClr r="0" g="0" b="0"/>
        </a:effectRef>
        <a:fontRef idx="minor">
          <a:schemeClr val="lt1"/>
        </a:fontRef>
      </dsp:style>
    </dsp:sp>
    <dsp:sp modelId="{F04BB536-D2F5-4CF4-9627-C6462F7BD7B6}">
      <dsp:nvSpPr>
        <dsp:cNvPr id="0" name=""/>
        <dsp:cNvSpPr/>
      </dsp:nvSpPr>
      <dsp:spPr>
        <a:xfrm>
          <a:off x="753735" y="428826"/>
          <a:ext cx="2867679" cy="2867679"/>
        </a:xfrm>
        <a:prstGeom prst="blockArc">
          <a:avLst>
            <a:gd name="adj1" fmla="val 0"/>
            <a:gd name="adj2" fmla="val 5400000"/>
            <a:gd name="adj3" fmla="val 4641"/>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5708AF6-E353-4ABC-AC51-6175CAFDFDDF}">
      <dsp:nvSpPr>
        <dsp:cNvPr id="0" name=""/>
        <dsp:cNvSpPr/>
      </dsp:nvSpPr>
      <dsp:spPr>
        <a:xfrm>
          <a:off x="753735" y="428826"/>
          <a:ext cx="2867679" cy="2867679"/>
        </a:xfrm>
        <a:prstGeom prst="blockArc">
          <a:avLst>
            <a:gd name="adj1" fmla="val 16200000"/>
            <a:gd name="adj2" fmla="val 0"/>
            <a:gd name="adj3" fmla="val 4641"/>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F3DC054D-DAEC-44EA-98F4-B5C10E422822}">
      <dsp:nvSpPr>
        <dsp:cNvPr id="0" name=""/>
        <dsp:cNvSpPr/>
      </dsp:nvSpPr>
      <dsp:spPr>
        <a:xfrm>
          <a:off x="1527457" y="1202548"/>
          <a:ext cx="1320235" cy="1320235"/>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US" sz="5600" kern="1200" dirty="0"/>
        </a:p>
      </dsp:txBody>
      <dsp:txXfrm>
        <a:off x="1527457" y="1202548"/>
        <a:ext cx="1320235" cy="1320235"/>
      </dsp:txXfrm>
    </dsp:sp>
    <dsp:sp modelId="{D6A8D1A4-6AEC-4115-94FA-280C0606ECD8}">
      <dsp:nvSpPr>
        <dsp:cNvPr id="0" name=""/>
        <dsp:cNvSpPr/>
      </dsp:nvSpPr>
      <dsp:spPr>
        <a:xfrm>
          <a:off x="1725492" y="14"/>
          <a:ext cx="924164" cy="92416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dsp:txBody>
      <dsp:txXfrm>
        <a:off x="1725492" y="14"/>
        <a:ext cx="924164" cy="924164"/>
      </dsp:txXfrm>
    </dsp:sp>
    <dsp:sp modelId="{AD9364AA-C618-4228-864F-CAF3973B9D0B}">
      <dsp:nvSpPr>
        <dsp:cNvPr id="0" name=""/>
        <dsp:cNvSpPr/>
      </dsp:nvSpPr>
      <dsp:spPr>
        <a:xfrm>
          <a:off x="3126062" y="1400584"/>
          <a:ext cx="924164" cy="924164"/>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dsp:txBody>
      <dsp:txXfrm>
        <a:off x="3126062" y="1400584"/>
        <a:ext cx="924164" cy="924164"/>
      </dsp:txXfrm>
    </dsp:sp>
    <dsp:sp modelId="{48A1C1F3-F5D8-437D-80F8-E4B787FAAE09}">
      <dsp:nvSpPr>
        <dsp:cNvPr id="0" name=""/>
        <dsp:cNvSpPr/>
      </dsp:nvSpPr>
      <dsp:spPr>
        <a:xfrm>
          <a:off x="1725492" y="2801153"/>
          <a:ext cx="924164" cy="924164"/>
        </a:xfrm>
        <a:prstGeom prst="ellipse">
          <a:avLst/>
        </a:prstGeom>
        <a:solidFill>
          <a:srgbClr val="AD3E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dsp:txBody>
      <dsp:txXfrm>
        <a:off x="1725492" y="2801153"/>
        <a:ext cx="924164" cy="924164"/>
      </dsp:txXfrm>
    </dsp:sp>
    <dsp:sp modelId="{4C491EE1-4A6C-4FE9-BB6D-61676053D44E}">
      <dsp:nvSpPr>
        <dsp:cNvPr id="0" name=""/>
        <dsp:cNvSpPr/>
      </dsp:nvSpPr>
      <dsp:spPr>
        <a:xfrm>
          <a:off x="324922" y="1400584"/>
          <a:ext cx="924164" cy="92416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dsp:txBody>
      <dsp:txXfrm>
        <a:off x="324922" y="1400584"/>
        <a:ext cx="924164" cy="9241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0975D-4CDB-4B91-A88F-DEC9719E4EA9}" type="datetimeFigureOut">
              <a:rPr lang="en-US" smtClean="0"/>
              <a:pPr/>
              <a:t>9/1/2014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12AD8-5607-4CE5-AAED-A3A4E41B50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r>
              <a:rPr lang="id-ID" dirty="0" smtClean="0"/>
              <a:t>Fontawesome for Powerpoint</a:t>
            </a:r>
            <a:r>
              <a:rPr lang="id-ID" baseline="0" dirty="0" smtClean="0"/>
              <a:t> :</a:t>
            </a:r>
          </a:p>
          <a:p>
            <a:r>
              <a:rPr lang="en-US" dirty="0" smtClean="0"/>
              <a:t>http://fortawesome.github.io/Font-Awesome/cheatsheet/</a:t>
            </a:r>
            <a:endParaRPr lang="en-US" dirty="0"/>
          </a:p>
        </p:txBody>
      </p:sp>
      <p:sp>
        <p:nvSpPr>
          <p:cNvPr id="4" name="Slide Number Placeholder 3"/>
          <p:cNvSpPr>
            <a:spLocks noGrp="1"/>
          </p:cNvSpPr>
          <p:nvPr>
            <p:ph type="sldNum" sz="quarter" idx="10"/>
          </p:nvPr>
        </p:nvSpPr>
        <p:spPr/>
        <p:txBody>
          <a:bodyPr/>
          <a:lstStyle/>
          <a:p>
            <a:fld id="{35512AD8-5607-4CE5-AAED-A3A4E41B507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4"/>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3" y="1535114"/>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4F7F8-2267-4618-B165-8443CE03F0FA}" type="datetimeFigureOut">
              <a:rPr lang="en-US" smtClean="0"/>
              <a:pPr/>
              <a:t>9/1/2014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4F7F8-2267-4618-B165-8443CE03F0FA}" type="datetimeFigureOut">
              <a:rPr lang="en-US" smtClean="0"/>
              <a:pPr/>
              <a:t>9/1/2014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4F7F8-2267-4618-B165-8443CE03F0FA}" type="datetimeFigureOut">
              <a:rPr lang="en-US" smtClean="0"/>
              <a:pPr/>
              <a:t>9/1/2014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3"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9"/>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7"/>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4F7F8-2267-4618-B165-8443CE03F0FA}" type="datetimeFigureOut">
              <a:rPr lang="en-US" smtClean="0"/>
              <a:pPr/>
              <a:t>9/1/2014</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B22-AC27-44D3-BDC9-78D123C7E2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3.png"/><Relationship Id="rId4" Type="http://schemas.openxmlformats.org/officeDocument/2006/relationships/image" Target="../media/image9.jpeg"/><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2" name="Subtitle 2"/>
          <p:cNvSpPr>
            <a:spLocks noGrp="1"/>
          </p:cNvSpPr>
          <p:nvPr>
            <p:ph type="subTitle" idx="1"/>
          </p:nvPr>
        </p:nvSpPr>
        <p:spPr>
          <a:xfrm>
            <a:off x="825500" y="4853644"/>
            <a:ext cx="3797300" cy="338554"/>
          </a:xfrm>
        </p:spPr>
        <p:txBody>
          <a:bodyPr wrap="square">
            <a:spAutoFit/>
          </a:bodyPr>
          <a:lstStyle/>
          <a:p>
            <a:pPr algn="l"/>
            <a:r>
              <a:rPr lang="en-US" sz="1600" dirty="0" smtClean="0">
                <a:solidFill>
                  <a:schemeClr val="bg1">
                    <a:lumMod val="75000"/>
                  </a:schemeClr>
                </a:solidFill>
              </a:rPr>
              <a:t>Multipurpose PowerPoint Template</a:t>
            </a:r>
            <a:endParaRPr lang="en-US" sz="1600" dirty="0">
              <a:solidFill>
                <a:schemeClr val="bg1">
                  <a:lumMod val="75000"/>
                </a:schemeClr>
              </a:solidFill>
            </a:endParaRPr>
          </a:p>
        </p:txBody>
      </p:sp>
      <p:sp>
        <p:nvSpPr>
          <p:cNvPr id="18" name="TextBox 17"/>
          <p:cNvSpPr txBox="1"/>
          <p:nvPr/>
        </p:nvSpPr>
        <p:spPr>
          <a:xfrm>
            <a:off x="825500" y="4201455"/>
            <a:ext cx="2228850" cy="584775"/>
          </a:xfrm>
          <a:prstGeom prst="rect">
            <a:avLst/>
          </a:prstGeom>
          <a:noFill/>
        </p:spPr>
        <p:txBody>
          <a:bodyPr wrap="square" rtlCol="0">
            <a:spAutoFit/>
          </a:bodyPr>
          <a:lstStyle/>
          <a:p>
            <a:r>
              <a:rPr lang="id-ID" sz="3200" b="1" dirty="0" smtClean="0">
                <a:solidFill>
                  <a:schemeClr val="bg1"/>
                </a:solidFill>
                <a:latin typeface="+mj-lt"/>
              </a:rPr>
              <a:t>MA</a:t>
            </a:r>
            <a:r>
              <a:rPr lang="id-ID" sz="3200" b="1" dirty="0" smtClean="0">
                <a:solidFill>
                  <a:srgbClr val="FF0000"/>
                </a:solidFill>
                <a:latin typeface="+mj-lt"/>
              </a:rPr>
              <a:t>X</a:t>
            </a:r>
            <a:r>
              <a:rPr lang="id-ID" sz="3200" b="1" dirty="0" smtClean="0">
                <a:solidFill>
                  <a:schemeClr val="bg1"/>
                </a:solidFill>
                <a:latin typeface="+mj-lt"/>
              </a:rPr>
              <a:t>IMUS</a:t>
            </a:r>
            <a:endParaRPr lang="en-US" sz="3200" b="1" dirty="0">
              <a:solidFill>
                <a:schemeClr val="bg1"/>
              </a:solidFill>
              <a:latin typeface="+mj-lt"/>
            </a:endParaRPr>
          </a:p>
        </p:txBody>
      </p:sp>
      <p:pic>
        <p:nvPicPr>
          <p:cNvPr id="41" name="Picture 40" descr="Color_16x9.png"/>
          <p:cNvPicPr>
            <a:picLocks noChangeAspect="1"/>
          </p:cNvPicPr>
          <p:nvPr/>
        </p:nvPicPr>
        <p:blipFill>
          <a:blip r:embed="rId3" cstate="print"/>
          <a:stretch>
            <a:fillRect/>
          </a:stretch>
        </p:blipFill>
        <p:spPr>
          <a:xfrm>
            <a:off x="959117" y="4859254"/>
            <a:ext cx="2377440" cy="2286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3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64" name="Inhaltsplatzhalter 3"/>
          <p:cNvSpPr txBox="1">
            <a:spLocks/>
          </p:cNvSpPr>
          <p:nvPr/>
        </p:nvSpPr>
        <p:spPr>
          <a:xfrm>
            <a:off x="662120" y="1701801"/>
            <a:ext cx="8583480" cy="3994149"/>
          </a:xfrm>
          <a:prstGeom prst="rect">
            <a:avLst/>
          </a:prstGeom>
        </p:spPr>
        <p:txBody>
          <a:bodyPr vert="horz" lIns="91440" tIns="45720" rIns="91440" bIns="45720" rtlCol="0">
            <a:normAutofit/>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endParaRPr lang="en-US" sz="3200" dirty="0" smtClean="0">
              <a:solidFill>
                <a:schemeClr val="tx1">
                  <a:tint val="75000"/>
                </a:schemeClr>
              </a:solidFill>
            </a:endParaRPr>
          </a:p>
          <a:p>
            <a:pPr lvl="0" indent="-179388" algn="just">
              <a:spcBef>
                <a:spcPct val="20000"/>
              </a:spcBef>
              <a:defRPr/>
            </a:pPr>
            <a:endParaRPr lang="id-ID" sz="11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Width Column</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4" name="Group 13"/>
          <p:cNvGrpSpPr/>
          <p:nvPr/>
        </p:nvGrpSpPr>
        <p:grpSpPr>
          <a:xfrm>
            <a:off x="8776029" y="797625"/>
            <a:ext cx="594360" cy="548640"/>
            <a:chOff x="6996506" y="1066800"/>
            <a:chExt cx="548640" cy="548640"/>
          </a:xfrm>
        </p:grpSpPr>
        <p:sp>
          <p:nvSpPr>
            <p:cNvPr id="1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10</a:t>
              </a:r>
              <a:endParaRPr lang="en-US" sz="1600" dirty="0">
                <a:solidFill>
                  <a:schemeClr val="tx1">
                    <a:lumMod val="50000"/>
                    <a:lumOff val="50000"/>
                  </a:schemeClr>
                </a:solidFill>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52" presetClass="entr" presetSubtype="0" fill="hold" grpId="0" nodeType="withEffect">
                                  <p:stCondLst>
                                    <p:cond delay="1100"/>
                                  </p:stCondLst>
                                  <p:childTnLst>
                                    <p:set>
                                      <p:cBhvr>
                                        <p:cTn id="12" dur="1" fill="hold">
                                          <p:stCondLst>
                                            <p:cond delay="0"/>
                                          </p:stCondLst>
                                        </p:cTn>
                                        <p:tgtEl>
                                          <p:spTgt spid="64"/>
                                        </p:tgtEl>
                                        <p:attrNameLst>
                                          <p:attrName>style.visibility</p:attrName>
                                        </p:attrNameLst>
                                      </p:cBhvr>
                                      <p:to>
                                        <p:strVal val="visible"/>
                                      </p:to>
                                    </p:set>
                                    <p:animScale>
                                      <p:cBhvr>
                                        <p:cTn id="13"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4"/>
                                        </p:tgtEl>
                                        <p:attrNameLst>
                                          <p:attrName>ppt_x</p:attrName>
                                          <p:attrName>ppt_y</p:attrName>
                                        </p:attrNameLst>
                                      </p:cBhvr>
                                    </p:animMotion>
                                    <p:animEffect transition="in" filter="fade">
                                      <p:cBhvr>
                                        <p:cTn id="1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64" name="Inhaltsplatzhalter 3"/>
          <p:cNvSpPr txBox="1">
            <a:spLocks/>
          </p:cNvSpPr>
          <p:nvPr/>
        </p:nvSpPr>
        <p:spPr>
          <a:xfrm>
            <a:off x="660400" y="2133600"/>
            <a:ext cx="8583480" cy="3479800"/>
          </a:xfrm>
          <a:prstGeom prst="rect">
            <a:avLst/>
          </a:prstGeom>
        </p:spPr>
        <p:txBody>
          <a:bodyPr vert="horz" lIns="91440" tIns="45720" rIns="91440" bIns="45720" numCol="2" spcCol="274320" rtlCol="0">
            <a:noAutofit/>
          </a:bodyPr>
          <a:lstStyle/>
          <a:p>
            <a:pPr marL="0" marR="0" lvl="0" indent="-179388" algn="just" defTabSz="914400" rtl="0" eaLnBrk="1" fontAlgn="auto" latinLnBrk="0" hangingPunct="1">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endParaRPr lang="id-ID" sz="1100" dirty="0" smtClean="0">
              <a:solidFill>
                <a:schemeClr val="tx1">
                  <a:tint val="75000"/>
                </a:schemeClr>
              </a:solidFill>
            </a:endParaRPr>
          </a:p>
        </p:txBody>
      </p:sp>
      <p:sp>
        <p:nvSpPr>
          <p:cNvPr id="12"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Two Column</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4" name="Group 13"/>
          <p:cNvGrpSpPr/>
          <p:nvPr/>
        </p:nvGrpSpPr>
        <p:grpSpPr>
          <a:xfrm>
            <a:off x="8776029" y="797625"/>
            <a:ext cx="594360" cy="548640"/>
            <a:chOff x="6996506" y="1066800"/>
            <a:chExt cx="548640" cy="548640"/>
          </a:xfrm>
        </p:grpSpPr>
        <p:sp>
          <p:nvSpPr>
            <p:cNvPr id="1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11</a:t>
              </a:r>
              <a:endParaRPr lang="en-US" sz="1600" dirty="0">
                <a:solidFill>
                  <a:schemeClr val="tx1">
                    <a:lumMod val="50000"/>
                    <a:lumOff val="50000"/>
                  </a:schemeClr>
                </a:solidFill>
              </a:endParaRPr>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800"/>
                                        <p:tgtEl>
                                          <p:spTgt spid="15">
                                            <p:txEl>
                                              <p:pRg st="0" end="0"/>
                                            </p:txEl>
                                          </p:spTgt>
                                        </p:tgtEl>
                                      </p:cBhvr>
                                    </p:animEffect>
                                  </p:childTnLst>
                                </p:cTn>
                              </p:par>
                              <p:par>
                                <p:cTn id="11" presetID="34" presetClass="entr" presetSubtype="0" fill="hold" grpId="0" nodeType="withEffect">
                                  <p:stCondLst>
                                    <p:cond delay="1400"/>
                                  </p:stCondLst>
                                  <p:childTnLst>
                                    <p:set>
                                      <p:cBhvr>
                                        <p:cTn id="12" dur="1" fill="hold">
                                          <p:stCondLst>
                                            <p:cond delay="0"/>
                                          </p:stCondLst>
                                        </p:cTn>
                                        <p:tgtEl>
                                          <p:spTgt spid="64"/>
                                        </p:tgtEl>
                                        <p:attrNameLst>
                                          <p:attrName>style.visibility</p:attrName>
                                        </p:attrNameLst>
                                      </p:cBhvr>
                                      <p:to>
                                        <p:strVal val="visible"/>
                                      </p:to>
                                    </p:set>
                                    <p:anim from="(-#ppt_w/2)" to="(#ppt_x)" calcmode="lin" valueType="num">
                                      <p:cBhvr>
                                        <p:cTn id="13" dur="600" fill="hold">
                                          <p:stCondLst>
                                            <p:cond delay="0"/>
                                          </p:stCondLst>
                                        </p:cTn>
                                        <p:tgtEl>
                                          <p:spTgt spid="64"/>
                                        </p:tgtEl>
                                        <p:attrNameLst>
                                          <p:attrName>ppt_x</p:attrName>
                                        </p:attrNameLst>
                                      </p:cBhvr>
                                    </p:anim>
                                    <p:anim from="0" to="-1.0" calcmode="lin" valueType="num">
                                      <p:cBhvr>
                                        <p:cTn id="14" dur="200" decel="50000" autoRev="1" fill="hold">
                                          <p:stCondLst>
                                            <p:cond delay="600"/>
                                          </p:stCondLst>
                                        </p:cTn>
                                        <p:tgtEl>
                                          <p:spTgt spid="64"/>
                                        </p:tgtEl>
                                        <p:attrNameLst>
                                          <p:attrName>xshear</p:attrName>
                                        </p:attrNameLst>
                                      </p:cBhvr>
                                    </p:anim>
                                    <p:animScale>
                                      <p:cBhvr>
                                        <p:cTn id="15" dur="200" decel="100000" autoRev="1" fill="hold">
                                          <p:stCondLst>
                                            <p:cond delay="600"/>
                                          </p:stCondLst>
                                        </p:cTn>
                                        <p:tgtEl>
                                          <p:spTgt spid="64"/>
                                        </p:tgtEl>
                                      </p:cBhvr>
                                      <p:from x="100000" y="100000"/>
                                      <p:to x="80000" y="100000"/>
                                    </p:animScale>
                                    <p:anim by="(#ppt_h/3+#ppt_w*0.1)" calcmode="lin" valueType="num">
                                      <p:cBhvr additive="sum">
                                        <p:cTn id="16" dur="200" decel="100000" autoRev="1" fill="hold">
                                          <p:stCondLst>
                                            <p:cond delay="600"/>
                                          </p:stCondLst>
                                        </p:cTn>
                                        <p:tgtEl>
                                          <p:spTgt spid="6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38" name="Group 37"/>
          <p:cNvGrpSpPr/>
          <p:nvPr/>
        </p:nvGrpSpPr>
        <p:grpSpPr>
          <a:xfrm>
            <a:off x="2228851" y="1828801"/>
            <a:ext cx="5545008" cy="3732133"/>
            <a:chOff x="1809020" y="1109663"/>
            <a:chExt cx="4425336" cy="3367087"/>
          </a:xfrm>
          <a:solidFill>
            <a:schemeClr val="accent1"/>
          </a:solidFill>
        </p:grpSpPr>
        <p:pic>
          <p:nvPicPr>
            <p:cNvPr id="21" name="Picture 20" descr="6.jpg"/>
            <p:cNvPicPr>
              <a:picLocks noChangeAspect="1"/>
            </p:cNvPicPr>
            <p:nvPr/>
          </p:nvPicPr>
          <p:blipFill>
            <a:blip r:embed="rId3" cstate="print"/>
            <a:stretch>
              <a:fillRect/>
            </a:stretch>
          </p:blipFill>
          <p:spPr>
            <a:xfrm>
              <a:off x="1809020" y="2266950"/>
              <a:ext cx="1067287" cy="1095375"/>
            </a:xfrm>
            <a:prstGeom prst="hexagon">
              <a:avLst/>
            </a:prstGeom>
            <a:blipFill>
              <a:blip r:embed="rId4" cstate="print"/>
              <a:tile tx="0" ty="0" sx="100000" sy="100000" flip="none" algn="tl"/>
            </a:blipFill>
          </p:spPr>
        </p:pic>
        <p:pic>
          <p:nvPicPr>
            <p:cNvPr id="25" name="Picture 24" descr="6.jpg"/>
            <p:cNvPicPr>
              <a:picLocks noChangeAspect="1"/>
            </p:cNvPicPr>
            <p:nvPr/>
          </p:nvPicPr>
          <p:blipFill>
            <a:blip r:embed="rId3" cstate="print"/>
            <a:stretch>
              <a:fillRect/>
            </a:stretch>
          </p:blipFill>
          <p:spPr>
            <a:xfrm>
              <a:off x="2685319" y="1704976"/>
              <a:ext cx="1067287" cy="1095375"/>
            </a:xfrm>
            <a:prstGeom prst="hexagon">
              <a:avLst/>
            </a:prstGeom>
            <a:grpFill/>
          </p:spPr>
        </p:pic>
        <p:pic>
          <p:nvPicPr>
            <p:cNvPr id="26" name="Picture 25" descr="6.jpg"/>
            <p:cNvPicPr>
              <a:picLocks noChangeAspect="1"/>
            </p:cNvPicPr>
            <p:nvPr/>
          </p:nvPicPr>
          <p:blipFill>
            <a:blip r:embed="rId3" cstate="print"/>
            <a:stretch>
              <a:fillRect/>
            </a:stretch>
          </p:blipFill>
          <p:spPr>
            <a:xfrm>
              <a:off x="2685319" y="2819401"/>
              <a:ext cx="1067287" cy="1095375"/>
            </a:xfrm>
            <a:prstGeom prst="hexagon">
              <a:avLst/>
            </a:prstGeom>
            <a:grpFill/>
          </p:spPr>
        </p:pic>
        <p:pic>
          <p:nvPicPr>
            <p:cNvPr id="27" name="Picture 26" descr="6.jpg"/>
            <p:cNvPicPr>
              <a:picLocks noChangeAspect="1"/>
            </p:cNvPicPr>
            <p:nvPr/>
          </p:nvPicPr>
          <p:blipFill>
            <a:blip r:embed="rId3" cstate="print"/>
            <a:stretch>
              <a:fillRect/>
            </a:stretch>
          </p:blipFill>
          <p:spPr>
            <a:xfrm>
              <a:off x="3518757" y="2257426"/>
              <a:ext cx="1067287" cy="1095375"/>
            </a:xfrm>
            <a:prstGeom prst="hexagon">
              <a:avLst/>
            </a:prstGeom>
            <a:grpFill/>
          </p:spPr>
        </p:pic>
        <p:pic>
          <p:nvPicPr>
            <p:cNvPr id="28" name="Picture 27" descr="6.jpg"/>
            <p:cNvPicPr>
              <a:picLocks noChangeAspect="1"/>
            </p:cNvPicPr>
            <p:nvPr/>
          </p:nvPicPr>
          <p:blipFill>
            <a:blip r:embed="rId3" cstate="print"/>
            <a:stretch>
              <a:fillRect/>
            </a:stretch>
          </p:blipFill>
          <p:spPr>
            <a:xfrm>
              <a:off x="3523765" y="3381376"/>
              <a:ext cx="1067286" cy="1095374"/>
            </a:xfrm>
            <a:prstGeom prst="hexagon">
              <a:avLst/>
            </a:prstGeom>
            <a:grpFill/>
          </p:spPr>
        </p:pic>
        <p:pic>
          <p:nvPicPr>
            <p:cNvPr id="29" name="Picture 28" descr="6.jpg"/>
            <p:cNvPicPr>
              <a:picLocks noChangeAspect="1"/>
            </p:cNvPicPr>
            <p:nvPr/>
          </p:nvPicPr>
          <p:blipFill>
            <a:blip r:embed="rId3" cstate="print"/>
            <a:stretch>
              <a:fillRect/>
            </a:stretch>
          </p:blipFill>
          <p:spPr>
            <a:xfrm>
              <a:off x="4342914" y="2809876"/>
              <a:ext cx="1067286" cy="1095374"/>
            </a:xfrm>
            <a:prstGeom prst="hexagon">
              <a:avLst/>
            </a:prstGeom>
            <a:grpFill/>
          </p:spPr>
        </p:pic>
        <p:pic>
          <p:nvPicPr>
            <p:cNvPr id="30" name="Picture 29" descr="6.jpg"/>
            <p:cNvPicPr>
              <a:picLocks noChangeAspect="1"/>
            </p:cNvPicPr>
            <p:nvPr/>
          </p:nvPicPr>
          <p:blipFill>
            <a:blip r:embed="rId3" cstate="print"/>
            <a:stretch>
              <a:fillRect/>
            </a:stretch>
          </p:blipFill>
          <p:spPr>
            <a:xfrm>
              <a:off x="3505201" y="1133475"/>
              <a:ext cx="1067286" cy="1095374"/>
            </a:xfrm>
            <a:prstGeom prst="hexagon">
              <a:avLst/>
            </a:prstGeom>
            <a:grpFill/>
            <a:ln>
              <a:solidFill>
                <a:schemeClr val="bg1">
                  <a:lumMod val="75000"/>
                </a:schemeClr>
              </a:solidFill>
            </a:ln>
          </p:spPr>
        </p:pic>
        <p:pic>
          <p:nvPicPr>
            <p:cNvPr id="31" name="Picture 30" descr="6.jpg"/>
            <p:cNvPicPr>
              <a:picLocks noChangeAspect="1"/>
            </p:cNvPicPr>
            <p:nvPr/>
          </p:nvPicPr>
          <p:blipFill>
            <a:blip r:embed="rId3" cstate="print"/>
            <a:stretch>
              <a:fillRect/>
            </a:stretch>
          </p:blipFill>
          <p:spPr>
            <a:xfrm>
              <a:off x="4347559" y="1699968"/>
              <a:ext cx="1039920" cy="1067287"/>
            </a:xfrm>
            <a:prstGeom prst="hexagon">
              <a:avLst/>
            </a:prstGeom>
            <a:grpFill/>
          </p:spPr>
        </p:pic>
        <p:pic>
          <p:nvPicPr>
            <p:cNvPr id="32" name="Picture 31" descr="6.jpg"/>
            <p:cNvPicPr>
              <a:picLocks noChangeAspect="1"/>
            </p:cNvPicPr>
            <p:nvPr/>
          </p:nvPicPr>
          <p:blipFill>
            <a:blip r:embed="rId3" cstate="print"/>
            <a:stretch>
              <a:fillRect/>
            </a:stretch>
          </p:blipFill>
          <p:spPr>
            <a:xfrm>
              <a:off x="5167069" y="2228850"/>
              <a:ext cx="1067287" cy="1095375"/>
            </a:xfrm>
            <a:prstGeom prst="hexagon">
              <a:avLst/>
            </a:prstGeom>
            <a:grpFill/>
          </p:spPr>
        </p:pic>
        <p:grpSp>
          <p:nvGrpSpPr>
            <p:cNvPr id="44" name="Group 43"/>
            <p:cNvGrpSpPr/>
            <p:nvPr/>
          </p:nvGrpSpPr>
          <p:grpSpPr>
            <a:xfrm>
              <a:off x="2066925" y="3409950"/>
              <a:ext cx="819149" cy="533400"/>
              <a:chOff x="2076450" y="3400425"/>
              <a:chExt cx="819149" cy="533400"/>
            </a:xfrm>
            <a:grpFill/>
          </p:grpSpPr>
          <p:cxnSp>
            <p:nvCxnSpPr>
              <p:cNvPr id="34" name="Straight Connector 33"/>
              <p:cNvCxnSpPr/>
              <p:nvPr/>
            </p:nvCxnSpPr>
            <p:spPr>
              <a:xfrm>
                <a:off x="2076450" y="3400425"/>
                <a:ext cx="5334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2490787" y="3529012"/>
                <a:ext cx="533400" cy="276225"/>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343401" y="1109663"/>
              <a:ext cx="723899" cy="547687"/>
              <a:chOff x="4343401" y="895350"/>
              <a:chExt cx="723899" cy="547687"/>
            </a:xfrm>
            <a:grpFill/>
          </p:grpSpPr>
          <p:cxnSp>
            <p:nvCxnSpPr>
              <p:cNvPr id="48" name="Straight Connector 47"/>
              <p:cNvCxnSpPr/>
              <p:nvPr/>
            </p:nvCxnSpPr>
            <p:spPr>
              <a:xfrm>
                <a:off x="4610100" y="1428750"/>
                <a:ext cx="4572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4202968" y="1035783"/>
                <a:ext cx="547687" cy="266822"/>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4" name="Content Placeholder 2"/>
          <p:cNvSpPr txBox="1">
            <a:spLocks/>
          </p:cNvSpPr>
          <p:nvPr/>
        </p:nvSpPr>
        <p:spPr>
          <a:xfrm>
            <a:off x="577850" y="6031268"/>
            <a:ext cx="8658962" cy="54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endParaRPr lang="en-US" sz="1100" dirty="0"/>
          </a:p>
        </p:txBody>
      </p:sp>
      <p:sp>
        <p:nvSpPr>
          <p:cNvPr id="33"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Our Clients</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35" name="Picture 34" descr="Color_16x9.png"/>
          <p:cNvPicPr>
            <a:picLocks noChangeAspect="1"/>
          </p:cNvPicPr>
          <p:nvPr/>
        </p:nvPicPr>
        <p:blipFill>
          <a:blip r:embed="rId5" cstate="print"/>
          <a:stretch>
            <a:fillRect/>
          </a:stretch>
        </p:blipFill>
        <p:spPr>
          <a:xfrm>
            <a:off x="3728214" y="1007137"/>
            <a:ext cx="2377440" cy="22860"/>
          </a:xfrm>
          <a:prstGeom prst="rect">
            <a:avLst/>
          </a:prstGeom>
        </p:spPr>
      </p:pic>
      <p:sp>
        <p:nvSpPr>
          <p:cNvPr id="37"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9" name="Group 38"/>
          <p:cNvGrpSpPr/>
          <p:nvPr/>
        </p:nvGrpSpPr>
        <p:grpSpPr>
          <a:xfrm>
            <a:off x="8776029" y="797625"/>
            <a:ext cx="594360" cy="548640"/>
            <a:chOff x="6996506" y="1066800"/>
            <a:chExt cx="548640" cy="548640"/>
          </a:xfrm>
        </p:grpSpPr>
        <p:sp>
          <p:nvSpPr>
            <p:cNvPr id="4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12</a:t>
              </a:r>
              <a:endParaRPr lang="en-US" sz="1600" dirty="0">
                <a:solidFill>
                  <a:schemeClr val="tx1">
                    <a:lumMod val="50000"/>
                    <a:lumOff val="50000"/>
                  </a:schemeClr>
                </a:solidFill>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wipe(left)">
                                      <p:cBhvr>
                                        <p:cTn id="10" dur="500"/>
                                        <p:tgtEl>
                                          <p:spTgt spid="37">
                                            <p:txEl>
                                              <p:pRg st="0" end="0"/>
                                            </p:txEl>
                                          </p:spTgt>
                                        </p:tgtEl>
                                      </p:cBhvr>
                                    </p:animEffect>
                                  </p:childTnLst>
                                </p:cTn>
                              </p:par>
                              <p:par>
                                <p:cTn id="11" presetID="15" presetClass="entr" presetSubtype="0" fill="hold" nodeType="withEffect">
                                  <p:stCondLst>
                                    <p:cond delay="80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800"/>
                            </p:stCondLst>
                            <p:childTnLst>
                              <p:par>
                                <p:cTn id="18" presetID="10"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54" name="Content Placeholder 2"/>
          <p:cNvSpPr txBox="1">
            <a:spLocks/>
          </p:cNvSpPr>
          <p:nvPr/>
        </p:nvSpPr>
        <p:spPr>
          <a:xfrm>
            <a:off x="577850" y="5726469"/>
            <a:ext cx="8658962" cy="54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33" name="Subtitle 2"/>
          <p:cNvSpPr>
            <a:spLocks noGrp="1"/>
          </p:cNvSpPr>
          <p:nvPr>
            <p:ph type="subTitle" idx="1"/>
          </p:nvPr>
        </p:nvSpPr>
        <p:spPr>
          <a:xfrm>
            <a:off x="577850" y="5359402"/>
            <a:ext cx="3440201" cy="307777"/>
          </a:xfrm>
        </p:spPr>
        <p:txBody>
          <a:bodyPr wrap="square">
            <a:spAutoFit/>
          </a:bodyPr>
          <a:lstStyle/>
          <a:p>
            <a:pPr algn="l"/>
            <a:r>
              <a:rPr lang="id-ID" sz="1400" dirty="0" smtClean="0">
                <a:solidFill>
                  <a:schemeClr val="bg1">
                    <a:lumMod val="65000"/>
                  </a:schemeClr>
                </a:solidFill>
              </a:rPr>
              <a:t>Our clients </a:t>
            </a:r>
            <a:r>
              <a:rPr lang="id-ID" sz="1400" b="1" i="1" dirty="0" smtClean="0">
                <a:solidFill>
                  <a:srgbClr val="92D050"/>
                </a:solidFill>
              </a:rPr>
              <a:t>testimonial</a:t>
            </a:r>
            <a:endParaRPr lang="en-US" sz="1400" b="1" i="1" dirty="0">
              <a:solidFill>
                <a:srgbClr val="92D050"/>
              </a:solidFill>
            </a:endParaRPr>
          </a:p>
        </p:txBody>
      </p:sp>
      <p:sp>
        <p:nvSpPr>
          <p:cNvPr id="37" name="Rectangle 36"/>
          <p:cNvSpPr/>
          <p:nvPr/>
        </p:nvSpPr>
        <p:spPr>
          <a:xfrm>
            <a:off x="3353594" y="2025209"/>
            <a:ext cx="2971800" cy="29464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39331" y="2444309"/>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40" name="Content Placeholder 2"/>
          <p:cNvSpPr txBox="1">
            <a:spLocks/>
          </p:cNvSpPr>
          <p:nvPr/>
        </p:nvSpPr>
        <p:spPr>
          <a:xfrm>
            <a:off x="3745706" y="2685610"/>
            <a:ext cx="2228850" cy="1993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latin typeface="Bebas Neue" pitchFamily="34" charset="0"/>
              </a:rPr>
              <a:t>Lorem</a:t>
            </a:r>
            <a:r>
              <a:rPr lang="en-US" sz="1800" dirty="0" smtClean="0">
                <a:latin typeface="Bebas Neue" pitchFamily="34" charset="0"/>
              </a:rPr>
              <a:t> ipsum dolor sit amet, consectetur adipiscing elit. Curabitur elementum posuere pretium. </a:t>
            </a:r>
            <a:endParaRPr lang="en-US" sz="1800" dirty="0">
              <a:latin typeface="Bebas Neue" pitchFamily="34" charset="0"/>
            </a:endParaRPr>
          </a:p>
        </p:txBody>
      </p:sp>
      <p:sp>
        <p:nvSpPr>
          <p:cNvPr id="41" name="Rectangle 40"/>
          <p:cNvSpPr/>
          <p:nvPr/>
        </p:nvSpPr>
        <p:spPr>
          <a:xfrm>
            <a:off x="5520531" y="4209609"/>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pic>
        <p:nvPicPr>
          <p:cNvPr id="42" name="Picture 41" descr="6.jpg"/>
          <p:cNvPicPr>
            <a:picLocks noChangeAspect="1"/>
          </p:cNvPicPr>
          <p:nvPr/>
        </p:nvPicPr>
        <p:blipFill>
          <a:blip r:embed="rId3" cstate="print"/>
          <a:stretch>
            <a:fillRect/>
          </a:stretch>
        </p:blipFill>
        <p:spPr>
          <a:xfrm>
            <a:off x="7166107" y="1822011"/>
            <a:ext cx="1156229" cy="1130299"/>
          </a:xfrm>
          <a:prstGeom prst="ellipse">
            <a:avLst/>
          </a:prstGeom>
          <a:ln>
            <a:solidFill>
              <a:schemeClr val="bg1">
                <a:lumMod val="75000"/>
              </a:schemeClr>
            </a:solidFill>
          </a:ln>
        </p:spPr>
      </p:pic>
      <p:sp>
        <p:nvSpPr>
          <p:cNvPr id="43" name="Arc 42"/>
          <p:cNvSpPr/>
          <p:nvPr/>
        </p:nvSpPr>
        <p:spPr>
          <a:xfrm flipH="1">
            <a:off x="5200652" y="2477753"/>
            <a:ext cx="3300742" cy="1256049"/>
          </a:xfrm>
          <a:prstGeom prst="arc">
            <a:avLst>
              <a:gd name="adj1" fmla="val 15373857"/>
              <a:gd name="adj2" fmla="val 20040918"/>
            </a:avLst>
          </a:prstGeom>
          <a:ln w="12700">
            <a:solidFill>
              <a:schemeClr val="bg1">
                <a:lumMod val="50000"/>
              </a:schemeClr>
            </a:solidFill>
            <a:prstDash val="sysDot"/>
            <a:headEnd type="oval" w="sm" len="sm"/>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4" name="Arc 43"/>
          <p:cNvSpPr/>
          <p:nvPr/>
        </p:nvSpPr>
        <p:spPr>
          <a:xfrm rot="152113" flipH="1">
            <a:off x="1478535" y="2317278"/>
            <a:ext cx="3287842" cy="1287335"/>
          </a:xfrm>
          <a:prstGeom prst="arc">
            <a:avLst>
              <a:gd name="adj1" fmla="val 13437544"/>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pic>
        <p:nvPicPr>
          <p:cNvPr id="45" name="Picture 44" descr="6.jpg"/>
          <p:cNvPicPr>
            <a:picLocks noChangeAspect="1"/>
          </p:cNvPicPr>
          <p:nvPr/>
        </p:nvPicPr>
        <p:blipFill>
          <a:blip r:embed="rId3" cstate="print"/>
          <a:stretch>
            <a:fillRect/>
          </a:stretch>
        </p:blipFill>
        <p:spPr>
          <a:xfrm>
            <a:off x="1139567" y="1923610"/>
            <a:ext cx="1126580" cy="1101315"/>
          </a:xfrm>
          <a:prstGeom prst="ellipse">
            <a:avLst/>
          </a:prstGeom>
          <a:ln>
            <a:solidFill>
              <a:schemeClr val="bg1">
                <a:lumMod val="75000"/>
              </a:schemeClr>
            </a:solidFill>
          </a:ln>
        </p:spPr>
      </p:pic>
      <p:sp>
        <p:nvSpPr>
          <p:cNvPr id="46" name="Arc 45"/>
          <p:cNvSpPr/>
          <p:nvPr/>
        </p:nvSpPr>
        <p:spPr>
          <a:xfrm rot="-11520000" flipH="1">
            <a:off x="1115004" y="3041411"/>
            <a:ext cx="3287842" cy="1287335"/>
          </a:xfrm>
          <a:prstGeom prst="arc">
            <a:avLst>
              <a:gd name="adj1" fmla="val 14050812"/>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pic>
        <p:nvPicPr>
          <p:cNvPr id="47" name="Picture 46" descr="6.jpg"/>
          <p:cNvPicPr>
            <a:picLocks noChangeAspect="1"/>
          </p:cNvPicPr>
          <p:nvPr/>
        </p:nvPicPr>
        <p:blipFill>
          <a:blip r:embed="rId3" cstate="print"/>
          <a:stretch>
            <a:fillRect/>
          </a:stretch>
        </p:blipFill>
        <p:spPr>
          <a:xfrm>
            <a:off x="1139957" y="3594102"/>
            <a:ext cx="1156229" cy="1130299"/>
          </a:xfrm>
          <a:prstGeom prst="ellipse">
            <a:avLst/>
          </a:prstGeom>
          <a:ln>
            <a:solidFill>
              <a:schemeClr val="bg1">
                <a:lumMod val="75000"/>
              </a:schemeClr>
            </a:solidFill>
          </a:ln>
        </p:spPr>
      </p:pic>
      <p:sp>
        <p:nvSpPr>
          <p:cNvPr id="49" name="Arc 48"/>
          <p:cNvSpPr/>
          <p:nvPr/>
        </p:nvSpPr>
        <p:spPr>
          <a:xfrm rot="-10440000" flipH="1">
            <a:off x="4885156" y="2944376"/>
            <a:ext cx="3287842" cy="1287335"/>
          </a:xfrm>
          <a:prstGeom prst="arc">
            <a:avLst>
              <a:gd name="adj1" fmla="val 14050812"/>
              <a:gd name="adj2" fmla="val 1919541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dirty="0"/>
          </a:p>
        </p:txBody>
      </p:sp>
      <p:pic>
        <p:nvPicPr>
          <p:cNvPr id="50" name="Picture 49" descr="6.jpg"/>
          <p:cNvPicPr>
            <a:picLocks noChangeAspect="1"/>
          </p:cNvPicPr>
          <p:nvPr/>
        </p:nvPicPr>
        <p:blipFill>
          <a:blip r:embed="rId3" cstate="print"/>
          <a:stretch>
            <a:fillRect/>
          </a:stretch>
        </p:blipFill>
        <p:spPr>
          <a:xfrm>
            <a:off x="7150894" y="3587310"/>
            <a:ext cx="1156229" cy="1130298"/>
          </a:xfrm>
          <a:prstGeom prst="ellipse">
            <a:avLst/>
          </a:prstGeom>
          <a:ln>
            <a:solidFill>
              <a:schemeClr val="bg1">
                <a:lumMod val="75000"/>
              </a:schemeClr>
            </a:solidFill>
          </a:ln>
        </p:spPr>
      </p:pic>
      <p:sp>
        <p:nvSpPr>
          <p:cNvPr id="2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Testimonial</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7" name="Picture 26"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28" name="Subtitle 2"/>
          <p:cNvSpPr txBox="1">
            <a:spLocks/>
          </p:cNvSpPr>
          <p:nvPr/>
        </p:nvSpPr>
        <p:spPr>
          <a:xfrm>
            <a:off x="604749" y="1013491"/>
            <a:ext cx="8558301"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smtClean="0">
                <a:ln>
                  <a:noFill/>
                </a:ln>
                <a:solidFill>
                  <a:schemeClr val="accent5">
                    <a:lumMod val="75000"/>
                  </a:schemeClr>
                </a:solidFill>
                <a:effectLst/>
                <a:uLnTx/>
                <a:uFillTx/>
                <a:latin typeface="+mn-lt"/>
                <a:ea typeface="+mn-ea"/>
                <a:cs typeface="+mn-cs"/>
              </a:rPr>
              <a:t>We</a:t>
            </a:r>
            <a:r>
              <a:rPr kumimoji="0" lang="id-ID" sz="1200" b="0" i="0" u="none" strike="noStrike" kern="1200" cap="none" spc="0" normalizeH="0" baseline="0" noProof="0" smtClean="0">
                <a:ln>
                  <a:noFill/>
                </a:ln>
                <a:solidFill>
                  <a:schemeClr val="bg1">
                    <a:lumMod val="50000"/>
                  </a:schemeClr>
                </a:solidFill>
                <a:effectLst/>
                <a:uLnTx/>
                <a:uFillTx/>
                <a:latin typeface="+mn-lt"/>
                <a:ea typeface="+mn-ea"/>
                <a:cs typeface="+mn-cs"/>
              </a:rPr>
              <a:t> promise to make your </a:t>
            </a:r>
            <a:r>
              <a:rPr kumimoji="0" lang="id-ID" sz="1200" b="1" i="0" u="none" strike="noStrike" kern="1200" cap="none" spc="0" normalizeH="0" baseline="0" noProof="0" smtClean="0">
                <a:ln>
                  <a:noFill/>
                </a:ln>
                <a:solidFill>
                  <a:srgbClr val="F47264"/>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F47264"/>
              </a:solidFill>
              <a:effectLst/>
              <a:uLnTx/>
              <a:uFillTx/>
              <a:latin typeface="+mn-lt"/>
              <a:ea typeface="+mn-ea"/>
              <a:cs typeface="+mn-cs"/>
            </a:endParaRPr>
          </a:p>
        </p:txBody>
      </p:sp>
      <p:grpSp>
        <p:nvGrpSpPr>
          <p:cNvPr id="23" name="Group 22"/>
          <p:cNvGrpSpPr/>
          <p:nvPr/>
        </p:nvGrpSpPr>
        <p:grpSpPr>
          <a:xfrm>
            <a:off x="8776029" y="797625"/>
            <a:ext cx="594360" cy="548640"/>
            <a:chOff x="6996506" y="1066800"/>
            <a:chExt cx="548640" cy="548640"/>
          </a:xfrm>
        </p:grpSpPr>
        <p:sp>
          <p:nvSpPr>
            <p:cNvPr id="24"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5"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13</a:t>
              </a:r>
              <a:endParaRPr lang="en-US" sz="1600" dirty="0">
                <a:solidFill>
                  <a:schemeClr val="tx1">
                    <a:lumMod val="50000"/>
                    <a:lumOff val="50000"/>
                  </a:schemeClr>
                </a:solidFill>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wipe(left)">
                                      <p:cBhvr>
                                        <p:cTn id="10" dur="500"/>
                                        <p:tgtEl>
                                          <p:spTgt spid="2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wipe(left)">
                                      <p:cBhvr>
                                        <p:cTn id="17" dur="500"/>
                                        <p:tgtEl>
                                          <p:spTgt spid="33">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linds(horizontal)">
                                      <p:cBhvr>
                                        <p:cTn id="24" dur="500"/>
                                        <p:tgtEl>
                                          <p:spTgt spid="45"/>
                                        </p:tgtEl>
                                      </p:cBhvr>
                                    </p:animEffect>
                                  </p:childTnLst>
                                </p:cTn>
                              </p:par>
                              <p:par>
                                <p:cTn id="25" presetID="26" presetClass="entr" presetSubtype="0" fill="hold" nodeType="withEffect">
                                  <p:stCondLst>
                                    <p:cond delay="60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290">
                                          <p:stCondLst>
                                            <p:cond delay="0"/>
                                          </p:stCondLst>
                                        </p:cTn>
                                        <p:tgtEl>
                                          <p:spTgt spid="47"/>
                                        </p:tgtEl>
                                      </p:cBhvr>
                                    </p:animEffect>
                                    <p:anim calcmode="lin" valueType="num">
                                      <p:cBhvr>
                                        <p:cTn id="28" dur="911"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47"/>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47"/>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47"/>
                                        </p:tgtEl>
                                        <p:attrNameLst>
                                          <p:attrName>ppt_y</p:attrName>
                                        </p:attrNameLst>
                                      </p:cBhvr>
                                      <p:tavLst>
                                        <p:tav tm="0" fmla="#ppt_y-sin(pi*$)/81">
                                          <p:val>
                                            <p:fltVal val="0"/>
                                          </p:val>
                                        </p:tav>
                                        <p:tav tm="100000">
                                          <p:val>
                                            <p:fltVal val="1"/>
                                          </p:val>
                                        </p:tav>
                                      </p:tavLst>
                                    </p:anim>
                                    <p:animScale>
                                      <p:cBhvr>
                                        <p:cTn id="33" dur="13">
                                          <p:stCondLst>
                                            <p:cond delay="325"/>
                                          </p:stCondLst>
                                        </p:cTn>
                                        <p:tgtEl>
                                          <p:spTgt spid="47"/>
                                        </p:tgtEl>
                                      </p:cBhvr>
                                      <p:to x="100000" y="60000"/>
                                    </p:animScale>
                                    <p:animScale>
                                      <p:cBhvr>
                                        <p:cTn id="34" dur="83" decel="50000">
                                          <p:stCondLst>
                                            <p:cond delay="338"/>
                                          </p:stCondLst>
                                        </p:cTn>
                                        <p:tgtEl>
                                          <p:spTgt spid="47"/>
                                        </p:tgtEl>
                                      </p:cBhvr>
                                      <p:to x="100000" y="100000"/>
                                    </p:animScale>
                                    <p:animScale>
                                      <p:cBhvr>
                                        <p:cTn id="35" dur="13">
                                          <p:stCondLst>
                                            <p:cond delay="656"/>
                                          </p:stCondLst>
                                        </p:cTn>
                                        <p:tgtEl>
                                          <p:spTgt spid="47"/>
                                        </p:tgtEl>
                                      </p:cBhvr>
                                      <p:to x="100000" y="80000"/>
                                    </p:animScale>
                                    <p:animScale>
                                      <p:cBhvr>
                                        <p:cTn id="36" dur="83" decel="50000">
                                          <p:stCondLst>
                                            <p:cond delay="669"/>
                                          </p:stCondLst>
                                        </p:cTn>
                                        <p:tgtEl>
                                          <p:spTgt spid="47"/>
                                        </p:tgtEl>
                                      </p:cBhvr>
                                      <p:to x="100000" y="100000"/>
                                    </p:animScale>
                                    <p:animScale>
                                      <p:cBhvr>
                                        <p:cTn id="37" dur="13">
                                          <p:stCondLst>
                                            <p:cond delay="821"/>
                                          </p:stCondLst>
                                        </p:cTn>
                                        <p:tgtEl>
                                          <p:spTgt spid="47"/>
                                        </p:tgtEl>
                                      </p:cBhvr>
                                      <p:to x="100000" y="90000"/>
                                    </p:animScale>
                                    <p:animScale>
                                      <p:cBhvr>
                                        <p:cTn id="38" dur="83" decel="50000">
                                          <p:stCondLst>
                                            <p:cond delay="834"/>
                                          </p:stCondLst>
                                        </p:cTn>
                                        <p:tgtEl>
                                          <p:spTgt spid="47"/>
                                        </p:tgtEl>
                                      </p:cBhvr>
                                      <p:to x="100000" y="100000"/>
                                    </p:animScale>
                                    <p:animScale>
                                      <p:cBhvr>
                                        <p:cTn id="39" dur="13">
                                          <p:stCondLst>
                                            <p:cond delay="904"/>
                                          </p:stCondLst>
                                        </p:cTn>
                                        <p:tgtEl>
                                          <p:spTgt spid="47"/>
                                        </p:tgtEl>
                                      </p:cBhvr>
                                      <p:to x="100000" y="95000"/>
                                    </p:animScale>
                                    <p:animScale>
                                      <p:cBhvr>
                                        <p:cTn id="40" dur="83" decel="50000">
                                          <p:stCondLst>
                                            <p:cond delay="917"/>
                                          </p:stCondLst>
                                        </p:cTn>
                                        <p:tgtEl>
                                          <p:spTgt spid="47"/>
                                        </p:tgtEl>
                                      </p:cBhvr>
                                      <p:to x="100000" y="100000"/>
                                    </p:animScale>
                                  </p:childTnLst>
                                </p:cTn>
                              </p:par>
                              <p:par>
                                <p:cTn id="41" presetID="54" presetClass="entr" presetSubtype="0" accel="100000" fill="hold" nodeType="withEffect">
                                  <p:stCondLst>
                                    <p:cond delay="150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strVal val="#ppt_w*0.05"/>
                                          </p:val>
                                        </p:tav>
                                        <p:tav tm="100000">
                                          <p:val>
                                            <p:strVal val="#ppt_w"/>
                                          </p:val>
                                        </p:tav>
                                      </p:tavLst>
                                    </p:anim>
                                    <p:anim calcmode="lin" valueType="num">
                                      <p:cBhvr>
                                        <p:cTn id="44" dur="500" fill="hold"/>
                                        <p:tgtEl>
                                          <p:spTgt spid="42"/>
                                        </p:tgtEl>
                                        <p:attrNameLst>
                                          <p:attrName>ppt_h</p:attrName>
                                        </p:attrNameLst>
                                      </p:cBhvr>
                                      <p:tavLst>
                                        <p:tav tm="0">
                                          <p:val>
                                            <p:strVal val="#ppt_h"/>
                                          </p:val>
                                        </p:tav>
                                        <p:tav tm="100000">
                                          <p:val>
                                            <p:strVal val="#ppt_h"/>
                                          </p:val>
                                        </p:tav>
                                      </p:tavLst>
                                    </p:anim>
                                    <p:anim calcmode="lin" valueType="num">
                                      <p:cBhvr>
                                        <p:cTn id="45" dur="500" fill="hold"/>
                                        <p:tgtEl>
                                          <p:spTgt spid="42"/>
                                        </p:tgtEl>
                                        <p:attrNameLst>
                                          <p:attrName>ppt_x</p:attrName>
                                        </p:attrNameLst>
                                      </p:cBhvr>
                                      <p:tavLst>
                                        <p:tav tm="0">
                                          <p:val>
                                            <p:strVal val="#ppt_x-.2"/>
                                          </p:val>
                                        </p:tav>
                                        <p:tav tm="100000">
                                          <p:val>
                                            <p:strVal val="#ppt_x"/>
                                          </p:val>
                                        </p:tav>
                                      </p:tavLst>
                                    </p:anim>
                                    <p:anim calcmode="lin" valueType="num">
                                      <p:cBhvr>
                                        <p:cTn id="46" dur="500" fill="hold"/>
                                        <p:tgtEl>
                                          <p:spTgt spid="42"/>
                                        </p:tgtEl>
                                        <p:attrNameLst>
                                          <p:attrName>ppt_y</p:attrName>
                                        </p:attrNameLst>
                                      </p:cBhvr>
                                      <p:tavLst>
                                        <p:tav tm="0">
                                          <p:val>
                                            <p:strVal val="#ppt_y"/>
                                          </p:val>
                                        </p:tav>
                                        <p:tav tm="100000">
                                          <p:val>
                                            <p:strVal val="#ppt_y"/>
                                          </p:val>
                                        </p:tav>
                                      </p:tavLst>
                                    </p:anim>
                                    <p:animEffect transition="in" filter="fade">
                                      <p:cBhvr>
                                        <p:cTn id="47" dur="500"/>
                                        <p:tgtEl>
                                          <p:spTgt spid="42"/>
                                        </p:tgtEl>
                                      </p:cBhvr>
                                    </p:animEffect>
                                  </p:childTnLst>
                                </p:cTn>
                              </p:par>
                              <p:par>
                                <p:cTn id="48" presetID="34" presetClass="entr" presetSubtype="0" fill="hold" nodeType="withEffect">
                                  <p:stCondLst>
                                    <p:cond delay="2000"/>
                                  </p:stCondLst>
                                  <p:childTnLst>
                                    <p:set>
                                      <p:cBhvr>
                                        <p:cTn id="49" dur="1" fill="hold">
                                          <p:stCondLst>
                                            <p:cond delay="0"/>
                                          </p:stCondLst>
                                        </p:cTn>
                                        <p:tgtEl>
                                          <p:spTgt spid="50"/>
                                        </p:tgtEl>
                                        <p:attrNameLst>
                                          <p:attrName>style.visibility</p:attrName>
                                        </p:attrNameLst>
                                      </p:cBhvr>
                                      <p:to>
                                        <p:strVal val="visible"/>
                                      </p:to>
                                    </p:set>
                                    <p:anim from="(-#ppt_w/2)" to="(#ppt_x)" calcmode="lin" valueType="num">
                                      <p:cBhvr>
                                        <p:cTn id="50" dur="600" fill="hold">
                                          <p:stCondLst>
                                            <p:cond delay="0"/>
                                          </p:stCondLst>
                                        </p:cTn>
                                        <p:tgtEl>
                                          <p:spTgt spid="50"/>
                                        </p:tgtEl>
                                        <p:attrNameLst>
                                          <p:attrName>ppt_x</p:attrName>
                                        </p:attrNameLst>
                                      </p:cBhvr>
                                    </p:anim>
                                    <p:anim from="0" to="-1.0" calcmode="lin" valueType="num">
                                      <p:cBhvr>
                                        <p:cTn id="51" dur="200" decel="50000" autoRev="1" fill="hold">
                                          <p:stCondLst>
                                            <p:cond delay="600"/>
                                          </p:stCondLst>
                                        </p:cTn>
                                        <p:tgtEl>
                                          <p:spTgt spid="50"/>
                                        </p:tgtEl>
                                        <p:attrNameLst>
                                          <p:attrName>xshear</p:attrName>
                                        </p:attrNameLst>
                                      </p:cBhvr>
                                    </p:anim>
                                    <p:animScale>
                                      <p:cBhvr>
                                        <p:cTn id="52" dur="200" decel="100000" autoRev="1" fill="hold">
                                          <p:stCondLst>
                                            <p:cond delay="600"/>
                                          </p:stCondLst>
                                        </p:cTn>
                                        <p:tgtEl>
                                          <p:spTgt spid="50"/>
                                        </p:tgtEl>
                                      </p:cBhvr>
                                      <p:from x="100000" y="100000"/>
                                      <p:to x="80000" y="100000"/>
                                    </p:animScale>
                                    <p:anim by="(#ppt_h/3+#ppt_w*0.1)" calcmode="lin" valueType="num">
                                      <p:cBhvr additive="sum">
                                        <p:cTn id="53" dur="200" decel="100000" autoRev="1" fill="hold">
                                          <p:stCondLst>
                                            <p:cond delay="600"/>
                                          </p:stCondLst>
                                        </p:cTn>
                                        <p:tgtEl>
                                          <p:spTgt spid="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build="p"/>
      <p:bldP spid="40" grpId="0"/>
      <p:bldP spid="26" grpId="0"/>
      <p:bldP spid="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24" name="Picture 23" descr="6.jpg"/>
          <p:cNvPicPr>
            <a:picLocks noChangeAspect="1"/>
          </p:cNvPicPr>
          <p:nvPr/>
        </p:nvPicPr>
        <p:blipFill>
          <a:blip r:embed="rId3" cstate="print"/>
          <a:stretch>
            <a:fillRect/>
          </a:stretch>
        </p:blipFill>
        <p:spPr>
          <a:xfrm>
            <a:off x="1501113" y="2498361"/>
            <a:ext cx="1156229" cy="1142999"/>
          </a:xfrm>
          <a:prstGeom prst="ellipse">
            <a:avLst/>
          </a:prstGeom>
          <a:ln>
            <a:solidFill>
              <a:schemeClr val="bg1">
                <a:lumMod val="75000"/>
              </a:schemeClr>
            </a:solidFill>
          </a:ln>
        </p:spPr>
      </p:pic>
      <p:grpSp>
        <p:nvGrpSpPr>
          <p:cNvPr id="90" name="Group 89"/>
          <p:cNvGrpSpPr/>
          <p:nvPr/>
        </p:nvGrpSpPr>
        <p:grpSpPr>
          <a:xfrm>
            <a:off x="939316" y="3721099"/>
            <a:ext cx="2270681" cy="1849706"/>
            <a:chOff x="867061" y="2790825"/>
            <a:chExt cx="2096013" cy="1387280"/>
          </a:xfrm>
        </p:grpSpPr>
        <p:grpSp>
          <p:nvGrpSpPr>
            <p:cNvPr id="27" name="Group 26"/>
            <p:cNvGrpSpPr/>
            <p:nvPr/>
          </p:nvGrpSpPr>
          <p:grpSpPr>
            <a:xfrm>
              <a:off x="1143000" y="2790825"/>
              <a:ext cx="1480516" cy="581438"/>
              <a:chOff x="2971800" y="2778305"/>
              <a:chExt cx="1480516" cy="581438"/>
            </a:xfrm>
          </p:grpSpPr>
          <p:sp>
            <p:nvSpPr>
              <p:cNvPr id="28"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solidFill>
                    <a:latin typeface="+mj-lt"/>
                  </a:rPr>
                  <a:t>John </a:t>
                </a:r>
                <a:r>
                  <a:rPr lang="en-US" sz="1800" dirty="0" smtClean="0">
                    <a:solidFill>
                      <a:schemeClr val="bg1"/>
                    </a:solidFill>
                    <a:latin typeface="+mj-lt"/>
                  </a:rPr>
                  <a:t> </a:t>
                </a:r>
                <a:r>
                  <a:rPr lang="id-ID" sz="1800" dirty="0" smtClean="0">
                    <a:solidFill>
                      <a:schemeClr val="bg1"/>
                    </a:solidFill>
                    <a:latin typeface="+mj-lt"/>
                  </a:rPr>
                  <a:t>Doe</a:t>
                </a:r>
                <a:endParaRPr lang="en-US" sz="1800" dirty="0">
                  <a:solidFill>
                    <a:schemeClr val="bg1"/>
                  </a:solidFill>
                  <a:latin typeface="+mj-lt"/>
                </a:endParaRPr>
              </a:p>
            </p:txBody>
          </p:sp>
          <p:sp>
            <p:nvSpPr>
              <p:cNvPr id="29"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30" name="Group 29"/>
            <p:cNvGrpSpPr/>
            <p:nvPr/>
          </p:nvGrpSpPr>
          <p:grpSpPr>
            <a:xfrm>
              <a:off x="867061" y="3333750"/>
              <a:ext cx="2096013" cy="844355"/>
              <a:chOff x="1275109" y="3217207"/>
              <a:chExt cx="2096013" cy="844355"/>
            </a:xfrm>
          </p:grpSpPr>
          <p:sp>
            <p:nvSpPr>
              <p:cNvPr id="31" name="Rectangle 30"/>
              <p:cNvSpPr/>
              <p:nvPr/>
            </p:nvSpPr>
            <p:spPr>
              <a:xfrm>
                <a:off x="1275109" y="3217207"/>
                <a:ext cx="1025725" cy="704040"/>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32" name="Rounded Rectangle 31"/>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3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ounded Rectangle 3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ectangle 3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ounded Rectangle 37"/>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Rectangle 4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1" name="Rounded Rectangle 50"/>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Rectangle 51"/>
              <p:cNvSpPr/>
              <p:nvPr/>
            </p:nvSpPr>
            <p:spPr>
              <a:xfrm>
                <a:off x="2257279" y="3823229"/>
                <a:ext cx="702704" cy="72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Rounded Rectangle 52"/>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5" name="Rectangle 54"/>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56" name="Straight Connector 55"/>
          <p:cNvCxnSpPr/>
          <p:nvPr/>
        </p:nvCxnSpPr>
        <p:spPr>
          <a:xfrm rot="5400000">
            <a:off x="1486760" y="388534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7" name="Picture 56" descr="6.jpg"/>
          <p:cNvPicPr>
            <a:picLocks noChangeAspect="1"/>
          </p:cNvPicPr>
          <p:nvPr/>
        </p:nvPicPr>
        <p:blipFill>
          <a:blip r:embed="rId3" cstate="print"/>
          <a:stretch>
            <a:fillRect/>
          </a:stretch>
        </p:blipFill>
        <p:spPr>
          <a:xfrm>
            <a:off x="4317266" y="2498361"/>
            <a:ext cx="1156229" cy="1142999"/>
          </a:xfrm>
          <a:prstGeom prst="ellipse">
            <a:avLst/>
          </a:prstGeom>
          <a:ln>
            <a:solidFill>
              <a:schemeClr val="bg1">
                <a:lumMod val="75000"/>
              </a:schemeClr>
            </a:solidFill>
          </a:ln>
        </p:spPr>
      </p:pic>
      <p:grpSp>
        <p:nvGrpSpPr>
          <p:cNvPr id="91" name="Group 90"/>
          <p:cNvGrpSpPr/>
          <p:nvPr/>
        </p:nvGrpSpPr>
        <p:grpSpPr>
          <a:xfrm>
            <a:off x="3755469" y="3695699"/>
            <a:ext cx="2270681" cy="1875106"/>
            <a:chOff x="3466587" y="2771775"/>
            <a:chExt cx="2096013" cy="1406330"/>
          </a:xfrm>
        </p:grpSpPr>
        <p:grpSp>
          <p:nvGrpSpPr>
            <p:cNvPr id="58" name="Group 57"/>
            <p:cNvGrpSpPr/>
            <p:nvPr/>
          </p:nvGrpSpPr>
          <p:grpSpPr>
            <a:xfrm>
              <a:off x="3742526" y="2771775"/>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solidFill>
                    <a:latin typeface="+mj-lt"/>
                  </a:rPr>
                  <a:t>John </a:t>
                </a:r>
                <a:r>
                  <a:rPr lang="en-US" sz="1800" dirty="0" smtClean="0">
                    <a:solidFill>
                      <a:schemeClr val="bg1"/>
                    </a:solidFill>
                    <a:latin typeface="+mj-lt"/>
                  </a:rPr>
                  <a:t> </a:t>
                </a:r>
                <a:r>
                  <a:rPr lang="id-ID" sz="1800" dirty="0" smtClean="0">
                    <a:solidFill>
                      <a:schemeClr val="bg1"/>
                    </a:solidFill>
                    <a:latin typeface="+mj-lt"/>
                  </a:rPr>
                  <a:t>Doe</a:t>
                </a:r>
                <a:endParaRPr lang="en-US" sz="1800" dirty="0">
                  <a:solidFill>
                    <a:schemeClr val="bg1"/>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61" name="Group 60"/>
            <p:cNvGrpSpPr/>
            <p:nvPr/>
          </p:nvGrpSpPr>
          <p:grpSpPr>
            <a:xfrm>
              <a:off x="3466587" y="3333750"/>
              <a:ext cx="2096013" cy="844355"/>
              <a:chOff x="1275109" y="3217207"/>
              <a:chExt cx="2096013" cy="844355"/>
            </a:xfrm>
          </p:grpSpPr>
          <p:sp>
            <p:nvSpPr>
              <p:cNvPr id="62" name="Rectangle 61"/>
              <p:cNvSpPr/>
              <p:nvPr/>
            </p:nvSpPr>
            <p:spPr>
              <a:xfrm>
                <a:off x="1275109" y="3217207"/>
                <a:ext cx="1025725" cy="704040"/>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63" name="Rounded Rectangle 62"/>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4" name="Rectangle 6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5" name="Rounded Rectangle 6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6" name="Rectangle 6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7" name="Rounded Rectangle 66"/>
              <p:cNvSpPr/>
              <p:nvPr/>
            </p:nvSpPr>
            <p:spPr>
              <a:xfrm>
                <a:off x="2257279" y="3656905"/>
                <a:ext cx="1113843" cy="720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Rectangle 6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Rounded Rectangle 68"/>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0" name="Rectangle 69"/>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1" name="Rounded Rectangle 70"/>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2" name="Rectangle 71"/>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pic>
        <p:nvPicPr>
          <p:cNvPr id="73" name="Picture 72" descr="6.jpg"/>
          <p:cNvPicPr>
            <a:picLocks noChangeAspect="1"/>
          </p:cNvPicPr>
          <p:nvPr/>
        </p:nvPicPr>
        <p:blipFill>
          <a:blip r:embed="rId3" cstate="print"/>
          <a:stretch>
            <a:fillRect/>
          </a:stretch>
        </p:blipFill>
        <p:spPr>
          <a:xfrm>
            <a:off x="7016750" y="2484622"/>
            <a:ext cx="1156229" cy="1142998"/>
          </a:xfrm>
          <a:prstGeom prst="ellipse">
            <a:avLst/>
          </a:prstGeom>
          <a:ln>
            <a:solidFill>
              <a:schemeClr val="bg1">
                <a:lumMod val="75000"/>
              </a:schemeClr>
            </a:solidFill>
          </a:ln>
        </p:spPr>
      </p:pic>
      <p:grpSp>
        <p:nvGrpSpPr>
          <p:cNvPr id="92" name="Group 91"/>
          <p:cNvGrpSpPr/>
          <p:nvPr/>
        </p:nvGrpSpPr>
        <p:grpSpPr>
          <a:xfrm>
            <a:off x="6479619" y="3683000"/>
            <a:ext cx="2270681" cy="1887806"/>
            <a:chOff x="5981187" y="2762250"/>
            <a:chExt cx="2096013" cy="1415855"/>
          </a:xfrm>
        </p:grpSpPr>
        <p:grpSp>
          <p:nvGrpSpPr>
            <p:cNvPr id="74" name="Group 73"/>
            <p:cNvGrpSpPr/>
            <p:nvPr/>
          </p:nvGrpSpPr>
          <p:grpSpPr>
            <a:xfrm>
              <a:off x="6257126" y="2762250"/>
              <a:ext cx="1480516" cy="581438"/>
              <a:chOff x="2971800" y="2778305"/>
              <a:chExt cx="1480516" cy="581438"/>
            </a:xfrm>
          </p:grpSpPr>
          <p:sp>
            <p:nvSpPr>
              <p:cNvPr id="75"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solidFill>
                    <a:latin typeface="+mj-lt"/>
                  </a:rPr>
                  <a:t>John </a:t>
                </a:r>
                <a:r>
                  <a:rPr lang="en-US" sz="1800" dirty="0" smtClean="0">
                    <a:solidFill>
                      <a:schemeClr val="bg1"/>
                    </a:solidFill>
                    <a:latin typeface="+mj-lt"/>
                  </a:rPr>
                  <a:t> </a:t>
                </a:r>
                <a:r>
                  <a:rPr lang="id-ID" sz="1800" dirty="0" smtClean="0">
                    <a:solidFill>
                      <a:schemeClr val="bg1"/>
                    </a:solidFill>
                    <a:latin typeface="+mj-lt"/>
                  </a:rPr>
                  <a:t>Doe</a:t>
                </a:r>
                <a:endParaRPr lang="en-US" sz="1800" dirty="0">
                  <a:solidFill>
                    <a:schemeClr val="bg1"/>
                  </a:solidFill>
                  <a:latin typeface="+mj-lt"/>
                </a:endParaRPr>
              </a:p>
            </p:txBody>
          </p:sp>
          <p:sp>
            <p:nvSpPr>
              <p:cNvPr id="76"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77" name="Group 76"/>
            <p:cNvGrpSpPr/>
            <p:nvPr/>
          </p:nvGrpSpPr>
          <p:grpSpPr>
            <a:xfrm>
              <a:off x="5981187" y="3333750"/>
              <a:ext cx="2096013" cy="844355"/>
              <a:chOff x="1275109" y="3217207"/>
              <a:chExt cx="2096013" cy="844355"/>
            </a:xfrm>
          </p:grpSpPr>
          <p:sp>
            <p:nvSpPr>
              <p:cNvPr id="78" name="Rectangle 77"/>
              <p:cNvSpPr/>
              <p:nvPr/>
            </p:nvSpPr>
            <p:spPr>
              <a:xfrm>
                <a:off x="1275109" y="3217207"/>
                <a:ext cx="1025725" cy="704040"/>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79" name="Rounded Rectangle 78"/>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0" name="Rectangle 79"/>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1" name="Rounded Rectangle 80"/>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2" name="Rectangle 81"/>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3" name="Rounded Rectangle 82"/>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4" name="Rectangle 83"/>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5" name="Rounded Rectangle 84"/>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6" name="Rectangle 85"/>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7" name="Rounded Rectangle 86"/>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8" name="Rectangle 87"/>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89" name="Straight Connector 88"/>
          <p:cNvCxnSpPr/>
          <p:nvPr/>
        </p:nvCxnSpPr>
        <p:spPr>
          <a:xfrm rot="5400000">
            <a:off x="4374290" y="388534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Title 13"/>
          <p:cNvSpPr txBox="1">
            <a:spLocks/>
          </p:cNvSpPr>
          <p:nvPr/>
        </p:nvSpPr>
        <p:spPr>
          <a:xfrm>
            <a:off x="639306" y="425890"/>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In Progress</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94" name="Picture 93"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9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96" name="Group 95"/>
          <p:cNvGrpSpPr/>
          <p:nvPr/>
        </p:nvGrpSpPr>
        <p:grpSpPr>
          <a:xfrm>
            <a:off x="8776029" y="797625"/>
            <a:ext cx="594360" cy="548640"/>
            <a:chOff x="6996506" y="1066800"/>
            <a:chExt cx="548640" cy="548640"/>
          </a:xfrm>
        </p:grpSpPr>
        <p:sp>
          <p:nvSpPr>
            <p:cNvPr id="9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98"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14</a:t>
              </a:r>
              <a:endParaRPr lang="en-US" sz="1600" dirty="0">
                <a:solidFill>
                  <a:schemeClr val="tx1">
                    <a:lumMod val="50000"/>
                    <a:lumOff val="50000"/>
                  </a:schemeClr>
                </a:solidFill>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95">
                                            <p:txEl>
                                              <p:pRg st="0" end="0"/>
                                            </p:txEl>
                                          </p:spTgt>
                                        </p:tgtEl>
                                        <p:attrNameLst>
                                          <p:attrName>style.visibility</p:attrName>
                                        </p:attrNameLst>
                                      </p:cBhvr>
                                      <p:to>
                                        <p:strVal val="visible"/>
                                      </p:to>
                                    </p:set>
                                    <p:animEffect transition="in" filter="wipe(left)">
                                      <p:cBhvr>
                                        <p:cTn id="10" dur="500"/>
                                        <p:tgtEl>
                                          <p:spTgt spid="95">
                                            <p:txEl>
                                              <p:pRg st="0" end="0"/>
                                            </p:txEl>
                                          </p:spTgt>
                                        </p:tgtEl>
                                      </p:cBhvr>
                                    </p:animEffect>
                                  </p:childTnLst>
                                </p:cTn>
                              </p:par>
                              <p:par>
                                <p:cTn id="11" presetID="49" presetClass="entr" presetSubtype="0" decel="100000" fill="hold" nodeType="withEffect">
                                  <p:stCondLst>
                                    <p:cond delay="10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3" presetClass="entr" presetSubtype="10" fill="hold" nodeType="withEffect">
                                  <p:stCondLst>
                                    <p:cond delay="1500"/>
                                  </p:stCondLst>
                                  <p:childTnLst>
                                    <p:set>
                                      <p:cBhvr>
                                        <p:cTn id="18" dur="1" fill="hold">
                                          <p:stCondLst>
                                            <p:cond delay="0"/>
                                          </p:stCondLst>
                                        </p:cTn>
                                        <p:tgtEl>
                                          <p:spTgt spid="90"/>
                                        </p:tgtEl>
                                        <p:attrNameLst>
                                          <p:attrName>style.visibility</p:attrName>
                                        </p:attrNameLst>
                                      </p:cBhvr>
                                      <p:to>
                                        <p:strVal val="visible"/>
                                      </p:to>
                                    </p:set>
                                    <p:animEffect transition="in" filter="blinds(horizontal)">
                                      <p:cBhvr>
                                        <p:cTn id="19" dur="500"/>
                                        <p:tgtEl>
                                          <p:spTgt spid="90"/>
                                        </p:tgtEl>
                                      </p:cBhvr>
                                    </p:animEffect>
                                  </p:childTnLst>
                                </p:cTn>
                              </p:par>
                              <p:par>
                                <p:cTn id="20" presetID="31" presetClass="entr" presetSubtype="0" fill="hold" nodeType="withEffect">
                                  <p:stCondLst>
                                    <p:cond delay="2000"/>
                                  </p:stCondLst>
                                  <p:iterate type="lt">
                                    <p:tmPct val="5000"/>
                                  </p:iterate>
                                  <p:childTnLst>
                                    <p:set>
                                      <p:cBhvr>
                                        <p:cTn id="21" dur="1" fill="hold">
                                          <p:stCondLst>
                                            <p:cond delay="0"/>
                                          </p:stCondLst>
                                        </p:cTn>
                                        <p:tgtEl>
                                          <p:spTgt spid="57"/>
                                        </p:tgtEl>
                                        <p:attrNameLst>
                                          <p:attrName>style.visibility</p:attrName>
                                        </p:attrNameLst>
                                      </p:cBhvr>
                                      <p:to>
                                        <p:strVal val="visible"/>
                                      </p:to>
                                    </p:set>
                                    <p:anim calcmode="lin" valueType="num">
                                      <p:cBhvr>
                                        <p:cTn id="22" dur="1000" fill="hold"/>
                                        <p:tgtEl>
                                          <p:spTgt spid="57"/>
                                        </p:tgtEl>
                                        <p:attrNameLst>
                                          <p:attrName>ppt_w</p:attrName>
                                        </p:attrNameLst>
                                      </p:cBhvr>
                                      <p:tavLst>
                                        <p:tav tm="0">
                                          <p:val>
                                            <p:fltVal val="0"/>
                                          </p:val>
                                        </p:tav>
                                        <p:tav tm="100000">
                                          <p:val>
                                            <p:strVal val="#ppt_w"/>
                                          </p:val>
                                        </p:tav>
                                      </p:tavLst>
                                    </p:anim>
                                    <p:anim calcmode="lin" valueType="num">
                                      <p:cBhvr>
                                        <p:cTn id="23" dur="1000" fill="hold"/>
                                        <p:tgtEl>
                                          <p:spTgt spid="57"/>
                                        </p:tgtEl>
                                        <p:attrNameLst>
                                          <p:attrName>ppt_h</p:attrName>
                                        </p:attrNameLst>
                                      </p:cBhvr>
                                      <p:tavLst>
                                        <p:tav tm="0">
                                          <p:val>
                                            <p:fltVal val="0"/>
                                          </p:val>
                                        </p:tav>
                                        <p:tav tm="100000">
                                          <p:val>
                                            <p:strVal val="#ppt_h"/>
                                          </p:val>
                                        </p:tav>
                                      </p:tavLst>
                                    </p:anim>
                                    <p:anim calcmode="lin" valueType="num">
                                      <p:cBhvr>
                                        <p:cTn id="24" dur="1000" fill="hold"/>
                                        <p:tgtEl>
                                          <p:spTgt spid="57"/>
                                        </p:tgtEl>
                                        <p:attrNameLst>
                                          <p:attrName>style.rotation</p:attrName>
                                        </p:attrNameLst>
                                      </p:cBhvr>
                                      <p:tavLst>
                                        <p:tav tm="0">
                                          <p:val>
                                            <p:fltVal val="90"/>
                                          </p:val>
                                        </p:tav>
                                        <p:tav tm="100000">
                                          <p:val>
                                            <p:fltVal val="0"/>
                                          </p:val>
                                        </p:tav>
                                      </p:tavLst>
                                    </p:anim>
                                    <p:animEffect transition="in" filter="fade">
                                      <p:cBhvr>
                                        <p:cTn id="25" dur="1000"/>
                                        <p:tgtEl>
                                          <p:spTgt spid="57"/>
                                        </p:tgtEl>
                                      </p:cBhvr>
                                    </p:animEffect>
                                  </p:childTnLst>
                                </p:cTn>
                              </p:par>
                              <p:par>
                                <p:cTn id="26" presetID="54" presetClass="entr" presetSubtype="0" accel="100000" fill="hold" nodeType="withEffect">
                                  <p:stCondLst>
                                    <p:cond delay="300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strVal val="#ppt_w*0.05"/>
                                          </p:val>
                                        </p:tav>
                                        <p:tav tm="100000">
                                          <p:val>
                                            <p:strVal val="#ppt_w"/>
                                          </p:val>
                                        </p:tav>
                                      </p:tavLst>
                                    </p:anim>
                                    <p:anim calcmode="lin" valueType="num">
                                      <p:cBhvr>
                                        <p:cTn id="29" dur="500" fill="hold"/>
                                        <p:tgtEl>
                                          <p:spTgt spid="91"/>
                                        </p:tgtEl>
                                        <p:attrNameLst>
                                          <p:attrName>ppt_h</p:attrName>
                                        </p:attrNameLst>
                                      </p:cBhvr>
                                      <p:tavLst>
                                        <p:tav tm="0">
                                          <p:val>
                                            <p:strVal val="#ppt_h"/>
                                          </p:val>
                                        </p:tav>
                                        <p:tav tm="100000">
                                          <p:val>
                                            <p:strVal val="#ppt_h"/>
                                          </p:val>
                                        </p:tav>
                                      </p:tavLst>
                                    </p:anim>
                                    <p:anim calcmode="lin" valueType="num">
                                      <p:cBhvr>
                                        <p:cTn id="30" dur="500" fill="hold"/>
                                        <p:tgtEl>
                                          <p:spTgt spid="91"/>
                                        </p:tgtEl>
                                        <p:attrNameLst>
                                          <p:attrName>ppt_x</p:attrName>
                                        </p:attrNameLst>
                                      </p:cBhvr>
                                      <p:tavLst>
                                        <p:tav tm="0">
                                          <p:val>
                                            <p:strVal val="#ppt_x-.2"/>
                                          </p:val>
                                        </p:tav>
                                        <p:tav tm="100000">
                                          <p:val>
                                            <p:strVal val="#ppt_x"/>
                                          </p:val>
                                        </p:tav>
                                      </p:tavLst>
                                    </p:anim>
                                    <p:anim calcmode="lin" valueType="num">
                                      <p:cBhvr>
                                        <p:cTn id="31" dur="500" fill="hold"/>
                                        <p:tgtEl>
                                          <p:spTgt spid="91"/>
                                        </p:tgtEl>
                                        <p:attrNameLst>
                                          <p:attrName>ppt_y</p:attrName>
                                        </p:attrNameLst>
                                      </p:cBhvr>
                                      <p:tavLst>
                                        <p:tav tm="0">
                                          <p:val>
                                            <p:strVal val="#ppt_y"/>
                                          </p:val>
                                        </p:tav>
                                        <p:tav tm="100000">
                                          <p:val>
                                            <p:strVal val="#ppt_y"/>
                                          </p:val>
                                        </p:tav>
                                      </p:tavLst>
                                    </p:anim>
                                    <p:animEffect transition="in" filter="fade">
                                      <p:cBhvr>
                                        <p:cTn id="32" dur="500"/>
                                        <p:tgtEl>
                                          <p:spTgt spid="91"/>
                                        </p:tgtEl>
                                      </p:cBhvr>
                                    </p:animEffect>
                                  </p:childTnLst>
                                </p:cTn>
                              </p:par>
                              <p:par>
                                <p:cTn id="33" presetID="43" presetClass="entr" presetSubtype="0" fill="hold" nodeType="withEffect">
                                  <p:stCondLst>
                                    <p:cond delay="360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
                                        <p:tgtEl>
                                          <p:spTgt spid="73"/>
                                        </p:tgtEl>
                                      </p:cBhvr>
                                    </p:animEffect>
                                    <p:anim calcmode="lin" valueType="num">
                                      <p:cBhvr>
                                        <p:cTn id="36" dur="400" fill="hold"/>
                                        <p:tgtEl>
                                          <p:spTgt spid="73"/>
                                        </p:tgtEl>
                                        <p:attrNameLst>
                                          <p:attrName>ppt_x</p:attrName>
                                        </p:attrNameLst>
                                      </p:cBhvr>
                                      <p:tavLst>
                                        <p:tav tm="0">
                                          <p:val>
                                            <p:strVal val="#ppt_x"/>
                                          </p:val>
                                        </p:tav>
                                        <p:tav tm="100000">
                                          <p:val>
                                            <p:strVal val="#ppt_x"/>
                                          </p:val>
                                        </p:tav>
                                      </p:tavLst>
                                    </p:anim>
                                    <p:anim calcmode="lin" valueType="num">
                                      <p:cBhvr>
                                        <p:cTn id="37" dur="400" fill="hold"/>
                                        <p:tgtEl>
                                          <p:spTgt spid="73"/>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7" presetClass="entr" presetSubtype="0" fill="hold" nodeType="withEffect">
                                  <p:stCondLst>
                                    <p:cond delay="470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1000"/>
                                        <p:tgtEl>
                                          <p:spTgt spid="92"/>
                                        </p:tgtEl>
                                      </p:cBhvr>
                                    </p:animEffect>
                                    <p:anim calcmode="lin" valueType="num">
                                      <p:cBhvr>
                                        <p:cTn id="43" dur="1000" fill="hold"/>
                                        <p:tgtEl>
                                          <p:spTgt spid="92"/>
                                        </p:tgtEl>
                                        <p:attrNameLst>
                                          <p:attrName>ppt_x</p:attrName>
                                        </p:attrNameLst>
                                      </p:cBhvr>
                                      <p:tavLst>
                                        <p:tav tm="0">
                                          <p:val>
                                            <p:strVal val="#ppt_x"/>
                                          </p:val>
                                        </p:tav>
                                        <p:tav tm="100000">
                                          <p:val>
                                            <p:strVal val="#ppt_x"/>
                                          </p:val>
                                        </p:tav>
                                      </p:tavLst>
                                    </p:anim>
                                    <p:anim calcmode="lin" valueType="num">
                                      <p:cBhvr>
                                        <p:cTn id="44"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3" cstate="print"/>
          <a:stretch>
            <a:fillRect/>
          </a:stretch>
        </p:blipFill>
        <p:spPr>
          <a:xfrm>
            <a:off x="0" y="6762753"/>
            <a:ext cx="9906000" cy="95249"/>
          </a:xfrm>
          <a:prstGeom prst="rect">
            <a:avLst/>
          </a:prstGeom>
        </p:spPr>
      </p:pic>
      <p:grpSp>
        <p:nvGrpSpPr>
          <p:cNvPr id="169" name="Group 168"/>
          <p:cNvGrpSpPr/>
          <p:nvPr/>
        </p:nvGrpSpPr>
        <p:grpSpPr>
          <a:xfrm>
            <a:off x="1207293" y="2209802"/>
            <a:ext cx="2313247" cy="3049705"/>
            <a:chOff x="885825" y="1428750"/>
            <a:chExt cx="2135305" cy="3049705"/>
          </a:xfrm>
        </p:grpSpPr>
        <p:sp>
          <p:nvSpPr>
            <p:cNvPr id="19" name="Oval 18"/>
            <p:cNvSpPr/>
            <p:nvPr/>
          </p:nvSpPr>
          <p:spPr>
            <a:xfrm>
              <a:off x="885825" y="14573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4400" y="1504950"/>
              <a:ext cx="475278"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2" name="Oval 21"/>
            <p:cNvSpPr/>
            <p:nvPr/>
          </p:nvSpPr>
          <p:spPr>
            <a:xfrm>
              <a:off x="885825" y="22955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019175" y="2352675"/>
              <a:ext cx="333227"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4" name="Oval 23"/>
            <p:cNvSpPr/>
            <p:nvPr/>
          </p:nvSpPr>
          <p:spPr>
            <a:xfrm>
              <a:off x="885825" y="316059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23925" y="3217745"/>
              <a:ext cx="475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Oval 25"/>
            <p:cNvSpPr/>
            <p:nvPr/>
          </p:nvSpPr>
          <p:spPr>
            <a:xfrm>
              <a:off x="885825" y="38957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62025" y="3943350"/>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8" name="Oval 27"/>
            <p:cNvSpPr/>
            <p:nvPr/>
          </p:nvSpPr>
          <p:spPr>
            <a:xfrm>
              <a:off x="1676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733550" y="1457325"/>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0" name="Oval 29"/>
            <p:cNvSpPr/>
            <p:nvPr/>
          </p:nvSpPr>
          <p:spPr>
            <a:xfrm>
              <a:off x="1676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724025" y="2324100"/>
              <a:ext cx="45456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2" name="Oval 31"/>
            <p:cNvSpPr/>
            <p:nvPr/>
          </p:nvSpPr>
          <p:spPr>
            <a:xfrm>
              <a:off x="1676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733550" y="3170120"/>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4" name="Oval 33"/>
            <p:cNvSpPr/>
            <p:nvPr/>
          </p:nvSpPr>
          <p:spPr>
            <a:xfrm>
              <a:off x="1676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724025" y="3905250"/>
              <a:ext cx="475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6" name="Oval 35"/>
            <p:cNvSpPr/>
            <p:nvPr/>
          </p:nvSpPr>
          <p:spPr>
            <a:xfrm>
              <a:off x="2438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514600" y="1476375"/>
              <a:ext cx="39389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8" name="Oval 37"/>
            <p:cNvSpPr/>
            <p:nvPr/>
          </p:nvSpPr>
          <p:spPr>
            <a:xfrm>
              <a:off x="2438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505075" y="2295525"/>
              <a:ext cx="39389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0" name="Oval 39"/>
            <p:cNvSpPr/>
            <p:nvPr/>
          </p:nvSpPr>
          <p:spPr>
            <a:xfrm>
              <a:off x="2438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533650" y="3179645"/>
              <a:ext cx="333227"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2" name="Oval 41"/>
            <p:cNvSpPr/>
            <p:nvPr/>
          </p:nvSpPr>
          <p:spPr>
            <a:xfrm>
              <a:off x="2438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486025" y="3905250"/>
              <a:ext cx="45456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53"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Work with Icon</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56" name="Picture 55"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57"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400+ Icons Icluded – Fontawesome – Shadow Icons – Creative Icons</a:t>
            </a:r>
            <a:endParaRPr lang="en-US" sz="1200" b="1" dirty="0">
              <a:solidFill>
                <a:srgbClr val="F47264"/>
              </a:solidFill>
            </a:endParaRPr>
          </a:p>
        </p:txBody>
      </p:sp>
      <p:cxnSp>
        <p:nvCxnSpPr>
          <p:cNvPr id="54" name="Straight Connector 53"/>
          <p:cNvCxnSpPr/>
          <p:nvPr/>
        </p:nvCxnSpPr>
        <p:spPr>
          <a:xfrm rot="5400000">
            <a:off x="2303831" y="3764334"/>
            <a:ext cx="2973697" cy="13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a:off x="4127499" y="2209801"/>
            <a:ext cx="2297642" cy="2960687"/>
            <a:chOff x="3581400" y="1428750"/>
            <a:chExt cx="2120900" cy="2960687"/>
          </a:xfrm>
        </p:grpSpPr>
        <p:grpSp>
          <p:nvGrpSpPr>
            <p:cNvPr id="55" name="Group 54"/>
            <p:cNvGrpSpPr/>
            <p:nvPr/>
          </p:nvGrpSpPr>
          <p:grpSpPr>
            <a:xfrm>
              <a:off x="3581400" y="1428750"/>
              <a:ext cx="519113" cy="520701"/>
              <a:chOff x="4229100" y="1752600"/>
              <a:chExt cx="519113" cy="520701"/>
            </a:xfrm>
          </p:grpSpPr>
          <p:sp>
            <p:nvSpPr>
              <p:cNvPr id="58" name="Oval 18"/>
              <p:cNvSpPr>
                <a:spLocks noChangeArrowheads="1"/>
              </p:cNvSpPr>
              <p:nvPr/>
            </p:nvSpPr>
            <p:spPr bwMode="auto">
              <a:xfrm>
                <a:off x="4229100" y="1752600"/>
                <a:ext cx="519113"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3581400" y="3105150"/>
              <a:ext cx="520700" cy="520700"/>
              <a:chOff x="4811712" y="1752600"/>
              <a:chExt cx="520700" cy="520700"/>
            </a:xfrm>
          </p:grpSpPr>
          <p:sp>
            <p:nvSpPr>
              <p:cNvPr id="63" name="Oval 22"/>
              <p:cNvSpPr>
                <a:spLocks noChangeArrowheads="1"/>
              </p:cNvSpPr>
              <p:nvPr/>
            </p:nvSpPr>
            <p:spPr bwMode="auto">
              <a:xfrm>
                <a:off x="48117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a:off x="3581400" y="2266950"/>
              <a:ext cx="520700" cy="520700"/>
              <a:chOff x="5427662" y="1752600"/>
              <a:chExt cx="520700" cy="520700"/>
            </a:xfrm>
          </p:grpSpPr>
          <p:sp>
            <p:nvSpPr>
              <p:cNvPr id="68" name="Oval 26"/>
              <p:cNvSpPr>
                <a:spLocks noChangeArrowheads="1"/>
              </p:cNvSpPr>
              <p:nvPr/>
            </p:nvSpPr>
            <p:spPr bwMode="auto">
              <a:xfrm>
                <a:off x="5427662" y="175260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9" name="Group 794"/>
              <p:cNvGrpSpPr/>
              <p:nvPr/>
            </p:nvGrpSpPr>
            <p:grpSpPr>
              <a:xfrm>
                <a:off x="5513387" y="1828800"/>
                <a:ext cx="414338" cy="430213"/>
                <a:chOff x="5513387" y="1828800"/>
                <a:chExt cx="414338" cy="430213"/>
              </a:xfrm>
            </p:grpSpPr>
            <p:sp>
              <p:nvSpPr>
                <p:cNvPr id="70"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3" name="Group 72"/>
            <p:cNvGrpSpPr/>
            <p:nvPr/>
          </p:nvGrpSpPr>
          <p:grpSpPr>
            <a:xfrm>
              <a:off x="3581400" y="3867150"/>
              <a:ext cx="520700" cy="520700"/>
              <a:chOff x="6034087" y="1752600"/>
              <a:chExt cx="520700" cy="520700"/>
            </a:xfrm>
          </p:grpSpPr>
          <p:sp>
            <p:nvSpPr>
              <p:cNvPr id="74" name="Oval 30"/>
              <p:cNvSpPr>
                <a:spLocks noChangeArrowheads="1"/>
              </p:cNvSpPr>
              <p:nvPr/>
            </p:nvSpPr>
            <p:spPr bwMode="auto">
              <a:xfrm>
                <a:off x="6034087"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4343400" y="1428750"/>
              <a:ext cx="520700" cy="520700"/>
              <a:chOff x="1828800" y="1733550"/>
              <a:chExt cx="520700" cy="520700"/>
            </a:xfrm>
          </p:grpSpPr>
          <p:sp>
            <p:nvSpPr>
              <p:cNvPr id="83" name="Oval 56"/>
              <p:cNvSpPr>
                <a:spLocks noChangeArrowheads="1"/>
              </p:cNvSpPr>
              <p:nvPr/>
            </p:nvSpPr>
            <p:spPr bwMode="auto">
              <a:xfrm>
                <a:off x="1828800" y="17335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a:off x="4343400" y="3867150"/>
              <a:ext cx="522288" cy="520700"/>
              <a:chOff x="2438400" y="1744183"/>
              <a:chExt cx="522288" cy="520700"/>
            </a:xfrm>
          </p:grpSpPr>
          <p:sp>
            <p:nvSpPr>
              <p:cNvPr id="88" name="Oval 9"/>
              <p:cNvSpPr>
                <a:spLocks noChangeArrowheads="1"/>
              </p:cNvSpPr>
              <p:nvPr/>
            </p:nvSpPr>
            <p:spPr bwMode="auto">
              <a:xfrm>
                <a:off x="2438400" y="1744183"/>
                <a:ext cx="520700" cy="520700"/>
              </a:xfrm>
              <a:prstGeom prst="ellipse">
                <a:avLst/>
              </a:pr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rgbClr val="BA51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4343400" y="2266950"/>
              <a:ext cx="520700" cy="520700"/>
              <a:chOff x="3046412" y="1752600"/>
              <a:chExt cx="520700" cy="520700"/>
            </a:xfrm>
          </p:grpSpPr>
          <p:sp>
            <p:nvSpPr>
              <p:cNvPr id="93" name="Oval 13"/>
              <p:cNvSpPr>
                <a:spLocks noChangeArrowheads="1"/>
              </p:cNvSpPr>
              <p:nvPr/>
            </p:nvSpPr>
            <p:spPr bwMode="auto">
              <a:xfrm>
                <a:off x="30464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4343400" y="3105150"/>
              <a:ext cx="530225" cy="530226"/>
              <a:chOff x="3636962" y="1733550"/>
              <a:chExt cx="530225" cy="530226"/>
            </a:xfrm>
          </p:grpSpPr>
          <p:sp>
            <p:nvSpPr>
              <p:cNvPr id="99" name="Oval 6"/>
              <p:cNvSpPr>
                <a:spLocks noChangeArrowheads="1"/>
              </p:cNvSpPr>
              <p:nvPr/>
            </p:nvSpPr>
            <p:spPr bwMode="auto">
              <a:xfrm>
                <a:off x="3636962" y="1733550"/>
                <a:ext cx="530225" cy="530225"/>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5105400" y="2266950"/>
              <a:ext cx="520700" cy="520700"/>
              <a:chOff x="2590800" y="1885950"/>
              <a:chExt cx="520700" cy="520700"/>
            </a:xfrm>
          </p:grpSpPr>
          <p:sp>
            <p:nvSpPr>
              <p:cNvPr id="103" name="Oval 66"/>
              <p:cNvSpPr>
                <a:spLocks noChangeArrowheads="1"/>
              </p:cNvSpPr>
              <p:nvPr/>
            </p:nvSpPr>
            <p:spPr bwMode="auto">
              <a:xfrm>
                <a:off x="2590800" y="18859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a:off x="5105400" y="3105150"/>
              <a:ext cx="520701" cy="520700"/>
              <a:chOff x="2519362" y="2847975"/>
              <a:chExt cx="520701" cy="520700"/>
            </a:xfrm>
          </p:grpSpPr>
          <p:sp>
            <p:nvSpPr>
              <p:cNvPr id="108" name="Oval 38"/>
              <p:cNvSpPr>
                <a:spLocks noChangeArrowheads="1"/>
              </p:cNvSpPr>
              <p:nvPr/>
            </p:nvSpPr>
            <p:spPr bwMode="auto">
              <a:xfrm>
                <a:off x="2519362" y="2847975"/>
                <a:ext cx="520700" cy="520700"/>
              </a:xfrm>
              <a:prstGeom prst="ellipse">
                <a:avLst/>
              </a:pr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rgbClr val="BA51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 name="Group 113"/>
            <p:cNvGrpSpPr/>
            <p:nvPr/>
          </p:nvGrpSpPr>
          <p:grpSpPr>
            <a:xfrm>
              <a:off x="5181600" y="3867150"/>
              <a:ext cx="520700" cy="522287"/>
              <a:chOff x="2889250" y="1962150"/>
              <a:chExt cx="520700" cy="522287"/>
            </a:xfrm>
          </p:grpSpPr>
          <p:sp>
            <p:nvSpPr>
              <p:cNvPr id="115" name="Oval 44"/>
              <p:cNvSpPr>
                <a:spLocks noChangeArrowheads="1"/>
              </p:cNvSpPr>
              <p:nvPr/>
            </p:nvSpPr>
            <p:spPr bwMode="auto">
              <a:xfrm>
                <a:off x="2889250" y="19621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 name="Group 117"/>
            <p:cNvGrpSpPr/>
            <p:nvPr/>
          </p:nvGrpSpPr>
          <p:grpSpPr>
            <a:xfrm>
              <a:off x="5105400" y="1428750"/>
              <a:ext cx="520700" cy="520700"/>
              <a:chOff x="4070350" y="1962150"/>
              <a:chExt cx="520700" cy="520700"/>
            </a:xfrm>
          </p:grpSpPr>
          <p:sp>
            <p:nvSpPr>
              <p:cNvPr id="119" name="Oval 53"/>
              <p:cNvSpPr>
                <a:spLocks noChangeArrowheads="1"/>
              </p:cNvSpPr>
              <p:nvPr/>
            </p:nvSpPr>
            <p:spPr bwMode="auto">
              <a:xfrm>
                <a:off x="4070350" y="1962150"/>
                <a:ext cx="520700"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122" name="Straight Connector 121"/>
          <p:cNvCxnSpPr/>
          <p:nvPr/>
        </p:nvCxnSpPr>
        <p:spPr>
          <a:xfrm rot="5400000">
            <a:off x="5200970" y="3772221"/>
            <a:ext cx="2946401" cy="247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6939703" y="2108201"/>
            <a:ext cx="1645498" cy="3032761"/>
            <a:chOff x="6177279" y="1352550"/>
            <a:chExt cx="1518921" cy="3032761"/>
          </a:xfrm>
          <a:solidFill>
            <a:schemeClr val="bg1">
              <a:lumMod val="95000"/>
            </a:schemeClr>
          </a:solidFill>
        </p:grpSpPr>
        <p:grpSp>
          <p:nvGrpSpPr>
            <p:cNvPr id="123" name="Group 122"/>
            <p:cNvGrpSpPr/>
            <p:nvPr/>
          </p:nvGrpSpPr>
          <p:grpSpPr>
            <a:xfrm>
              <a:off x="7091679" y="1352550"/>
              <a:ext cx="604521" cy="612142"/>
              <a:chOff x="952491" y="4245608"/>
              <a:chExt cx="604521" cy="612142"/>
            </a:xfrm>
            <a:grpFill/>
          </p:grpSpPr>
          <p:sp>
            <p:nvSpPr>
              <p:cNvPr id="12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5" name="Group 260"/>
              <p:cNvGrpSpPr/>
              <p:nvPr/>
            </p:nvGrpSpPr>
            <p:grpSpPr>
              <a:xfrm>
                <a:off x="1018531" y="4293868"/>
                <a:ext cx="434341" cy="485142"/>
                <a:chOff x="1018531" y="4293868"/>
                <a:chExt cx="434341" cy="485142"/>
              </a:xfrm>
              <a:grpFill/>
            </p:grpSpPr>
            <p:sp>
              <p:nvSpPr>
                <p:cNvPr id="126"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8" name="Group 127"/>
            <p:cNvGrpSpPr/>
            <p:nvPr/>
          </p:nvGrpSpPr>
          <p:grpSpPr>
            <a:xfrm>
              <a:off x="6177279" y="3943350"/>
              <a:ext cx="867412" cy="441961"/>
              <a:chOff x="2170422" y="4312918"/>
              <a:chExt cx="867412" cy="441961"/>
            </a:xfrm>
            <a:grpFill/>
          </p:grpSpPr>
          <p:sp>
            <p:nvSpPr>
              <p:cNvPr id="129"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Freeform 207"/>
            <p:cNvSpPr>
              <a:spLocks noEditPoints="1"/>
            </p:cNvSpPr>
            <p:nvPr/>
          </p:nvSpPr>
          <p:spPr bwMode="auto">
            <a:xfrm>
              <a:off x="6324600" y="2343150"/>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209"/>
            <p:cNvSpPr>
              <a:spLocks/>
            </p:cNvSpPr>
            <p:nvPr/>
          </p:nvSpPr>
          <p:spPr bwMode="auto">
            <a:xfrm>
              <a:off x="6329679" y="1428750"/>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208"/>
            <p:cNvSpPr>
              <a:spLocks/>
            </p:cNvSpPr>
            <p:nvPr/>
          </p:nvSpPr>
          <p:spPr bwMode="auto">
            <a:xfrm>
              <a:off x="6329679" y="302895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20"/>
            <p:cNvSpPr>
              <a:spLocks noEditPoints="1"/>
            </p:cNvSpPr>
            <p:nvPr/>
          </p:nvSpPr>
          <p:spPr bwMode="auto">
            <a:xfrm>
              <a:off x="7244079" y="2266950"/>
              <a:ext cx="312579" cy="40513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22"/>
            <p:cNvSpPr>
              <a:spLocks noEditPoints="1"/>
            </p:cNvSpPr>
            <p:nvPr/>
          </p:nvSpPr>
          <p:spPr bwMode="auto">
            <a:xfrm>
              <a:off x="7244079" y="3028950"/>
              <a:ext cx="338773" cy="371952"/>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0"/>
            <p:cNvSpPr>
              <a:spLocks noEditPoints="1"/>
            </p:cNvSpPr>
            <p:nvPr/>
          </p:nvSpPr>
          <p:spPr bwMode="auto">
            <a:xfrm>
              <a:off x="7320279" y="3911451"/>
              <a:ext cx="357982" cy="338773"/>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 name="Group 173"/>
          <p:cNvGrpSpPr/>
          <p:nvPr/>
        </p:nvGrpSpPr>
        <p:grpSpPr>
          <a:xfrm>
            <a:off x="8776029" y="797625"/>
            <a:ext cx="594360" cy="548640"/>
            <a:chOff x="6996506" y="1066800"/>
            <a:chExt cx="548640" cy="548640"/>
          </a:xfrm>
        </p:grpSpPr>
        <p:sp>
          <p:nvSpPr>
            <p:cNvPr id="17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7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15</a:t>
              </a:r>
              <a:endParaRPr lang="en-US" sz="1600" dirty="0">
                <a:solidFill>
                  <a:schemeClr val="tx1">
                    <a:lumMod val="50000"/>
                    <a:lumOff val="50000"/>
                  </a:schemeClr>
                </a:solidFill>
              </a:endParaRPr>
            </a:p>
          </p:txBody>
        </p:sp>
      </p:gr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wipe(left)">
                                      <p:cBhvr>
                                        <p:cTn id="10" dur="500"/>
                                        <p:tgtEl>
                                          <p:spTgt spid="57">
                                            <p:txEl>
                                              <p:pRg st="0" end="0"/>
                                            </p:txEl>
                                          </p:spTgt>
                                        </p:tgtEl>
                                      </p:cBhvr>
                                    </p:animEffect>
                                  </p:childTnLst>
                                </p:cTn>
                              </p:par>
                              <p:par>
                                <p:cTn id="11" presetID="47" presetClass="entr" presetSubtype="0" fill="hold" nodeType="withEffect">
                                  <p:stCondLst>
                                    <p:cond delay="120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1000"/>
                                        <p:tgtEl>
                                          <p:spTgt spid="169"/>
                                        </p:tgtEl>
                                      </p:cBhvr>
                                    </p:animEffect>
                                    <p:anim calcmode="lin" valueType="num">
                                      <p:cBhvr>
                                        <p:cTn id="14" dur="1000" fill="hold"/>
                                        <p:tgtEl>
                                          <p:spTgt spid="169"/>
                                        </p:tgtEl>
                                        <p:attrNameLst>
                                          <p:attrName>ppt_x</p:attrName>
                                        </p:attrNameLst>
                                      </p:cBhvr>
                                      <p:tavLst>
                                        <p:tav tm="0">
                                          <p:val>
                                            <p:strVal val="#ppt_x"/>
                                          </p:val>
                                        </p:tav>
                                        <p:tav tm="100000">
                                          <p:val>
                                            <p:strVal val="#ppt_x"/>
                                          </p:val>
                                        </p:tav>
                                      </p:tavLst>
                                    </p:anim>
                                    <p:anim calcmode="lin" valueType="num">
                                      <p:cBhvr>
                                        <p:cTn id="15" dur="1000" fill="hold"/>
                                        <p:tgtEl>
                                          <p:spTgt spid="169"/>
                                        </p:tgtEl>
                                        <p:attrNameLst>
                                          <p:attrName>ppt_y</p:attrName>
                                        </p:attrNameLst>
                                      </p:cBhvr>
                                      <p:tavLst>
                                        <p:tav tm="0">
                                          <p:val>
                                            <p:strVal val="#ppt_y-.1"/>
                                          </p:val>
                                        </p:tav>
                                        <p:tav tm="100000">
                                          <p:val>
                                            <p:strVal val="#ppt_y"/>
                                          </p:val>
                                        </p:tav>
                                      </p:tavLst>
                                    </p:anim>
                                  </p:childTnLst>
                                </p:cTn>
                              </p:par>
                              <p:par>
                                <p:cTn id="16" presetID="17" presetClass="entr" presetSubtype="10" fill="hold" nodeType="withEffect">
                                  <p:stCondLst>
                                    <p:cond delay="2300"/>
                                  </p:stCondLst>
                                  <p:childTnLst>
                                    <p:set>
                                      <p:cBhvr>
                                        <p:cTn id="17" dur="1" fill="hold">
                                          <p:stCondLst>
                                            <p:cond delay="0"/>
                                          </p:stCondLst>
                                        </p:cTn>
                                        <p:tgtEl>
                                          <p:spTgt spid="170"/>
                                        </p:tgtEl>
                                        <p:attrNameLst>
                                          <p:attrName>style.visibility</p:attrName>
                                        </p:attrNameLst>
                                      </p:cBhvr>
                                      <p:to>
                                        <p:strVal val="visible"/>
                                      </p:to>
                                    </p:set>
                                    <p:anim calcmode="lin" valueType="num">
                                      <p:cBhvr>
                                        <p:cTn id="18" dur="500" fill="hold"/>
                                        <p:tgtEl>
                                          <p:spTgt spid="170"/>
                                        </p:tgtEl>
                                        <p:attrNameLst>
                                          <p:attrName>ppt_w</p:attrName>
                                        </p:attrNameLst>
                                      </p:cBhvr>
                                      <p:tavLst>
                                        <p:tav tm="0">
                                          <p:val>
                                            <p:fltVal val="0"/>
                                          </p:val>
                                        </p:tav>
                                        <p:tav tm="100000">
                                          <p:val>
                                            <p:strVal val="#ppt_w"/>
                                          </p:val>
                                        </p:tav>
                                      </p:tavLst>
                                    </p:anim>
                                    <p:anim calcmode="lin" valueType="num">
                                      <p:cBhvr>
                                        <p:cTn id="19" dur="500" fill="hold"/>
                                        <p:tgtEl>
                                          <p:spTgt spid="170"/>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2800"/>
                                  </p:stCondLst>
                                  <p:childTnLst>
                                    <p:set>
                                      <p:cBhvr>
                                        <p:cTn id="21" dur="1" fill="hold">
                                          <p:stCondLst>
                                            <p:cond delay="0"/>
                                          </p:stCondLst>
                                        </p:cTn>
                                        <p:tgtEl>
                                          <p:spTgt spid="171"/>
                                        </p:tgtEl>
                                        <p:attrNameLst>
                                          <p:attrName>style.visibility</p:attrName>
                                        </p:attrNameLst>
                                      </p:cBhvr>
                                      <p:to>
                                        <p:strVal val="visible"/>
                                      </p:to>
                                    </p:set>
                                    <p:anim calcmode="lin" valueType="num">
                                      <p:cBhvr>
                                        <p:cTn id="22" dur="1000" fill="hold"/>
                                        <p:tgtEl>
                                          <p:spTgt spid="171"/>
                                        </p:tgtEl>
                                        <p:attrNameLst>
                                          <p:attrName>ppt_w</p:attrName>
                                        </p:attrNameLst>
                                      </p:cBhvr>
                                      <p:tavLst>
                                        <p:tav tm="0" fmla="#ppt_w*sin(2.5*pi*$)">
                                          <p:val>
                                            <p:fltVal val="0"/>
                                          </p:val>
                                        </p:tav>
                                        <p:tav tm="100000">
                                          <p:val>
                                            <p:fltVal val="1"/>
                                          </p:val>
                                        </p:tav>
                                      </p:tavLst>
                                    </p:anim>
                                    <p:anim calcmode="lin" valueType="num">
                                      <p:cBhvr>
                                        <p:cTn id="23" dur="10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52" name="Picture 51" descr="1.jpeg"/>
          <p:cNvPicPr>
            <a:picLocks noChangeAspect="1"/>
          </p:cNvPicPr>
          <p:nvPr/>
        </p:nvPicPr>
        <p:blipFill>
          <a:blip r:embed="rId3" cstate="print"/>
          <a:stretch>
            <a:fillRect/>
          </a:stretch>
        </p:blipFill>
        <p:spPr>
          <a:xfrm>
            <a:off x="1" y="1803400"/>
            <a:ext cx="1625827" cy="1320800"/>
          </a:xfrm>
          <a:prstGeom prst="rect">
            <a:avLst/>
          </a:prstGeom>
          <a:solidFill>
            <a:schemeClr val="accent2"/>
          </a:solidFill>
          <a:ln>
            <a:noFill/>
          </a:ln>
        </p:spPr>
      </p:pic>
      <p:pic>
        <p:nvPicPr>
          <p:cNvPr id="53" name="Picture 52" descr="8.jpeg"/>
          <p:cNvPicPr>
            <a:picLocks noChangeAspect="1"/>
          </p:cNvPicPr>
          <p:nvPr/>
        </p:nvPicPr>
        <p:blipFill>
          <a:blip r:embed="rId4" cstate="print"/>
          <a:stretch>
            <a:fillRect/>
          </a:stretch>
        </p:blipFill>
        <p:spPr>
          <a:xfrm>
            <a:off x="1690511" y="1803400"/>
            <a:ext cx="2705279" cy="2336800"/>
          </a:xfrm>
          <a:prstGeom prst="rect">
            <a:avLst/>
          </a:prstGeom>
        </p:spPr>
      </p:pic>
      <p:pic>
        <p:nvPicPr>
          <p:cNvPr id="54" name="Picture 53" descr="1.jpeg"/>
          <p:cNvPicPr>
            <a:picLocks noChangeAspect="1"/>
          </p:cNvPicPr>
          <p:nvPr/>
        </p:nvPicPr>
        <p:blipFill>
          <a:blip r:embed="rId5" cstate="print"/>
          <a:stretch>
            <a:fillRect/>
          </a:stretch>
        </p:blipFill>
        <p:spPr>
          <a:xfrm>
            <a:off x="2" y="3197445"/>
            <a:ext cx="1617275" cy="1422400"/>
          </a:xfrm>
          <a:prstGeom prst="rect">
            <a:avLst/>
          </a:prstGeom>
          <a:ln>
            <a:noFill/>
          </a:ln>
        </p:spPr>
      </p:pic>
      <p:sp>
        <p:nvSpPr>
          <p:cNvPr id="55" name="Rectangle 54"/>
          <p:cNvSpPr/>
          <p:nvPr/>
        </p:nvSpPr>
        <p:spPr>
          <a:xfrm>
            <a:off x="1690507" y="4203701"/>
            <a:ext cx="2693195" cy="1562101"/>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2"/>
          <p:cNvSpPr txBox="1">
            <a:spLocks/>
          </p:cNvSpPr>
          <p:nvPr/>
        </p:nvSpPr>
        <p:spPr>
          <a:xfrm>
            <a:off x="1824652" y="4292600"/>
            <a:ext cx="239395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Photographic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pic>
        <p:nvPicPr>
          <p:cNvPr id="57" name="Picture 56" descr="1.jpeg"/>
          <p:cNvPicPr>
            <a:picLocks noChangeAspect="1"/>
          </p:cNvPicPr>
          <p:nvPr/>
        </p:nvPicPr>
        <p:blipFill>
          <a:blip r:embed="rId6" cstate="print"/>
          <a:stretch>
            <a:fillRect/>
          </a:stretch>
        </p:blipFill>
        <p:spPr>
          <a:xfrm>
            <a:off x="1" y="4690734"/>
            <a:ext cx="1616443" cy="1117601"/>
          </a:xfrm>
          <a:prstGeom prst="rect">
            <a:avLst/>
          </a:prstGeom>
          <a:ln>
            <a:noFill/>
          </a:ln>
        </p:spPr>
      </p:pic>
      <p:sp>
        <p:nvSpPr>
          <p:cNvPr id="58" name="Rectangle 57"/>
          <p:cNvSpPr/>
          <p:nvPr/>
        </p:nvSpPr>
        <p:spPr>
          <a:xfrm>
            <a:off x="4466252" y="1803401"/>
            <a:ext cx="2693195" cy="1562101"/>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ontent Placeholder 2"/>
          <p:cNvSpPr txBox="1">
            <a:spLocks/>
          </p:cNvSpPr>
          <p:nvPr/>
        </p:nvSpPr>
        <p:spPr>
          <a:xfrm>
            <a:off x="4621033" y="1943100"/>
            <a:ext cx="239395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WebDesign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pic>
        <p:nvPicPr>
          <p:cNvPr id="60" name="Picture 59" descr="8.jpeg"/>
          <p:cNvPicPr>
            <a:picLocks noChangeAspect="1"/>
          </p:cNvPicPr>
          <p:nvPr/>
        </p:nvPicPr>
        <p:blipFill>
          <a:blip r:embed="rId7" cstate="print"/>
          <a:stretch>
            <a:fillRect/>
          </a:stretch>
        </p:blipFill>
        <p:spPr>
          <a:xfrm>
            <a:off x="4475976" y="3429002"/>
            <a:ext cx="2685830" cy="2336799"/>
          </a:xfrm>
          <a:prstGeom prst="rect">
            <a:avLst/>
          </a:prstGeom>
          <a:blipFill>
            <a:blip r:embed="rId8" cstate="print"/>
            <a:stretch>
              <a:fillRect/>
            </a:stretch>
          </a:blipFill>
        </p:spPr>
      </p:pic>
      <p:pic>
        <p:nvPicPr>
          <p:cNvPr id="61" name="Picture 60" descr="8.jpeg"/>
          <p:cNvPicPr>
            <a:picLocks noChangeAspect="1"/>
          </p:cNvPicPr>
          <p:nvPr/>
        </p:nvPicPr>
        <p:blipFill>
          <a:blip r:embed="rId9" cstate="print"/>
          <a:stretch>
            <a:fillRect/>
          </a:stretch>
        </p:blipFill>
        <p:spPr>
          <a:xfrm>
            <a:off x="7220170" y="1803400"/>
            <a:ext cx="2685830" cy="2438400"/>
          </a:xfrm>
          <a:prstGeom prst="rect">
            <a:avLst/>
          </a:prstGeom>
        </p:spPr>
      </p:pic>
      <p:sp>
        <p:nvSpPr>
          <p:cNvPr id="62" name="Rectangle 61"/>
          <p:cNvSpPr/>
          <p:nvPr/>
        </p:nvSpPr>
        <p:spPr>
          <a:xfrm>
            <a:off x="7212805" y="4381499"/>
            <a:ext cx="2693195" cy="14859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p:cNvSpPr txBox="1">
            <a:spLocks/>
          </p:cNvSpPr>
          <p:nvPr/>
        </p:nvSpPr>
        <p:spPr>
          <a:xfrm>
            <a:off x="7346950" y="4419600"/>
            <a:ext cx="239395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65" name="Straight Connector 64"/>
          <p:cNvCxnSpPr/>
          <p:nvPr/>
        </p:nvCxnSpPr>
        <p:spPr>
          <a:xfrm>
            <a:off x="0" y="5969001"/>
            <a:ext cx="9906000" cy="2117"/>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Our Portfolio</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8" name="Picture 27" descr="Color_16x9.png"/>
          <p:cNvPicPr>
            <a:picLocks noChangeAspect="1"/>
          </p:cNvPicPr>
          <p:nvPr/>
        </p:nvPicPr>
        <p:blipFill>
          <a:blip r:embed="rId10" cstate="print"/>
          <a:stretch>
            <a:fillRect/>
          </a:stretch>
        </p:blipFill>
        <p:spPr>
          <a:xfrm>
            <a:off x="3728214" y="1007137"/>
            <a:ext cx="2377440" cy="22860"/>
          </a:xfrm>
          <a:prstGeom prst="rect">
            <a:avLst/>
          </a:prstGeom>
        </p:spPr>
      </p:pic>
      <p:sp>
        <p:nvSpPr>
          <p:cNvPr id="29"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2" name="Group 21"/>
          <p:cNvGrpSpPr/>
          <p:nvPr/>
        </p:nvGrpSpPr>
        <p:grpSpPr>
          <a:xfrm>
            <a:off x="8776029" y="797625"/>
            <a:ext cx="594360" cy="548640"/>
            <a:chOff x="6996506" y="1066800"/>
            <a:chExt cx="548640" cy="548640"/>
          </a:xfrm>
        </p:grpSpPr>
        <p:sp>
          <p:nvSpPr>
            <p:cNvPr id="2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16</a:t>
              </a:r>
              <a:endParaRPr lang="en-US" sz="1600" dirty="0">
                <a:solidFill>
                  <a:schemeClr val="tx1">
                    <a:lumMod val="50000"/>
                    <a:lumOff val="50000"/>
                  </a:schemeClr>
                </a:solidFill>
              </a:endParaRPr>
            </a:p>
          </p:txBody>
        </p:sp>
      </p:gr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wipe(left)">
                                      <p:cBhvr>
                                        <p:cTn id="10" dur="500"/>
                                        <p:tgtEl>
                                          <p:spTgt spid="29">
                                            <p:txEl>
                                              <p:pRg st="0" end="0"/>
                                            </p:txEl>
                                          </p:spTgt>
                                        </p:tgtEl>
                                      </p:cBhvr>
                                    </p:animEffect>
                                  </p:childTnLst>
                                </p:cTn>
                              </p:par>
                              <p:par>
                                <p:cTn id="11" presetID="3" presetClass="entr" presetSubtype="10" fill="hold" nodeType="withEffect">
                                  <p:stCondLst>
                                    <p:cond delay="1100"/>
                                  </p:stCondLst>
                                  <p:childTnLst>
                                    <p:set>
                                      <p:cBhvr>
                                        <p:cTn id="12" dur="1" fill="hold">
                                          <p:stCondLst>
                                            <p:cond delay="0"/>
                                          </p:stCondLst>
                                        </p:cTn>
                                        <p:tgtEl>
                                          <p:spTgt spid="52"/>
                                        </p:tgtEl>
                                        <p:attrNameLst>
                                          <p:attrName>style.visibility</p:attrName>
                                        </p:attrNameLst>
                                      </p:cBhvr>
                                      <p:to>
                                        <p:strVal val="visible"/>
                                      </p:to>
                                    </p:set>
                                    <p:animEffect transition="in" filter="blinds(horizontal)">
                                      <p:cBhvr>
                                        <p:cTn id="13" dur="500"/>
                                        <p:tgtEl>
                                          <p:spTgt spid="52"/>
                                        </p:tgtEl>
                                      </p:cBhvr>
                                    </p:animEffect>
                                  </p:childTnLst>
                                </p:cTn>
                              </p:par>
                              <p:par>
                                <p:cTn id="14" presetID="47" presetClass="entr" presetSubtype="0" fill="hold" nodeType="withEffect">
                                  <p:stCondLst>
                                    <p:cond delay="16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anim calcmode="lin" valueType="num">
                                      <p:cBhvr>
                                        <p:cTn id="17" dur="1000" fill="hold"/>
                                        <p:tgtEl>
                                          <p:spTgt spid="54"/>
                                        </p:tgtEl>
                                        <p:attrNameLst>
                                          <p:attrName>ppt_x</p:attrName>
                                        </p:attrNameLst>
                                      </p:cBhvr>
                                      <p:tavLst>
                                        <p:tav tm="0">
                                          <p:val>
                                            <p:strVal val="#ppt_x"/>
                                          </p:val>
                                        </p:tav>
                                        <p:tav tm="100000">
                                          <p:val>
                                            <p:strVal val="#ppt_x"/>
                                          </p:val>
                                        </p:tav>
                                      </p:tavLst>
                                    </p:anim>
                                    <p:anim calcmode="lin" valueType="num">
                                      <p:cBhvr>
                                        <p:cTn id="18" dur="1000" fill="hold"/>
                                        <p:tgtEl>
                                          <p:spTgt spid="54"/>
                                        </p:tgtEl>
                                        <p:attrNameLst>
                                          <p:attrName>ppt_y</p:attrName>
                                        </p:attrNameLst>
                                      </p:cBhvr>
                                      <p:tavLst>
                                        <p:tav tm="0">
                                          <p:val>
                                            <p:strVal val="#ppt_y-.1"/>
                                          </p:val>
                                        </p:tav>
                                        <p:tav tm="100000">
                                          <p:val>
                                            <p:strVal val="#ppt_y"/>
                                          </p:val>
                                        </p:tav>
                                      </p:tavLst>
                                    </p:anim>
                                  </p:childTnLst>
                                </p:cTn>
                              </p:par>
                              <p:par>
                                <p:cTn id="19" presetID="34" presetClass="entr" presetSubtype="0" fill="hold" nodeType="withEffect">
                                  <p:stCondLst>
                                    <p:cond delay="2600"/>
                                  </p:stCondLst>
                                  <p:childTnLst>
                                    <p:set>
                                      <p:cBhvr>
                                        <p:cTn id="20" dur="1" fill="hold">
                                          <p:stCondLst>
                                            <p:cond delay="0"/>
                                          </p:stCondLst>
                                        </p:cTn>
                                        <p:tgtEl>
                                          <p:spTgt spid="57"/>
                                        </p:tgtEl>
                                        <p:attrNameLst>
                                          <p:attrName>style.visibility</p:attrName>
                                        </p:attrNameLst>
                                      </p:cBhvr>
                                      <p:to>
                                        <p:strVal val="visible"/>
                                      </p:to>
                                    </p:set>
                                    <p:anim from="(-#ppt_w/2)" to="(#ppt_x)" calcmode="lin" valueType="num">
                                      <p:cBhvr>
                                        <p:cTn id="21" dur="600" fill="hold">
                                          <p:stCondLst>
                                            <p:cond delay="0"/>
                                          </p:stCondLst>
                                        </p:cTn>
                                        <p:tgtEl>
                                          <p:spTgt spid="57"/>
                                        </p:tgtEl>
                                        <p:attrNameLst>
                                          <p:attrName>ppt_x</p:attrName>
                                        </p:attrNameLst>
                                      </p:cBhvr>
                                    </p:anim>
                                    <p:anim from="0" to="-1.0" calcmode="lin" valueType="num">
                                      <p:cBhvr>
                                        <p:cTn id="22" dur="200" decel="50000" autoRev="1" fill="hold">
                                          <p:stCondLst>
                                            <p:cond delay="600"/>
                                          </p:stCondLst>
                                        </p:cTn>
                                        <p:tgtEl>
                                          <p:spTgt spid="57"/>
                                        </p:tgtEl>
                                        <p:attrNameLst>
                                          <p:attrName>xshear</p:attrName>
                                        </p:attrNameLst>
                                      </p:cBhvr>
                                    </p:anim>
                                    <p:animScale>
                                      <p:cBhvr>
                                        <p:cTn id="23" dur="200" decel="100000" autoRev="1" fill="hold">
                                          <p:stCondLst>
                                            <p:cond delay="600"/>
                                          </p:stCondLst>
                                        </p:cTn>
                                        <p:tgtEl>
                                          <p:spTgt spid="57"/>
                                        </p:tgtEl>
                                      </p:cBhvr>
                                      <p:from x="100000" y="100000"/>
                                      <p:to x="80000" y="100000"/>
                                    </p:animScale>
                                    <p:anim by="(#ppt_h/3+#ppt_w*0.1)" calcmode="lin" valueType="num">
                                      <p:cBhvr additive="sum">
                                        <p:cTn id="24" dur="200" decel="100000" autoRev="1" fill="hold">
                                          <p:stCondLst>
                                            <p:cond delay="600"/>
                                          </p:stCondLst>
                                        </p:cTn>
                                        <p:tgtEl>
                                          <p:spTgt spid="57"/>
                                        </p:tgtEl>
                                        <p:attrNameLst>
                                          <p:attrName>ppt_x</p:attrName>
                                        </p:attrNameLst>
                                      </p:cBhvr>
                                    </p:anim>
                                  </p:childTnLst>
                                </p:cTn>
                              </p:par>
                              <p:par>
                                <p:cTn id="25" presetID="19" presetClass="entr" presetSubtype="10" fill="hold" nodeType="withEffect">
                                  <p:stCondLst>
                                    <p:cond delay="350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ppt_w</p:attrName>
                                        </p:attrNameLst>
                                      </p:cBhvr>
                                      <p:tavLst>
                                        <p:tav tm="0" fmla="#ppt_w*sin(2.5*pi*$)">
                                          <p:val>
                                            <p:fltVal val="0"/>
                                          </p:val>
                                        </p:tav>
                                        <p:tav tm="100000">
                                          <p:val>
                                            <p:fltVal val="1"/>
                                          </p:val>
                                        </p:tav>
                                      </p:tavLst>
                                    </p:anim>
                                    <p:anim calcmode="lin" valueType="num">
                                      <p:cBhvr>
                                        <p:cTn id="28" dur="1000" fill="hold"/>
                                        <p:tgtEl>
                                          <p:spTgt spid="53"/>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4400"/>
                                  </p:stCondLst>
                                  <p:childTnLst>
                                    <p:set>
                                      <p:cBhvr>
                                        <p:cTn id="30" dur="1" fill="hold">
                                          <p:stCondLst>
                                            <p:cond delay="0"/>
                                          </p:stCondLst>
                                        </p:cTn>
                                        <p:tgtEl>
                                          <p:spTgt spid="60"/>
                                        </p:tgtEl>
                                        <p:attrNameLst>
                                          <p:attrName>style.visibility</p:attrName>
                                        </p:attrNameLst>
                                      </p:cBhvr>
                                      <p:to>
                                        <p:strVal val="visible"/>
                                      </p:to>
                                    </p:set>
                                    <p:anim calcmode="lin" valueType="num">
                                      <p:cBhvr>
                                        <p:cTn id="31" dur="900" fill="hold"/>
                                        <p:tgtEl>
                                          <p:spTgt spid="60"/>
                                        </p:tgtEl>
                                        <p:attrNameLst>
                                          <p:attrName>ppt_w</p:attrName>
                                        </p:attrNameLst>
                                      </p:cBhvr>
                                      <p:tavLst>
                                        <p:tav tm="0">
                                          <p:val>
                                            <p:fltVal val="0"/>
                                          </p:val>
                                        </p:tav>
                                        <p:tav tm="100000">
                                          <p:val>
                                            <p:strVal val="#ppt_w"/>
                                          </p:val>
                                        </p:tav>
                                      </p:tavLst>
                                    </p:anim>
                                    <p:anim calcmode="lin" valueType="num">
                                      <p:cBhvr>
                                        <p:cTn id="32" dur="900" fill="hold"/>
                                        <p:tgtEl>
                                          <p:spTgt spid="60"/>
                                        </p:tgtEl>
                                        <p:attrNameLst>
                                          <p:attrName>ppt_h</p:attrName>
                                        </p:attrNameLst>
                                      </p:cBhvr>
                                      <p:tavLst>
                                        <p:tav tm="0">
                                          <p:val>
                                            <p:strVal val="#ppt_h"/>
                                          </p:val>
                                        </p:tav>
                                        <p:tav tm="100000">
                                          <p:val>
                                            <p:strVal val="#ppt_h"/>
                                          </p:val>
                                        </p:tav>
                                      </p:tavLst>
                                    </p:anim>
                                  </p:childTnLst>
                                </p:cTn>
                              </p:par>
                              <p:par>
                                <p:cTn id="33" presetID="3" presetClass="entr" presetSubtype="10" fill="hold" nodeType="withEffect">
                                  <p:stCondLst>
                                    <p:cond delay="5300"/>
                                  </p:stCondLst>
                                  <p:childTnLst>
                                    <p:set>
                                      <p:cBhvr>
                                        <p:cTn id="34" dur="1" fill="hold">
                                          <p:stCondLst>
                                            <p:cond delay="0"/>
                                          </p:stCondLst>
                                        </p:cTn>
                                        <p:tgtEl>
                                          <p:spTgt spid="61"/>
                                        </p:tgtEl>
                                        <p:attrNameLst>
                                          <p:attrName>style.visibility</p:attrName>
                                        </p:attrNameLst>
                                      </p:cBhvr>
                                      <p:to>
                                        <p:strVal val="visible"/>
                                      </p:to>
                                    </p:set>
                                    <p:animEffect transition="in" filter="blinds(horizontal)">
                                      <p:cBhvr>
                                        <p:cTn id="35" dur="500"/>
                                        <p:tgtEl>
                                          <p:spTgt spid="61"/>
                                        </p:tgtEl>
                                      </p:cBhvr>
                                    </p:animEffect>
                                  </p:childTnLst>
                                </p:cTn>
                              </p:par>
                            </p:childTnLst>
                          </p:cTn>
                        </p:par>
                        <p:par>
                          <p:cTn id="36" fill="hold">
                            <p:stCondLst>
                              <p:cond delay="58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p:stCondLst>
                              <p:cond delay="6300"/>
                            </p:stCondLst>
                            <p:childTnLst>
                              <p:par>
                                <p:cTn id="41" presetID="10"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par>
                          <p:cTn id="44" fill="hold">
                            <p:stCondLst>
                              <p:cond delay="6800"/>
                            </p:stCondLst>
                            <p:childTnLst>
                              <p:par>
                                <p:cTn id="45" presetID="10"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63" grpId="0"/>
      <p:bldP spid="27" grpId="0"/>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65" name="Straight Connector 64"/>
          <p:cNvCxnSpPr/>
          <p:nvPr/>
        </p:nvCxnSpPr>
        <p:spPr>
          <a:xfrm>
            <a:off x="0" y="5969001"/>
            <a:ext cx="9906000" cy="2117"/>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3" name="Picture 32" descr="2.jpeg"/>
          <p:cNvPicPr>
            <a:picLocks noChangeAspect="1"/>
          </p:cNvPicPr>
          <p:nvPr/>
        </p:nvPicPr>
        <p:blipFill>
          <a:blip r:embed="rId3" cstate="print"/>
          <a:stretch>
            <a:fillRect/>
          </a:stretch>
        </p:blipFill>
        <p:spPr>
          <a:xfrm>
            <a:off x="0" y="1701800"/>
            <a:ext cx="1963834" cy="1930400"/>
          </a:xfrm>
          <a:prstGeom prst="rect">
            <a:avLst/>
          </a:prstGeom>
        </p:spPr>
      </p:pic>
      <p:pic>
        <p:nvPicPr>
          <p:cNvPr id="34" name="Picture 33" descr="2.jpeg"/>
          <p:cNvPicPr>
            <a:picLocks noChangeAspect="1"/>
          </p:cNvPicPr>
          <p:nvPr/>
        </p:nvPicPr>
        <p:blipFill>
          <a:blip r:embed="rId3" cstate="print"/>
          <a:stretch>
            <a:fillRect/>
          </a:stretch>
        </p:blipFill>
        <p:spPr>
          <a:xfrm>
            <a:off x="1979284" y="1701800"/>
            <a:ext cx="1963834" cy="1930400"/>
          </a:xfrm>
          <a:prstGeom prst="rect">
            <a:avLst/>
          </a:prstGeom>
        </p:spPr>
      </p:pic>
      <p:pic>
        <p:nvPicPr>
          <p:cNvPr id="35" name="Picture 34" descr="2.jpeg"/>
          <p:cNvPicPr>
            <a:picLocks noChangeAspect="1"/>
          </p:cNvPicPr>
          <p:nvPr/>
        </p:nvPicPr>
        <p:blipFill>
          <a:blip r:embed="rId3" cstate="print"/>
          <a:stretch>
            <a:fillRect/>
          </a:stretch>
        </p:blipFill>
        <p:spPr>
          <a:xfrm>
            <a:off x="3970163" y="1701802"/>
            <a:ext cx="1963834" cy="1930399"/>
          </a:xfrm>
          <a:prstGeom prst="rect">
            <a:avLst/>
          </a:prstGeom>
        </p:spPr>
      </p:pic>
      <p:pic>
        <p:nvPicPr>
          <p:cNvPr id="36" name="Picture 35" descr="2.jpeg"/>
          <p:cNvPicPr>
            <a:picLocks noChangeAspect="1"/>
          </p:cNvPicPr>
          <p:nvPr/>
        </p:nvPicPr>
        <p:blipFill>
          <a:blip r:embed="rId3" cstate="print"/>
          <a:stretch>
            <a:fillRect/>
          </a:stretch>
        </p:blipFill>
        <p:spPr>
          <a:xfrm>
            <a:off x="5962882" y="1701800"/>
            <a:ext cx="1963834" cy="1930400"/>
          </a:xfrm>
          <a:prstGeom prst="rect">
            <a:avLst/>
          </a:prstGeom>
        </p:spPr>
      </p:pic>
      <p:pic>
        <p:nvPicPr>
          <p:cNvPr id="37" name="Picture 36" descr="2.jpeg"/>
          <p:cNvPicPr>
            <a:picLocks noChangeAspect="1"/>
          </p:cNvPicPr>
          <p:nvPr/>
        </p:nvPicPr>
        <p:blipFill>
          <a:blip r:embed="rId3" cstate="print"/>
          <a:stretch>
            <a:fillRect/>
          </a:stretch>
        </p:blipFill>
        <p:spPr>
          <a:xfrm>
            <a:off x="7955601" y="1701800"/>
            <a:ext cx="1963834" cy="1930400"/>
          </a:xfrm>
          <a:prstGeom prst="rect">
            <a:avLst/>
          </a:prstGeom>
        </p:spPr>
      </p:pic>
      <p:pic>
        <p:nvPicPr>
          <p:cNvPr id="38" name="Picture 37" descr="2.jpeg"/>
          <p:cNvPicPr>
            <a:picLocks noChangeAspect="1"/>
          </p:cNvPicPr>
          <p:nvPr/>
        </p:nvPicPr>
        <p:blipFill>
          <a:blip r:embed="rId3" cstate="print"/>
          <a:stretch>
            <a:fillRect/>
          </a:stretch>
        </p:blipFill>
        <p:spPr>
          <a:xfrm>
            <a:off x="-13435" y="3733800"/>
            <a:ext cx="1963834" cy="1930400"/>
          </a:xfrm>
          <a:prstGeom prst="rect">
            <a:avLst/>
          </a:prstGeom>
        </p:spPr>
      </p:pic>
      <p:pic>
        <p:nvPicPr>
          <p:cNvPr id="39" name="Picture 38" descr="2.jpeg"/>
          <p:cNvPicPr>
            <a:picLocks noChangeAspect="1"/>
          </p:cNvPicPr>
          <p:nvPr/>
        </p:nvPicPr>
        <p:blipFill>
          <a:blip r:embed="rId3" cstate="print"/>
          <a:stretch>
            <a:fillRect/>
          </a:stretch>
        </p:blipFill>
        <p:spPr>
          <a:xfrm>
            <a:off x="1981200" y="3733800"/>
            <a:ext cx="1963834" cy="1930400"/>
          </a:xfrm>
          <a:prstGeom prst="rect">
            <a:avLst/>
          </a:prstGeom>
        </p:spPr>
      </p:pic>
      <p:pic>
        <p:nvPicPr>
          <p:cNvPr id="40" name="Picture 39" descr="2.jpeg"/>
          <p:cNvPicPr>
            <a:picLocks noChangeAspect="1"/>
          </p:cNvPicPr>
          <p:nvPr/>
        </p:nvPicPr>
        <p:blipFill>
          <a:blip r:embed="rId3" cstate="print"/>
          <a:stretch>
            <a:fillRect/>
          </a:stretch>
        </p:blipFill>
        <p:spPr>
          <a:xfrm>
            <a:off x="3956728" y="3733802"/>
            <a:ext cx="1963834" cy="1930399"/>
          </a:xfrm>
          <a:prstGeom prst="rect">
            <a:avLst/>
          </a:prstGeom>
        </p:spPr>
      </p:pic>
      <p:pic>
        <p:nvPicPr>
          <p:cNvPr id="41" name="Picture 40" descr="2.jpeg"/>
          <p:cNvPicPr>
            <a:picLocks noChangeAspect="1"/>
          </p:cNvPicPr>
          <p:nvPr/>
        </p:nvPicPr>
        <p:blipFill>
          <a:blip r:embed="rId3" cstate="print"/>
          <a:stretch>
            <a:fillRect/>
          </a:stretch>
        </p:blipFill>
        <p:spPr>
          <a:xfrm>
            <a:off x="5949447" y="3733800"/>
            <a:ext cx="1963834" cy="1930400"/>
          </a:xfrm>
          <a:prstGeom prst="rect">
            <a:avLst/>
          </a:prstGeom>
        </p:spPr>
      </p:pic>
      <p:pic>
        <p:nvPicPr>
          <p:cNvPr id="42" name="Picture 41" descr="2.jpeg"/>
          <p:cNvPicPr>
            <a:picLocks noChangeAspect="1"/>
          </p:cNvPicPr>
          <p:nvPr/>
        </p:nvPicPr>
        <p:blipFill>
          <a:blip r:embed="rId3" cstate="print"/>
          <a:stretch>
            <a:fillRect/>
          </a:stretch>
        </p:blipFill>
        <p:spPr>
          <a:xfrm>
            <a:off x="7942166" y="3733800"/>
            <a:ext cx="1963834" cy="1930400"/>
          </a:xfrm>
          <a:prstGeom prst="rect">
            <a:avLst/>
          </a:prstGeom>
        </p:spPr>
      </p:pic>
      <p:sp>
        <p:nvSpPr>
          <p:cNvPr id="2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Our Portfolio</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2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2" name="Group 21"/>
          <p:cNvGrpSpPr/>
          <p:nvPr/>
        </p:nvGrpSpPr>
        <p:grpSpPr>
          <a:xfrm>
            <a:off x="8776029" y="797625"/>
            <a:ext cx="594360" cy="548640"/>
            <a:chOff x="6996506" y="1066800"/>
            <a:chExt cx="548640" cy="548640"/>
          </a:xfrm>
        </p:grpSpPr>
        <p:sp>
          <p:nvSpPr>
            <p:cNvPr id="2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17</a:t>
              </a:r>
              <a:endParaRPr lang="en-US" sz="1600" dirty="0">
                <a:solidFill>
                  <a:schemeClr val="tx1">
                    <a:lumMod val="50000"/>
                    <a:lumOff val="50000"/>
                  </a:schemeClr>
                </a:solidFill>
              </a:endParaRPr>
            </a:p>
          </p:txBody>
        </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left)">
                                      <p:cBhvr>
                                        <p:cTn id="1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65" name="Straight Connector 64"/>
          <p:cNvCxnSpPr/>
          <p:nvPr/>
        </p:nvCxnSpPr>
        <p:spPr>
          <a:xfrm>
            <a:off x="0" y="5969001"/>
            <a:ext cx="9906000" cy="2117"/>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3" name="Picture 32" descr="2.jpeg"/>
          <p:cNvPicPr>
            <a:picLocks noChangeAspect="1"/>
          </p:cNvPicPr>
          <p:nvPr/>
        </p:nvPicPr>
        <p:blipFill>
          <a:blip r:embed="rId3" cstate="print"/>
          <a:stretch>
            <a:fillRect/>
          </a:stretch>
        </p:blipFill>
        <p:spPr>
          <a:xfrm>
            <a:off x="0" y="1701800"/>
            <a:ext cx="1963834" cy="1930400"/>
          </a:xfrm>
          <a:prstGeom prst="rect">
            <a:avLst/>
          </a:prstGeom>
        </p:spPr>
      </p:pic>
      <p:pic>
        <p:nvPicPr>
          <p:cNvPr id="34" name="Picture 33" descr="2.jpeg"/>
          <p:cNvPicPr>
            <a:picLocks noChangeAspect="1"/>
          </p:cNvPicPr>
          <p:nvPr/>
        </p:nvPicPr>
        <p:blipFill>
          <a:blip r:embed="rId3" cstate="print"/>
          <a:stretch>
            <a:fillRect/>
          </a:stretch>
        </p:blipFill>
        <p:spPr>
          <a:xfrm>
            <a:off x="1979284" y="1701800"/>
            <a:ext cx="1963834" cy="1930400"/>
          </a:xfrm>
          <a:prstGeom prst="rect">
            <a:avLst/>
          </a:prstGeom>
        </p:spPr>
      </p:pic>
      <p:pic>
        <p:nvPicPr>
          <p:cNvPr id="36" name="Picture 35" descr="2.jpeg"/>
          <p:cNvPicPr>
            <a:picLocks noChangeAspect="1"/>
          </p:cNvPicPr>
          <p:nvPr/>
        </p:nvPicPr>
        <p:blipFill>
          <a:blip r:embed="rId4" cstate="print"/>
          <a:stretch>
            <a:fillRect/>
          </a:stretch>
        </p:blipFill>
        <p:spPr>
          <a:xfrm>
            <a:off x="5962882" y="1701800"/>
            <a:ext cx="1963834" cy="2032000"/>
          </a:xfrm>
          <a:prstGeom prst="rect">
            <a:avLst/>
          </a:prstGeom>
        </p:spPr>
      </p:pic>
      <p:pic>
        <p:nvPicPr>
          <p:cNvPr id="37" name="Picture 36" descr="2.jpeg"/>
          <p:cNvPicPr>
            <a:picLocks noChangeAspect="1"/>
          </p:cNvPicPr>
          <p:nvPr/>
        </p:nvPicPr>
        <p:blipFill>
          <a:blip r:embed="rId5" cstate="print"/>
          <a:stretch>
            <a:fillRect/>
          </a:stretch>
        </p:blipFill>
        <p:spPr>
          <a:xfrm>
            <a:off x="7955601" y="1701800"/>
            <a:ext cx="1950399" cy="2032000"/>
          </a:xfrm>
          <a:prstGeom prst="rect">
            <a:avLst/>
          </a:prstGeom>
        </p:spPr>
      </p:pic>
      <p:pic>
        <p:nvPicPr>
          <p:cNvPr id="38" name="Picture 37" descr="2.jpeg"/>
          <p:cNvPicPr>
            <a:picLocks noChangeAspect="1"/>
          </p:cNvPicPr>
          <p:nvPr/>
        </p:nvPicPr>
        <p:blipFill>
          <a:blip r:embed="rId3" cstate="print"/>
          <a:stretch>
            <a:fillRect/>
          </a:stretch>
        </p:blipFill>
        <p:spPr>
          <a:xfrm>
            <a:off x="-13435" y="3733800"/>
            <a:ext cx="1963834" cy="1930400"/>
          </a:xfrm>
          <a:prstGeom prst="rect">
            <a:avLst/>
          </a:prstGeom>
        </p:spPr>
      </p:pic>
      <p:pic>
        <p:nvPicPr>
          <p:cNvPr id="39" name="Picture 38" descr="2.jpeg"/>
          <p:cNvPicPr>
            <a:picLocks noChangeAspect="1"/>
          </p:cNvPicPr>
          <p:nvPr/>
        </p:nvPicPr>
        <p:blipFill>
          <a:blip r:embed="rId3" cstate="print"/>
          <a:stretch>
            <a:fillRect/>
          </a:stretch>
        </p:blipFill>
        <p:spPr>
          <a:xfrm>
            <a:off x="1981200" y="3733800"/>
            <a:ext cx="1963834" cy="1930400"/>
          </a:xfrm>
          <a:prstGeom prst="rect">
            <a:avLst/>
          </a:prstGeom>
        </p:spPr>
      </p:pic>
      <p:pic>
        <p:nvPicPr>
          <p:cNvPr id="41" name="Picture 40" descr="2.jpeg"/>
          <p:cNvPicPr>
            <a:picLocks noChangeAspect="1"/>
          </p:cNvPicPr>
          <p:nvPr/>
        </p:nvPicPr>
        <p:blipFill>
          <a:blip r:embed="rId6" cstate="print"/>
          <a:stretch>
            <a:fillRect/>
          </a:stretch>
        </p:blipFill>
        <p:spPr>
          <a:xfrm>
            <a:off x="5949447" y="3835400"/>
            <a:ext cx="1963834" cy="1828800"/>
          </a:xfrm>
          <a:prstGeom prst="rect">
            <a:avLst/>
          </a:prstGeom>
        </p:spPr>
      </p:pic>
      <p:pic>
        <p:nvPicPr>
          <p:cNvPr id="42" name="Picture 41" descr="2.jpeg"/>
          <p:cNvPicPr>
            <a:picLocks noChangeAspect="1"/>
          </p:cNvPicPr>
          <p:nvPr/>
        </p:nvPicPr>
        <p:blipFill>
          <a:blip r:embed="rId6" cstate="print"/>
          <a:stretch>
            <a:fillRect/>
          </a:stretch>
        </p:blipFill>
        <p:spPr>
          <a:xfrm>
            <a:off x="7942166" y="3835400"/>
            <a:ext cx="1963834" cy="1828800"/>
          </a:xfrm>
          <a:prstGeom prst="rect">
            <a:avLst/>
          </a:prstGeom>
        </p:spPr>
      </p:pic>
      <p:sp>
        <p:nvSpPr>
          <p:cNvPr id="21" name="Rectangle 20"/>
          <p:cNvSpPr/>
          <p:nvPr/>
        </p:nvSpPr>
        <p:spPr>
          <a:xfrm>
            <a:off x="4043034" y="1701800"/>
            <a:ext cx="1816100" cy="39624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4127500" y="2209800"/>
            <a:ext cx="1651000" cy="314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err="1" smtClean="0"/>
              <a:t>ipsum</a:t>
            </a:r>
            <a:r>
              <a:rPr lang="en-US" sz="1000" dirty="0" smtClean="0"/>
              <a:t> dolor sit </a:t>
            </a:r>
            <a:r>
              <a:rPr lang="en-US" sz="1000" dirty="0" err="1" smtClean="0"/>
              <a:t>aLorem</a:t>
            </a:r>
            <a:r>
              <a:rPr lang="en-US" sz="1000" dirty="0" smtClean="0"/>
              <a:t> 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t>Mauris ullamcorper</a:t>
            </a:r>
            <a:r>
              <a:rPr lang="en-US" sz="1000" dirty="0" smtClean="0"/>
              <a:t> justo tristique dui posuere tincidunt. In nec lacus laoreet orci varius imperdiet sit amet in augue. </a:t>
            </a:r>
            <a:endParaRPr lang="en-US" sz="1000" dirty="0"/>
          </a:p>
        </p:txBody>
      </p:sp>
      <p:sp>
        <p:nvSpPr>
          <p:cNvPr id="2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Portfolio Option</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3" name="Picture 22" descr="Color_16x9.png"/>
          <p:cNvPicPr>
            <a:picLocks noChangeAspect="1"/>
          </p:cNvPicPr>
          <p:nvPr/>
        </p:nvPicPr>
        <p:blipFill>
          <a:blip r:embed="rId7" cstate="print"/>
          <a:stretch>
            <a:fillRect/>
          </a:stretch>
        </p:blipFill>
        <p:spPr>
          <a:xfrm>
            <a:off x="3728214" y="1007137"/>
            <a:ext cx="2377440" cy="22860"/>
          </a:xfrm>
          <a:prstGeom prst="rect">
            <a:avLst/>
          </a:prstGeom>
        </p:spPr>
      </p:pic>
      <p:sp>
        <p:nvSpPr>
          <p:cNvPr id="27"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4" name="Group 23"/>
          <p:cNvGrpSpPr/>
          <p:nvPr/>
        </p:nvGrpSpPr>
        <p:grpSpPr>
          <a:xfrm>
            <a:off x="8776029" y="797625"/>
            <a:ext cx="594360" cy="548640"/>
            <a:chOff x="6996506" y="1066800"/>
            <a:chExt cx="548640" cy="548640"/>
          </a:xfrm>
        </p:grpSpPr>
        <p:sp>
          <p:nvSpPr>
            <p:cNvPr id="2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18</a:t>
              </a:r>
              <a:endParaRPr lang="en-US" sz="1600" dirty="0">
                <a:solidFill>
                  <a:schemeClr val="tx1">
                    <a:lumMod val="50000"/>
                    <a:lumOff val="50000"/>
                  </a:schemeClr>
                </a:solidFill>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par>
                                <p:cTn id="11" presetID="12" presetClass="entr" presetSubtype="8" fill="hold" nodeType="withEffect">
                                  <p:stCondLst>
                                    <p:cond delay="1000"/>
                                  </p:stCondLst>
                                  <p:childTnLst>
                                    <p:set>
                                      <p:cBhvr>
                                        <p:cTn id="12" dur="1" fill="hold">
                                          <p:stCondLst>
                                            <p:cond delay="0"/>
                                          </p:stCondLst>
                                        </p:cTn>
                                        <p:tgtEl>
                                          <p:spTgt spid="33"/>
                                        </p:tgtEl>
                                        <p:attrNameLst>
                                          <p:attrName>style.visibility</p:attrName>
                                        </p:attrNameLst>
                                      </p:cBhvr>
                                      <p:to>
                                        <p:strVal val="visible"/>
                                      </p:to>
                                    </p:set>
                                    <p:animEffect transition="in" filter="slide(fromLeft)">
                                      <p:cBhvr>
                                        <p:cTn id="13" dur="500"/>
                                        <p:tgtEl>
                                          <p:spTgt spid="33"/>
                                        </p:tgtEl>
                                      </p:cBhvr>
                                    </p:animEffect>
                                  </p:childTnLst>
                                </p:cTn>
                              </p:par>
                              <p:par>
                                <p:cTn id="14" presetID="12" presetClass="entr" presetSubtype="2" fill="hold" nodeType="withEffect">
                                  <p:stCondLst>
                                    <p:cond delay="1500"/>
                                  </p:stCondLst>
                                  <p:childTnLst>
                                    <p:set>
                                      <p:cBhvr>
                                        <p:cTn id="15" dur="1" fill="hold">
                                          <p:stCondLst>
                                            <p:cond delay="0"/>
                                          </p:stCondLst>
                                        </p:cTn>
                                        <p:tgtEl>
                                          <p:spTgt spid="34"/>
                                        </p:tgtEl>
                                        <p:attrNameLst>
                                          <p:attrName>style.visibility</p:attrName>
                                        </p:attrNameLst>
                                      </p:cBhvr>
                                      <p:to>
                                        <p:strVal val="visible"/>
                                      </p:to>
                                    </p:set>
                                    <p:animEffect transition="in" filter="slide(fromRight)">
                                      <p:cBhvr>
                                        <p:cTn id="16" dur="500"/>
                                        <p:tgtEl>
                                          <p:spTgt spid="34"/>
                                        </p:tgtEl>
                                      </p:cBhvr>
                                    </p:animEffect>
                                  </p:childTnLst>
                                </p:cTn>
                              </p:par>
                              <p:par>
                                <p:cTn id="17" presetID="12" presetClass="entr" presetSubtype="4" fill="hold" nodeType="withEffect">
                                  <p:stCondLst>
                                    <p:cond delay="2000"/>
                                  </p:stCondLst>
                                  <p:childTnLst>
                                    <p:set>
                                      <p:cBhvr>
                                        <p:cTn id="18" dur="1" fill="hold">
                                          <p:stCondLst>
                                            <p:cond delay="0"/>
                                          </p:stCondLst>
                                        </p:cTn>
                                        <p:tgtEl>
                                          <p:spTgt spid="38"/>
                                        </p:tgtEl>
                                        <p:attrNameLst>
                                          <p:attrName>style.visibility</p:attrName>
                                        </p:attrNameLst>
                                      </p:cBhvr>
                                      <p:to>
                                        <p:strVal val="visible"/>
                                      </p:to>
                                    </p:set>
                                    <p:animEffect transition="in" filter="slide(fromBottom)">
                                      <p:cBhvr>
                                        <p:cTn id="19" dur="500"/>
                                        <p:tgtEl>
                                          <p:spTgt spid="38"/>
                                        </p:tgtEl>
                                      </p:cBhvr>
                                    </p:animEffect>
                                  </p:childTnLst>
                                </p:cTn>
                              </p:par>
                              <p:par>
                                <p:cTn id="20" presetID="12" presetClass="entr" presetSubtype="2" fill="hold" nodeType="withEffect">
                                  <p:stCondLst>
                                    <p:cond delay="2500"/>
                                  </p:stCondLst>
                                  <p:childTnLst>
                                    <p:set>
                                      <p:cBhvr>
                                        <p:cTn id="21" dur="1" fill="hold">
                                          <p:stCondLst>
                                            <p:cond delay="0"/>
                                          </p:stCondLst>
                                        </p:cTn>
                                        <p:tgtEl>
                                          <p:spTgt spid="39"/>
                                        </p:tgtEl>
                                        <p:attrNameLst>
                                          <p:attrName>style.visibility</p:attrName>
                                        </p:attrNameLst>
                                      </p:cBhvr>
                                      <p:to>
                                        <p:strVal val="visible"/>
                                      </p:to>
                                    </p:set>
                                    <p:animEffect transition="in" filter="slide(fromRight)">
                                      <p:cBhvr>
                                        <p:cTn id="22" dur="500"/>
                                        <p:tgtEl>
                                          <p:spTgt spid="39"/>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2" presetClass="entr" presetSubtype="1" fill="hold" nodeType="withEffect">
                                  <p:stCondLst>
                                    <p:cond delay="400"/>
                                  </p:stCondLst>
                                  <p:childTnLst>
                                    <p:set>
                                      <p:cBhvr>
                                        <p:cTn id="28" dur="1" fill="hold">
                                          <p:stCondLst>
                                            <p:cond delay="0"/>
                                          </p:stCondLst>
                                        </p:cTn>
                                        <p:tgtEl>
                                          <p:spTgt spid="36"/>
                                        </p:tgtEl>
                                        <p:attrNameLst>
                                          <p:attrName>style.visibility</p:attrName>
                                        </p:attrNameLst>
                                      </p:cBhvr>
                                      <p:to>
                                        <p:strVal val="visible"/>
                                      </p:to>
                                    </p:set>
                                    <p:animEffect transition="in" filter="slide(fromTop)">
                                      <p:cBhvr>
                                        <p:cTn id="29" dur="500"/>
                                        <p:tgtEl>
                                          <p:spTgt spid="36"/>
                                        </p:tgtEl>
                                      </p:cBhvr>
                                    </p:animEffect>
                                  </p:childTnLst>
                                </p:cTn>
                              </p:par>
                              <p:par>
                                <p:cTn id="30" presetID="34" presetClass="entr" presetSubtype="0" fill="hold" nodeType="withEffect">
                                  <p:stCondLst>
                                    <p:cond delay="900"/>
                                  </p:stCondLst>
                                  <p:childTnLst>
                                    <p:set>
                                      <p:cBhvr>
                                        <p:cTn id="31" dur="1" fill="hold">
                                          <p:stCondLst>
                                            <p:cond delay="0"/>
                                          </p:stCondLst>
                                        </p:cTn>
                                        <p:tgtEl>
                                          <p:spTgt spid="37"/>
                                        </p:tgtEl>
                                        <p:attrNameLst>
                                          <p:attrName>style.visibility</p:attrName>
                                        </p:attrNameLst>
                                      </p:cBhvr>
                                      <p:to>
                                        <p:strVal val="visible"/>
                                      </p:to>
                                    </p:set>
                                    <p:anim from="(-#ppt_w/2)" to="(#ppt_x)" calcmode="lin" valueType="num">
                                      <p:cBhvr>
                                        <p:cTn id="32" dur="600" fill="hold">
                                          <p:stCondLst>
                                            <p:cond delay="0"/>
                                          </p:stCondLst>
                                        </p:cTn>
                                        <p:tgtEl>
                                          <p:spTgt spid="37"/>
                                        </p:tgtEl>
                                        <p:attrNameLst>
                                          <p:attrName>ppt_x</p:attrName>
                                        </p:attrNameLst>
                                      </p:cBhvr>
                                    </p:anim>
                                    <p:anim from="0" to="-1.0" calcmode="lin" valueType="num">
                                      <p:cBhvr>
                                        <p:cTn id="33" dur="200" decel="50000" autoRev="1" fill="hold">
                                          <p:stCondLst>
                                            <p:cond delay="600"/>
                                          </p:stCondLst>
                                        </p:cTn>
                                        <p:tgtEl>
                                          <p:spTgt spid="37"/>
                                        </p:tgtEl>
                                        <p:attrNameLst>
                                          <p:attrName>xshear</p:attrName>
                                        </p:attrNameLst>
                                      </p:cBhvr>
                                    </p:anim>
                                    <p:animScale>
                                      <p:cBhvr>
                                        <p:cTn id="34" dur="200" decel="100000" autoRev="1" fill="hold">
                                          <p:stCondLst>
                                            <p:cond delay="600"/>
                                          </p:stCondLst>
                                        </p:cTn>
                                        <p:tgtEl>
                                          <p:spTgt spid="37"/>
                                        </p:tgtEl>
                                      </p:cBhvr>
                                      <p:from x="100000" y="100000"/>
                                      <p:to x="80000" y="100000"/>
                                    </p:animScale>
                                    <p:anim by="(#ppt_h/3+#ppt_w*0.1)" calcmode="lin" valueType="num">
                                      <p:cBhvr additive="sum">
                                        <p:cTn id="35" dur="200" decel="100000" autoRev="1" fill="hold">
                                          <p:stCondLst>
                                            <p:cond delay="600"/>
                                          </p:stCondLst>
                                        </p:cTn>
                                        <p:tgtEl>
                                          <p:spTgt spid="37"/>
                                        </p:tgtEl>
                                        <p:attrNameLst>
                                          <p:attrName>ppt_x</p:attrName>
                                        </p:attrNameLst>
                                      </p:cBhvr>
                                    </p:anim>
                                  </p:childTnLst>
                                </p:cTn>
                              </p:par>
                              <p:par>
                                <p:cTn id="36" presetID="12" presetClass="entr" presetSubtype="4" fill="hold" nodeType="withEffect">
                                  <p:stCondLst>
                                    <p:cond delay="2100"/>
                                  </p:stCondLst>
                                  <p:childTnLst>
                                    <p:set>
                                      <p:cBhvr>
                                        <p:cTn id="37" dur="1" fill="hold">
                                          <p:stCondLst>
                                            <p:cond delay="0"/>
                                          </p:stCondLst>
                                        </p:cTn>
                                        <p:tgtEl>
                                          <p:spTgt spid="41"/>
                                        </p:tgtEl>
                                        <p:attrNameLst>
                                          <p:attrName>style.visibility</p:attrName>
                                        </p:attrNameLst>
                                      </p:cBhvr>
                                      <p:to>
                                        <p:strVal val="visible"/>
                                      </p:to>
                                    </p:set>
                                    <p:animEffect transition="in" filter="slide(fromBottom)">
                                      <p:cBhvr>
                                        <p:cTn id="38" dur="500"/>
                                        <p:tgtEl>
                                          <p:spTgt spid="41"/>
                                        </p:tgtEl>
                                      </p:cBhvr>
                                    </p:animEffect>
                                  </p:childTnLst>
                                </p:cTn>
                              </p:par>
                              <p:par>
                                <p:cTn id="39" presetID="12" presetClass="entr" presetSubtype="2" fill="hold" nodeType="withEffect">
                                  <p:stCondLst>
                                    <p:cond delay="2700"/>
                                  </p:stCondLst>
                                  <p:childTnLst>
                                    <p:set>
                                      <p:cBhvr>
                                        <p:cTn id="40" dur="1" fill="hold">
                                          <p:stCondLst>
                                            <p:cond delay="0"/>
                                          </p:stCondLst>
                                        </p:cTn>
                                        <p:tgtEl>
                                          <p:spTgt spid="42"/>
                                        </p:tgtEl>
                                        <p:attrNameLst>
                                          <p:attrName>style.visibility</p:attrName>
                                        </p:attrNameLst>
                                      </p:cBhvr>
                                      <p:to>
                                        <p:strVal val="visible"/>
                                      </p:to>
                                    </p:set>
                                    <p:animEffect transition="in" filter="slide(from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32" name="Content Placeholder 2"/>
          <p:cNvSpPr txBox="1">
            <a:spLocks/>
          </p:cNvSpPr>
          <p:nvPr/>
        </p:nvSpPr>
        <p:spPr>
          <a:xfrm>
            <a:off x="785194" y="59690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a:t>
            </a:r>
            <a:r>
              <a:rPr lang="en-US" sz="1100" dirty="0" err="1" smtClean="0"/>
              <a:t>quis</a:t>
            </a:r>
            <a:r>
              <a:rPr lang="en-US" sz="1100" dirty="0" smtClean="0"/>
              <a:t> </a:t>
            </a:r>
            <a:r>
              <a:rPr lang="en-US" sz="1100" dirty="0" err="1" smtClean="0"/>
              <a:t>tincidunt</a:t>
            </a:r>
            <a:endParaRPr lang="en-US" sz="1100" dirty="0"/>
          </a:p>
        </p:txBody>
      </p:sp>
      <p:grpSp>
        <p:nvGrpSpPr>
          <p:cNvPr id="25" name="Group 24"/>
          <p:cNvGrpSpPr/>
          <p:nvPr/>
        </p:nvGrpSpPr>
        <p:grpSpPr>
          <a:xfrm>
            <a:off x="0" y="2112798"/>
            <a:ext cx="4787900" cy="1824203"/>
            <a:chOff x="0" y="1584598"/>
            <a:chExt cx="4419600" cy="1368152"/>
          </a:xfrm>
        </p:grpSpPr>
        <p:sp>
          <p:nvSpPr>
            <p:cNvPr id="24" name="Rectangle 23"/>
            <p:cNvSpPr/>
            <p:nvPr/>
          </p:nvSpPr>
          <p:spPr>
            <a:xfrm>
              <a:off x="0" y="1584598"/>
              <a:ext cx="4419600" cy="136815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3" name="Picture 32" descr="person_klaus.png"/>
            <p:cNvPicPr>
              <a:picLocks noChangeAspect="1"/>
            </p:cNvPicPr>
            <p:nvPr/>
          </p:nvPicPr>
          <p:blipFill>
            <a:blip r:embed="rId3" cstate="print"/>
            <a:stretch>
              <a:fillRect/>
            </a:stretch>
          </p:blipFill>
          <p:spPr>
            <a:xfrm>
              <a:off x="588168" y="1914525"/>
              <a:ext cx="1011603" cy="1038225"/>
            </a:xfrm>
            <a:prstGeom prst="rect">
              <a:avLst/>
            </a:prstGeom>
          </p:spPr>
        </p:pic>
        <p:sp>
          <p:nvSpPr>
            <p:cNvPr id="34" name="Content Placeholder 2"/>
            <p:cNvSpPr txBox="1">
              <a:spLocks/>
            </p:cNvSpPr>
            <p:nvPr/>
          </p:nvSpPr>
          <p:spPr>
            <a:xfrm>
              <a:off x="2057400" y="1885950"/>
              <a:ext cx="1981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Edward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6" name="Group 25"/>
          <p:cNvGrpSpPr/>
          <p:nvPr/>
        </p:nvGrpSpPr>
        <p:grpSpPr>
          <a:xfrm>
            <a:off x="4705350" y="2112798"/>
            <a:ext cx="5200650" cy="1824203"/>
            <a:chOff x="4343400" y="1584598"/>
            <a:chExt cx="4800600" cy="1368152"/>
          </a:xfrm>
        </p:grpSpPr>
        <p:grpSp>
          <p:nvGrpSpPr>
            <p:cNvPr id="27" name="Group 58"/>
            <p:cNvGrpSpPr/>
            <p:nvPr/>
          </p:nvGrpSpPr>
          <p:grpSpPr>
            <a:xfrm>
              <a:off x="4343400" y="1584598"/>
              <a:ext cx="4800600" cy="1368152"/>
              <a:chOff x="3196886" y="1276350"/>
              <a:chExt cx="5025727" cy="1368152"/>
            </a:xfrm>
            <a:solidFill>
              <a:srgbClr val="1F1F1F"/>
            </a:solidFill>
          </p:grpSpPr>
          <p:sp>
            <p:nvSpPr>
              <p:cNvPr id="29" name="Rectangle 28"/>
              <p:cNvSpPr/>
              <p:nvPr/>
            </p:nvSpPr>
            <p:spPr>
              <a:xfrm>
                <a:off x="3273896" y="1276350"/>
                <a:ext cx="4948717"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Isosceles Triangle 29"/>
              <p:cNvSpPr/>
              <p:nvPr/>
            </p:nvSpPr>
            <p:spPr>
              <a:xfrm rot="5400000" flipH="1" flipV="1">
                <a:off x="3153939" y="1865824"/>
                <a:ext cx="198022" cy="1121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35" name="Content Placeholder 2"/>
            <p:cNvSpPr txBox="1">
              <a:spLocks/>
            </p:cNvSpPr>
            <p:nvPr/>
          </p:nvSpPr>
          <p:spPr>
            <a:xfrm>
              <a:off x="4572000" y="1790700"/>
              <a:ext cx="4267200" cy="9334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rgbClr val="92D050"/>
                  </a:solidFill>
                </a:rPr>
                <a:t>Mauris ullamcorper</a:t>
              </a:r>
              <a:r>
                <a:rPr lang="en-US" sz="1000" dirty="0" smtClean="0"/>
                <a:t> justo tristique dui posuere tincidunt. In nec lacus laoreet orci varius imperdiet sit amet in augue. </a:t>
              </a:r>
              <a:endParaRPr lang="en-US" sz="1000" dirty="0"/>
            </a:p>
          </p:txBody>
        </p:sp>
      </p:grpSp>
      <p:grpSp>
        <p:nvGrpSpPr>
          <p:cNvPr id="45" name="Group 44"/>
          <p:cNvGrpSpPr/>
          <p:nvPr/>
        </p:nvGrpSpPr>
        <p:grpSpPr>
          <a:xfrm>
            <a:off x="4541186" y="3937001"/>
            <a:ext cx="5364815" cy="1824203"/>
            <a:chOff x="4191863" y="2952750"/>
            <a:chExt cx="4952137" cy="1368152"/>
          </a:xfrm>
        </p:grpSpPr>
        <p:sp>
          <p:nvSpPr>
            <p:cNvPr id="38" name="Rectangle 37"/>
            <p:cNvSpPr/>
            <p:nvPr/>
          </p:nvSpPr>
          <p:spPr>
            <a:xfrm>
              <a:off x="4191863" y="2952750"/>
              <a:ext cx="4952137" cy="136815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40" name="Picture 39" descr="person_klaus.png"/>
            <p:cNvPicPr>
              <a:picLocks noChangeAspect="1"/>
            </p:cNvPicPr>
            <p:nvPr/>
          </p:nvPicPr>
          <p:blipFill>
            <a:blip r:embed="rId3" cstate="print"/>
            <a:stretch>
              <a:fillRect/>
            </a:stretch>
          </p:blipFill>
          <p:spPr>
            <a:xfrm>
              <a:off x="7496175" y="3238352"/>
              <a:ext cx="1027499" cy="1054538"/>
            </a:xfrm>
            <a:prstGeom prst="rect">
              <a:avLst/>
            </a:prstGeom>
          </p:spPr>
        </p:pic>
        <p:sp>
          <p:nvSpPr>
            <p:cNvPr id="41" name="Content Placeholder 2"/>
            <p:cNvSpPr txBox="1">
              <a:spLocks/>
            </p:cNvSpPr>
            <p:nvPr/>
          </p:nvSpPr>
          <p:spPr>
            <a:xfrm>
              <a:off x="5181600" y="3181350"/>
              <a:ext cx="1981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Mary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8" name="Group 27"/>
          <p:cNvGrpSpPr/>
          <p:nvPr/>
        </p:nvGrpSpPr>
        <p:grpSpPr>
          <a:xfrm>
            <a:off x="1" y="3937001"/>
            <a:ext cx="4870450" cy="1824203"/>
            <a:chOff x="1" y="2952750"/>
            <a:chExt cx="4495800" cy="1368152"/>
          </a:xfrm>
        </p:grpSpPr>
        <p:grpSp>
          <p:nvGrpSpPr>
            <p:cNvPr id="43" name="Group 42"/>
            <p:cNvGrpSpPr/>
            <p:nvPr/>
          </p:nvGrpSpPr>
          <p:grpSpPr>
            <a:xfrm>
              <a:off x="1" y="2952750"/>
              <a:ext cx="4495800" cy="1368152"/>
              <a:chOff x="-95250" y="2952750"/>
              <a:chExt cx="4362449" cy="1368152"/>
            </a:xfrm>
            <a:solidFill>
              <a:srgbClr val="1F1F1F"/>
            </a:solidFill>
          </p:grpSpPr>
          <p:sp>
            <p:nvSpPr>
              <p:cNvPr id="36" name="Rectangle 35"/>
              <p:cNvSpPr/>
              <p:nvPr/>
            </p:nvSpPr>
            <p:spPr>
              <a:xfrm>
                <a:off x="-95250" y="2952750"/>
                <a:ext cx="4286250"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Isosceles Triangle 38"/>
              <p:cNvSpPr/>
              <p:nvPr/>
            </p:nvSpPr>
            <p:spPr>
              <a:xfrm rot="16200000" flipH="1" flipV="1">
                <a:off x="4112086" y="3542185"/>
                <a:ext cx="198022" cy="1122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44" name="Content Placeholder 2"/>
            <p:cNvSpPr txBox="1">
              <a:spLocks/>
            </p:cNvSpPr>
            <p:nvPr/>
          </p:nvSpPr>
          <p:spPr>
            <a:xfrm>
              <a:off x="304800" y="3152775"/>
              <a:ext cx="4038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chemeClr val="accent6">
                      <a:lumMod val="75000"/>
                    </a:schemeClr>
                  </a:solidFill>
                </a:rPr>
                <a:t>Mauris ullamcorper</a:t>
              </a:r>
              <a:r>
                <a:rPr lang="en-US" sz="1000" dirty="0" smtClean="0">
                  <a:solidFill>
                    <a:schemeClr val="accent6">
                      <a:lumMod val="75000"/>
                    </a:schemeClr>
                  </a:solidFill>
                </a:rPr>
                <a:t> </a:t>
              </a:r>
              <a:r>
                <a:rPr lang="en-US" sz="1000" dirty="0" smtClean="0"/>
                <a:t>justo tristique dui posuere tincidunt. In nec lacus laoreet orci varius imperdiet sit amet in augue. </a:t>
              </a:r>
              <a:endParaRPr lang="en-US" sz="1000" dirty="0"/>
            </a:p>
          </p:txBody>
        </p:sp>
      </p:grpSp>
      <p:sp>
        <p:nvSpPr>
          <p:cNvPr id="3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Expert Say’s</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37" name="Picture 36"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42"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46" name="Group 45"/>
          <p:cNvGrpSpPr/>
          <p:nvPr/>
        </p:nvGrpSpPr>
        <p:grpSpPr>
          <a:xfrm>
            <a:off x="8776029" y="797625"/>
            <a:ext cx="594360" cy="548640"/>
            <a:chOff x="6996506" y="1066800"/>
            <a:chExt cx="548640" cy="548640"/>
          </a:xfrm>
        </p:grpSpPr>
        <p:sp>
          <p:nvSpPr>
            <p:cNvPr id="4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8"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19</a:t>
              </a:r>
              <a:endParaRPr lang="en-US" sz="1600" dirty="0">
                <a:solidFill>
                  <a:schemeClr val="tx1">
                    <a:lumMod val="50000"/>
                    <a:lumOff val="50000"/>
                  </a:schemeClr>
                </a:solidFill>
              </a:endParaRPr>
            </a:p>
          </p:txBody>
        </p:sp>
      </p:gr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wipe(left)">
                                      <p:cBhvr>
                                        <p:cTn id="10" dur="500"/>
                                        <p:tgtEl>
                                          <p:spTgt spid="42">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2" presetClass="entr" presetSubtype="8"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slide(fromLeft)">
                                      <p:cBhvr>
                                        <p:cTn id="17" dur="500"/>
                                        <p:tgtEl>
                                          <p:spTgt spid="25"/>
                                        </p:tgtEl>
                                      </p:cBhvr>
                                    </p:animEffect>
                                  </p:childTnLst>
                                </p:cTn>
                              </p:par>
                              <p:par>
                                <p:cTn id="18" presetID="12" presetClass="entr" presetSubtype="2" fill="hold" nodeType="withEffect">
                                  <p:stCondLst>
                                    <p:cond delay="1000"/>
                                  </p:stCondLst>
                                  <p:childTnLst>
                                    <p:set>
                                      <p:cBhvr>
                                        <p:cTn id="19" dur="1" fill="hold">
                                          <p:stCondLst>
                                            <p:cond delay="0"/>
                                          </p:stCondLst>
                                        </p:cTn>
                                        <p:tgtEl>
                                          <p:spTgt spid="26"/>
                                        </p:tgtEl>
                                        <p:attrNameLst>
                                          <p:attrName>style.visibility</p:attrName>
                                        </p:attrNameLst>
                                      </p:cBhvr>
                                      <p:to>
                                        <p:strVal val="visible"/>
                                      </p:to>
                                    </p:set>
                                    <p:animEffect transition="in" filter="slide(fromRight)">
                                      <p:cBhvr>
                                        <p:cTn id="20" dur="500"/>
                                        <p:tgtEl>
                                          <p:spTgt spid="26"/>
                                        </p:tgtEl>
                                      </p:cBhvr>
                                    </p:animEffect>
                                  </p:childTnLst>
                                </p:cTn>
                              </p:par>
                              <p:par>
                                <p:cTn id="21" presetID="1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Effect transition="in" filter="slide(fromBottom)">
                                      <p:cBhvr>
                                        <p:cTn id="23" dur="500"/>
                                        <p:tgtEl>
                                          <p:spTgt spid="45"/>
                                        </p:tgtEl>
                                      </p:cBhvr>
                                    </p:animEffect>
                                  </p:childTnLst>
                                </p:cTn>
                              </p:par>
                              <p:par>
                                <p:cTn id="24" presetID="12" presetClass="entr" presetSubtype="8" fill="hold" nodeType="withEffect">
                                  <p:stCondLst>
                                    <p:cond delay="2100"/>
                                  </p:stCondLst>
                                  <p:childTnLst>
                                    <p:set>
                                      <p:cBhvr>
                                        <p:cTn id="25" dur="1" fill="hold">
                                          <p:stCondLst>
                                            <p:cond delay="0"/>
                                          </p:stCondLst>
                                        </p:cTn>
                                        <p:tgtEl>
                                          <p:spTgt spid="28"/>
                                        </p:tgtEl>
                                        <p:attrNameLst>
                                          <p:attrName>style.visibility</p:attrName>
                                        </p:attrNameLst>
                                      </p:cBhvr>
                                      <p:to>
                                        <p:strVal val="visible"/>
                                      </p:to>
                                    </p:set>
                                    <p:animEffect transition="in" filter="slide(from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4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14" name="Group 13"/>
          <p:cNvGrpSpPr/>
          <p:nvPr/>
        </p:nvGrpSpPr>
        <p:grpSpPr>
          <a:xfrm>
            <a:off x="8776029" y="797625"/>
            <a:ext cx="594360" cy="548640"/>
            <a:chOff x="6996506" y="1066800"/>
            <a:chExt cx="548640" cy="548640"/>
          </a:xfrm>
        </p:grpSpPr>
        <p:sp>
          <p:nvSpPr>
            <p:cNvPr id="1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a:t>
              </a:r>
              <a:endParaRPr lang="en-US" sz="1600" dirty="0">
                <a:solidFill>
                  <a:schemeClr val="tx1">
                    <a:lumMod val="50000"/>
                    <a:lumOff val="50000"/>
                  </a:schemeClr>
                </a:solidFill>
              </a:endParaRPr>
            </a:p>
          </p:txBody>
        </p:sp>
      </p:grpSp>
      <p:sp>
        <p:nvSpPr>
          <p:cNvPr id="19" name="Content Placeholder 2"/>
          <p:cNvSpPr txBox="1">
            <a:spLocks/>
          </p:cNvSpPr>
          <p:nvPr/>
        </p:nvSpPr>
        <p:spPr>
          <a:xfrm>
            <a:off x="742950" y="2819400"/>
            <a:ext cx="3797300" cy="294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92D050"/>
                </a:solidFill>
              </a:rPr>
              <a:t>Mauris ullamcorper</a:t>
            </a:r>
            <a:r>
              <a:rPr lang="en-US" sz="1100" dirty="0" smtClean="0"/>
              <a:t> justo tristique dui posuere tincidunt. In nec lacus laoreet orci varius imperdiet sit amet in </a:t>
            </a:r>
            <a:r>
              <a:rPr lang="en-US" sz="1100" dirty="0" err="1" smtClean="0"/>
              <a:t>augue</a:t>
            </a:r>
            <a:r>
              <a:rPr lang="en-US" sz="1100" dirty="0" smtClean="0"/>
              <a:t>. </a:t>
            </a:r>
            <a:r>
              <a:rPr lang="id-ID" sz="1100" dirty="0" smtClean="0"/>
              <a:t>  </a:t>
            </a:r>
          </a:p>
          <a:p>
            <a:pPr marL="0" indent="0">
              <a:buFont typeface="Arial" pitchFamily="34" charset="0"/>
              <a:buNone/>
            </a:pPr>
            <a:endParaRPr lang="id-ID" sz="1100" dirty="0" smtClean="0"/>
          </a:p>
          <a:p>
            <a:pPr marL="0" indent="0">
              <a:buNone/>
            </a:pPr>
            <a:r>
              <a:rPr lang="en-US" sz="1100" dirty="0" err="1" smtClean="0"/>
              <a:t>Lorem</a:t>
            </a:r>
            <a:r>
              <a:rPr lang="en-US" sz="1100" dirty="0" smtClean="0"/>
              <a:t> </a:t>
            </a:r>
            <a:r>
              <a:rPr lang="en-US" sz="1100" dirty="0" err="1" smtClean="0"/>
              <a:t>ipsum</a:t>
            </a:r>
            <a:r>
              <a:rPr lang="en-US" sz="1100" dirty="0" smtClean="0"/>
              <a:t> dolor sit </a:t>
            </a:r>
            <a:r>
              <a:rPr lang="en-US" sz="1100" dirty="0" err="1" smtClean="0"/>
              <a:t>amet</a:t>
            </a:r>
            <a:r>
              <a:rPr lang="en-US" sz="1100" dirty="0" smtClean="0"/>
              <a:t>, </a:t>
            </a:r>
            <a:r>
              <a:rPr lang="en-US" sz="1100" b="1" dirty="0" err="1" smtClean="0"/>
              <a:t>consectetur</a:t>
            </a:r>
            <a:r>
              <a:rPr lang="en-US" sz="1100" b="1" dirty="0" smtClean="0"/>
              <a:t> </a:t>
            </a:r>
            <a:r>
              <a:rPr lang="en-US" sz="1100" b="1" dirty="0" err="1" smtClean="0"/>
              <a:t>adipiscing</a:t>
            </a:r>
            <a:r>
              <a:rPr lang="en-US" sz="1100" b="1" dirty="0" smtClean="0"/>
              <a:t> </a:t>
            </a:r>
            <a:r>
              <a:rPr lang="en-US" sz="1100" b="1" dirty="0" err="1" smtClean="0"/>
              <a:t>elit</a:t>
            </a:r>
            <a:r>
              <a:rPr lang="en-US" sz="1100" dirty="0" smtClean="0"/>
              <a:t>. </a:t>
            </a:r>
            <a:r>
              <a:rPr lang="en-US" sz="1100" dirty="0" err="1" smtClean="0"/>
              <a:t>Curabitur</a:t>
            </a:r>
            <a:r>
              <a:rPr lang="en-US" sz="1100" dirty="0" smtClean="0"/>
              <a:t> </a:t>
            </a:r>
            <a:r>
              <a:rPr lang="en-US" sz="1100" dirty="0" err="1" smtClean="0"/>
              <a:t>elementum</a:t>
            </a:r>
            <a:r>
              <a:rPr lang="en-US" sz="1100" dirty="0" smtClean="0"/>
              <a:t> </a:t>
            </a:r>
            <a:r>
              <a:rPr lang="en-US" sz="1100" dirty="0" err="1" smtClean="0"/>
              <a:t>posuere</a:t>
            </a:r>
            <a:r>
              <a:rPr lang="en-US" sz="1100" dirty="0" smtClean="0"/>
              <a:t> </a:t>
            </a:r>
            <a:r>
              <a:rPr lang="en-US" sz="1100" dirty="0" err="1" smtClean="0"/>
              <a:t>pretium</a:t>
            </a:r>
            <a:r>
              <a:rPr lang="en-US" sz="1100" dirty="0" smtClean="0"/>
              <a:t>. </a:t>
            </a:r>
            <a:r>
              <a:rPr lang="en-US" sz="1100" dirty="0" err="1" smtClean="0"/>
              <a:t>Quisque</a:t>
            </a:r>
            <a:r>
              <a:rPr lang="en-US" sz="1100" dirty="0" smtClean="0"/>
              <a:t> </a:t>
            </a:r>
            <a:r>
              <a:rPr lang="en-US" sz="1100" dirty="0" err="1" smtClean="0"/>
              <a:t>nibh</a:t>
            </a:r>
            <a:r>
              <a:rPr lang="en-US" sz="1100" dirty="0" smtClean="0"/>
              <a:t> dolor, </a:t>
            </a:r>
            <a:r>
              <a:rPr lang="en-US" sz="1100" dirty="0" err="1" smtClean="0"/>
              <a:t>dignissim</a:t>
            </a:r>
            <a:r>
              <a:rPr lang="en-US" sz="1100" dirty="0" smtClean="0"/>
              <a:t> ac </a:t>
            </a:r>
            <a:r>
              <a:rPr lang="en-US" sz="1100" dirty="0" err="1" smtClean="0"/>
              <a:t>dignissim</a:t>
            </a:r>
            <a:r>
              <a:rPr lang="en-US" sz="1100" dirty="0" smtClean="0"/>
              <a:t> </a:t>
            </a:r>
            <a:r>
              <a:rPr lang="en-US" sz="1100" dirty="0" err="1" smtClean="0"/>
              <a:t>ut</a:t>
            </a:r>
            <a:r>
              <a:rPr lang="en-US" sz="1100" dirty="0" smtClean="0"/>
              <a:t>, </a:t>
            </a:r>
            <a:r>
              <a:rPr lang="en-US" sz="1100" dirty="0" err="1" smtClean="0"/>
              <a:t>luctus</a:t>
            </a:r>
            <a:r>
              <a:rPr lang="en-US" sz="1100" dirty="0" smtClean="0"/>
              <a:t> ac </a:t>
            </a:r>
            <a:r>
              <a:rPr lang="en-US" sz="1100" dirty="0" err="1" smtClean="0"/>
              <a:t>urna</a:t>
            </a:r>
            <a:endParaRPr lang="en-US" sz="1100" dirty="0" smtClean="0"/>
          </a:p>
          <a:p>
            <a:pPr marL="0" indent="0">
              <a:buFont typeface="Arial" pitchFamily="34" charset="0"/>
              <a:buNone/>
            </a:pPr>
            <a:endParaRPr lang="en-US" sz="1100" dirty="0"/>
          </a:p>
        </p:txBody>
      </p:sp>
      <p:sp>
        <p:nvSpPr>
          <p:cNvPr id="21" name="Title 13"/>
          <p:cNvSpPr txBox="1">
            <a:spLocks/>
          </p:cNvSpPr>
          <p:nvPr/>
        </p:nvSpPr>
        <p:spPr>
          <a:xfrm>
            <a:off x="330200" y="889000"/>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About Us</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2" name="Picture 21" descr="Color_16x9.png"/>
          <p:cNvPicPr>
            <a:picLocks noChangeAspect="1"/>
          </p:cNvPicPr>
          <p:nvPr/>
        </p:nvPicPr>
        <p:blipFill>
          <a:blip r:embed="rId3" cstate="print"/>
          <a:stretch>
            <a:fillRect/>
          </a:stretch>
        </p:blipFill>
        <p:spPr>
          <a:xfrm>
            <a:off x="3419107" y="1413537"/>
            <a:ext cx="2377440" cy="22860"/>
          </a:xfrm>
          <a:prstGeom prst="rect">
            <a:avLst/>
          </a:prstGeom>
        </p:spPr>
      </p:pic>
      <p:sp>
        <p:nvSpPr>
          <p:cNvPr id="23" name="Subtitle 2"/>
          <p:cNvSpPr>
            <a:spLocks noGrp="1"/>
          </p:cNvSpPr>
          <p:nvPr>
            <p:ph type="subTitle" idx="1"/>
          </p:nvPr>
        </p:nvSpPr>
        <p:spPr>
          <a:xfrm>
            <a:off x="295643" y="1419892"/>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17" name="Text Placeholder 5"/>
          <p:cNvSpPr txBox="1">
            <a:spLocks/>
          </p:cNvSpPr>
          <p:nvPr/>
        </p:nvSpPr>
        <p:spPr>
          <a:xfrm>
            <a:off x="721828" y="5461002"/>
            <a:ext cx="3981935" cy="246221"/>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s-ES" sz="990" b="1" i="0" u="none" strike="noStrike" kern="1200" cap="none" spc="-10" normalizeH="0" baseline="0" noProof="0" dirty="0" err="1" smtClean="0">
                <a:ln>
                  <a:noFill/>
                </a:ln>
                <a:solidFill>
                  <a:srgbClr val="333333"/>
                </a:solidFill>
                <a:effectLst/>
                <a:uLnTx/>
                <a:uFillTx/>
                <a:latin typeface="Calibri" pitchFamily="34" charset="0"/>
                <a:ea typeface="+mn-ea"/>
                <a:cs typeface="Calibri" pitchFamily="34" charset="0"/>
              </a:rPr>
              <a:t>For</a:t>
            </a:r>
            <a:r>
              <a:rPr kumimoji="0" lang="es-ES" sz="990" b="1" i="0" u="none" strike="noStrike" kern="1200" cap="none" spc="-10" normalizeH="0" baseline="0" noProof="0" dirty="0" smtClean="0">
                <a:ln>
                  <a:noFill/>
                </a:ln>
                <a:solidFill>
                  <a:srgbClr val="333333"/>
                </a:solidFill>
                <a:effectLst/>
                <a:uLnTx/>
                <a:uFillTx/>
                <a:latin typeface="Calibri" pitchFamily="34" charset="0"/>
                <a:ea typeface="+mn-ea"/>
                <a:cs typeface="Calibri" pitchFamily="34" charset="0"/>
              </a:rPr>
              <a:t> more </a:t>
            </a:r>
            <a:r>
              <a:rPr kumimoji="0" lang="es-ES" sz="990" b="1" i="0" u="none" strike="noStrike" kern="1200" cap="none" spc="-10" normalizeH="0" baseline="0" noProof="0" dirty="0" err="1" smtClean="0">
                <a:ln>
                  <a:noFill/>
                </a:ln>
                <a:solidFill>
                  <a:srgbClr val="333333"/>
                </a:solidFill>
                <a:effectLst/>
                <a:uLnTx/>
                <a:uFillTx/>
                <a:latin typeface="Calibri" pitchFamily="34" charset="0"/>
                <a:ea typeface="+mn-ea"/>
                <a:cs typeface="Calibri" pitchFamily="34" charset="0"/>
              </a:rPr>
              <a:t>information</a:t>
            </a:r>
            <a:r>
              <a:rPr kumimoji="0" lang="es-ES" sz="990" b="1" i="0" u="none" strike="noStrike" kern="1200" cap="none" spc="-10" normalizeH="0" baseline="0" noProof="0" dirty="0" smtClean="0">
                <a:ln>
                  <a:noFill/>
                </a:ln>
                <a:solidFill>
                  <a:srgbClr val="333333"/>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333333"/>
                </a:solidFill>
                <a:effectLst/>
                <a:uLnTx/>
                <a:uFillTx/>
                <a:latin typeface="Calibri" pitchFamily="34" charset="0"/>
                <a:ea typeface="+mn-ea"/>
                <a:cs typeface="Calibri" pitchFamily="34" charset="0"/>
              </a:rPr>
              <a:t>please</a:t>
            </a:r>
            <a:r>
              <a:rPr kumimoji="0" lang="es-ES" sz="990" b="1" i="0" u="none" strike="noStrike" kern="1200" cap="none" spc="-10" normalizeH="0" baseline="0" noProof="0" dirty="0" smtClean="0">
                <a:ln>
                  <a:noFill/>
                </a:ln>
                <a:solidFill>
                  <a:srgbClr val="333333"/>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333333"/>
                </a:solidFill>
                <a:effectLst/>
                <a:uLnTx/>
                <a:uFillTx/>
                <a:latin typeface="Calibri" pitchFamily="34" charset="0"/>
                <a:ea typeface="+mn-ea"/>
                <a:cs typeface="Calibri" pitchFamily="34" charset="0"/>
              </a:rPr>
              <a:t>visit</a:t>
            </a:r>
            <a:r>
              <a:rPr kumimoji="0" lang="es-ES" sz="990" b="1" i="0" u="none" strike="noStrike" kern="1200" cap="none" spc="-10" normalizeH="0" baseline="0" noProof="0" dirty="0" smtClean="0">
                <a:ln>
                  <a:noFill/>
                </a:ln>
                <a:solidFill>
                  <a:srgbClr val="333333"/>
                </a:solidFill>
                <a:effectLst/>
                <a:uLnTx/>
                <a:uFillTx/>
                <a:latin typeface="Calibri" pitchFamily="34" charset="0"/>
                <a:ea typeface="+mn-ea"/>
                <a:cs typeface="Calibri" pitchFamily="34" charset="0"/>
              </a:rPr>
              <a:t>:</a:t>
            </a:r>
            <a:endParaRPr kumimoji="0" lang="en-US" sz="990" b="1" i="0" u="none" strike="noStrike" kern="1200" cap="none" spc="-10" normalizeH="0" baseline="0" noProof="0" dirty="0">
              <a:ln>
                <a:noFill/>
              </a:ln>
              <a:solidFill>
                <a:srgbClr val="333333"/>
              </a:solidFill>
              <a:effectLst/>
              <a:uLnTx/>
              <a:uFillTx/>
              <a:latin typeface="Calibri" pitchFamily="34" charset="0"/>
              <a:ea typeface="+mn-ea"/>
              <a:cs typeface="Calibri" pitchFamily="34" charset="0"/>
            </a:endParaRPr>
          </a:p>
        </p:txBody>
      </p:sp>
      <p:sp>
        <p:nvSpPr>
          <p:cNvPr id="18" name="Text Placeholder 6"/>
          <p:cNvSpPr txBox="1">
            <a:spLocks/>
          </p:cNvSpPr>
          <p:nvPr/>
        </p:nvSpPr>
        <p:spPr>
          <a:xfrm>
            <a:off x="719912" y="5765801"/>
            <a:ext cx="3981900" cy="233397"/>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s-ES" sz="1300" b="0" i="0" u="none" strike="noStrike" kern="1200" cap="all" spc="-10" normalizeH="0" baseline="0" noProof="0" dirty="0" smtClean="0">
                <a:ln>
                  <a:noFill/>
                </a:ln>
                <a:solidFill>
                  <a:srgbClr val="E2007A"/>
                </a:solidFill>
                <a:effectLst/>
                <a:uLnTx/>
                <a:uFillTx/>
                <a:latin typeface="Calibri" pitchFamily="34" charset="0"/>
                <a:ea typeface="+mn-ea"/>
                <a:cs typeface="Calibri" pitchFamily="34" charset="0"/>
              </a:rPr>
              <a:t>www.company</a:t>
            </a:r>
            <a:r>
              <a:rPr kumimoji="0" lang="es-ES" sz="1300" b="1" i="0" u="none" strike="noStrike" kern="1200" cap="all" spc="-10" normalizeH="0" baseline="0" noProof="0" dirty="0" smtClean="0">
                <a:ln>
                  <a:noFill/>
                </a:ln>
                <a:solidFill>
                  <a:srgbClr val="E2007A"/>
                </a:solidFill>
                <a:effectLst/>
                <a:uLnTx/>
                <a:uFillTx/>
                <a:latin typeface="Calibri" pitchFamily="34" charset="0"/>
                <a:ea typeface="+mn-ea"/>
                <a:cs typeface="Calibri" pitchFamily="34" charset="0"/>
              </a:rPr>
              <a:t>name</a:t>
            </a:r>
            <a:r>
              <a:rPr kumimoji="0" lang="es-ES" sz="1300" b="0" i="0" u="none" strike="noStrike" kern="1200" cap="all" spc="-10" normalizeH="0" baseline="0" noProof="0" dirty="0" smtClean="0">
                <a:ln>
                  <a:noFill/>
                </a:ln>
                <a:solidFill>
                  <a:srgbClr val="E2007A"/>
                </a:solidFill>
                <a:effectLst/>
                <a:uLnTx/>
                <a:uFillTx/>
                <a:latin typeface="Calibri" pitchFamily="34" charset="0"/>
                <a:ea typeface="+mn-ea"/>
                <a:cs typeface="Calibri" pitchFamily="34" charset="0"/>
              </a:rPr>
              <a:t>.com</a:t>
            </a:r>
            <a:endParaRPr kumimoji="0" lang="en-US" sz="1300" b="0" i="0" u="none" strike="noStrike" kern="1200" cap="all" spc="-10" normalizeH="0" baseline="0" noProof="0" dirty="0">
              <a:ln>
                <a:noFill/>
              </a:ln>
              <a:solidFill>
                <a:srgbClr val="E2007A"/>
              </a:solidFill>
              <a:effectLst/>
              <a:uLnTx/>
              <a:uFillTx/>
              <a:latin typeface="Calibri" pitchFamily="34" charset="0"/>
              <a:ea typeface="+mn-ea"/>
              <a:cs typeface="Calibri" pitchFamily="34" charset="0"/>
            </a:endParaRPr>
          </a:p>
        </p:txBody>
      </p:sp>
      <p:pic>
        <p:nvPicPr>
          <p:cNvPr id="20" name="Picture 19" descr="shutterstock_12664745224 (5).jpg"/>
          <p:cNvPicPr>
            <a:picLocks noChangeAspect="1"/>
          </p:cNvPicPr>
          <p:nvPr/>
        </p:nvPicPr>
        <p:blipFill>
          <a:blip r:embed="rId4" cstate="print"/>
          <a:stretch>
            <a:fillRect/>
          </a:stretch>
        </p:blipFill>
        <p:spPr>
          <a:xfrm>
            <a:off x="5448300" y="2651301"/>
            <a:ext cx="3714247" cy="2571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 Placeholder 2"/>
          <p:cNvSpPr txBox="1">
            <a:spLocks/>
          </p:cNvSpPr>
          <p:nvPr/>
        </p:nvSpPr>
        <p:spPr>
          <a:xfrm>
            <a:off x="702000" y="2496000"/>
            <a:ext cx="3590600" cy="323400"/>
          </a:xfrm>
          <a:prstGeom prst="rect">
            <a:avLst/>
          </a:prstGeom>
        </p:spPr>
        <p:txBody>
          <a:bodyPr vert="horz" lIns="91440" tIns="45720" rIns="91440" bIns="4572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300" b="0" i="0" u="none" strike="noStrike" kern="1200" cap="none" spc="-10" normalizeH="0" baseline="0" noProof="0" dirty="0" err="1" smtClean="0">
                <a:ln>
                  <a:noFill/>
                </a:ln>
                <a:solidFill>
                  <a:srgbClr val="E2007A"/>
                </a:solidFill>
                <a:effectLst/>
                <a:uLnTx/>
                <a:uFillTx/>
                <a:latin typeface="+mn-lt"/>
                <a:ea typeface="+mn-ea"/>
                <a:cs typeface="+mn-cs"/>
              </a:rPr>
              <a:t>Lorem</a:t>
            </a:r>
            <a:r>
              <a:rPr kumimoji="0" lang="en-US" sz="1300" b="0" i="0" u="none" strike="noStrike" kern="1200" cap="none" spc="-10" normalizeH="0" baseline="0" noProof="0" dirty="0" smtClean="0">
                <a:ln>
                  <a:noFill/>
                </a:ln>
                <a:solidFill>
                  <a:srgbClr val="E2007A"/>
                </a:solidFill>
                <a:effectLst/>
                <a:uLnTx/>
                <a:uFillTx/>
                <a:latin typeface="+mn-lt"/>
                <a:ea typeface="+mn-ea"/>
                <a:cs typeface="+mn-cs"/>
              </a:rPr>
              <a:t> </a:t>
            </a:r>
            <a:r>
              <a:rPr kumimoji="0" lang="en-US" sz="1300" b="0" i="0" u="none" strike="noStrike" kern="1200" cap="none" spc="-10" normalizeH="0" baseline="0" noProof="0" dirty="0" err="1" smtClean="0">
                <a:ln>
                  <a:noFill/>
                </a:ln>
                <a:solidFill>
                  <a:srgbClr val="E2007A"/>
                </a:solidFill>
                <a:effectLst/>
                <a:uLnTx/>
                <a:uFillTx/>
                <a:latin typeface="+mn-lt"/>
                <a:ea typeface="+mn-ea"/>
                <a:cs typeface="+mn-cs"/>
              </a:rPr>
              <a:t>ipsum</a:t>
            </a:r>
            <a:r>
              <a:rPr kumimoji="0" lang="en-US" sz="1300" b="0" i="0" u="none" strike="noStrike" kern="1200" cap="none" spc="-10" normalizeH="0" baseline="0" noProof="0" dirty="0" smtClean="0">
                <a:ln>
                  <a:noFill/>
                </a:ln>
                <a:solidFill>
                  <a:srgbClr val="E2007A"/>
                </a:solidFill>
                <a:effectLst/>
                <a:uLnTx/>
                <a:uFillTx/>
                <a:latin typeface="+mn-lt"/>
                <a:ea typeface="+mn-ea"/>
                <a:cs typeface="+mn-cs"/>
              </a:rPr>
              <a:t> </a:t>
            </a:r>
            <a:r>
              <a:rPr kumimoji="0" lang="en-US" sz="1300" b="0" i="0" u="none" strike="noStrike" kern="1200" cap="none" spc="-10" normalizeH="0" baseline="0" noProof="0" dirty="0" smtClean="0">
                <a:ln>
                  <a:noFill/>
                </a:ln>
                <a:solidFill>
                  <a:schemeClr val="tx1">
                    <a:tint val="75000"/>
                  </a:schemeClr>
                </a:solidFill>
                <a:effectLst/>
                <a:uLnTx/>
                <a:uFillTx/>
                <a:latin typeface="+mn-lt"/>
                <a:ea typeface="+mn-ea"/>
                <a:cs typeface="+mn-cs"/>
              </a:rPr>
              <a:t>dolor sit </a:t>
            </a:r>
            <a:r>
              <a:rPr kumimoji="0" lang="en-US" sz="1300" b="0" i="0" u="none" strike="noStrike" kern="1200" cap="none" spc="-10" normalizeH="0" baseline="0" noProof="0" dirty="0" err="1" smtClean="0">
                <a:ln>
                  <a:noFill/>
                </a:ln>
                <a:solidFill>
                  <a:schemeClr val="tx1">
                    <a:tint val="75000"/>
                  </a:schemeClr>
                </a:solidFill>
                <a:effectLst/>
                <a:uLnTx/>
                <a:uFillTx/>
                <a:latin typeface="+mn-lt"/>
                <a:ea typeface="+mn-ea"/>
                <a:cs typeface="+mn-cs"/>
              </a:rPr>
              <a:t>amet</a:t>
            </a:r>
            <a:endParaRPr kumimoji="0" lang="en-US" sz="1300" b="0" i="0" u="none" strike="noStrike" kern="1200" cap="none" spc="-1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6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wipe(left)">
                                      <p:cBhvr>
                                        <p:cTn id="13" dur="500"/>
                                        <p:tgtEl>
                                          <p:spTgt spid="23">
                                            <p:txEl>
                                              <p:pRg st="0" end="0"/>
                                            </p:txEl>
                                          </p:spTgt>
                                        </p:tgtEl>
                                      </p:cBhvr>
                                    </p:animEffect>
                                  </p:childTnLst>
                                </p:cTn>
                              </p:par>
                              <p:par>
                                <p:cTn id="14" presetID="22" presetClass="entr" presetSubtype="4" fill="hold" nodeType="withEffect">
                                  <p:stCondLst>
                                    <p:cond delay="14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500"/>
                                        <p:tgtEl>
                                          <p:spTgt spid="18">
                                            <p:txEl>
                                              <p:pRg st="0" end="0"/>
                                            </p:txEl>
                                          </p:spTgt>
                                        </p:tgtEl>
                                      </p:cBhvr>
                                    </p:animEffect>
                                  </p:childTnLst>
                                </p:cTn>
                              </p:par>
                              <p:par>
                                <p:cTn id="17" presetID="22" presetClass="entr" presetSubtype="4" fill="hold" nodeType="withEffect">
                                  <p:stCondLst>
                                    <p:cond delay="15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par>
                                <p:cTn id="20" presetID="22" presetClass="entr" presetSubtype="8" fill="hold" nodeType="withEffect">
                                  <p:stCondLst>
                                    <p:cond delay="90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par>
                                <p:cTn id="23" presetID="26" presetClass="entr" presetSubtype="0" fill="hold" nodeType="withEffect">
                                  <p:stCondLst>
                                    <p:cond delay="200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90">
                                          <p:stCondLst>
                                            <p:cond delay="0"/>
                                          </p:stCondLst>
                                        </p:cTn>
                                        <p:tgtEl>
                                          <p:spTgt spid="20"/>
                                        </p:tgtEl>
                                      </p:cBhvr>
                                    </p:animEffect>
                                    <p:anim calcmode="lin" valueType="num">
                                      <p:cBhvr>
                                        <p:cTn id="26"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31" dur="13">
                                          <p:stCondLst>
                                            <p:cond delay="325"/>
                                          </p:stCondLst>
                                        </p:cTn>
                                        <p:tgtEl>
                                          <p:spTgt spid="20"/>
                                        </p:tgtEl>
                                      </p:cBhvr>
                                      <p:to x="100000" y="60000"/>
                                    </p:animScale>
                                    <p:animScale>
                                      <p:cBhvr>
                                        <p:cTn id="32" dur="83" decel="50000">
                                          <p:stCondLst>
                                            <p:cond delay="338"/>
                                          </p:stCondLst>
                                        </p:cTn>
                                        <p:tgtEl>
                                          <p:spTgt spid="20"/>
                                        </p:tgtEl>
                                      </p:cBhvr>
                                      <p:to x="100000" y="100000"/>
                                    </p:animScale>
                                    <p:animScale>
                                      <p:cBhvr>
                                        <p:cTn id="33" dur="13">
                                          <p:stCondLst>
                                            <p:cond delay="656"/>
                                          </p:stCondLst>
                                        </p:cTn>
                                        <p:tgtEl>
                                          <p:spTgt spid="20"/>
                                        </p:tgtEl>
                                      </p:cBhvr>
                                      <p:to x="100000" y="80000"/>
                                    </p:animScale>
                                    <p:animScale>
                                      <p:cBhvr>
                                        <p:cTn id="34" dur="83" decel="50000">
                                          <p:stCondLst>
                                            <p:cond delay="669"/>
                                          </p:stCondLst>
                                        </p:cTn>
                                        <p:tgtEl>
                                          <p:spTgt spid="20"/>
                                        </p:tgtEl>
                                      </p:cBhvr>
                                      <p:to x="100000" y="100000"/>
                                    </p:animScale>
                                    <p:animScale>
                                      <p:cBhvr>
                                        <p:cTn id="35" dur="13">
                                          <p:stCondLst>
                                            <p:cond delay="821"/>
                                          </p:stCondLst>
                                        </p:cTn>
                                        <p:tgtEl>
                                          <p:spTgt spid="20"/>
                                        </p:tgtEl>
                                      </p:cBhvr>
                                      <p:to x="100000" y="90000"/>
                                    </p:animScale>
                                    <p:animScale>
                                      <p:cBhvr>
                                        <p:cTn id="36" dur="83" decel="50000">
                                          <p:stCondLst>
                                            <p:cond delay="834"/>
                                          </p:stCondLst>
                                        </p:cTn>
                                        <p:tgtEl>
                                          <p:spTgt spid="20"/>
                                        </p:tgtEl>
                                      </p:cBhvr>
                                      <p:to x="100000" y="100000"/>
                                    </p:animScale>
                                    <p:animScale>
                                      <p:cBhvr>
                                        <p:cTn id="37" dur="13">
                                          <p:stCondLst>
                                            <p:cond delay="904"/>
                                          </p:stCondLst>
                                        </p:cTn>
                                        <p:tgtEl>
                                          <p:spTgt spid="20"/>
                                        </p:tgtEl>
                                      </p:cBhvr>
                                      <p:to x="100000" y="95000"/>
                                    </p:animScale>
                                    <p:animScale>
                                      <p:cBhvr>
                                        <p:cTn id="38" dur="83" decel="50000">
                                          <p:stCondLst>
                                            <p:cond delay="917"/>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91" name="Straight Connector 90"/>
          <p:cNvCxnSpPr/>
          <p:nvPr/>
        </p:nvCxnSpPr>
        <p:spPr>
          <a:xfrm rot="5400000" flipH="1" flipV="1">
            <a:off x="7823199" y="1765300"/>
            <a:ext cx="1524000" cy="990600"/>
          </a:xfrm>
          <a:prstGeom prst="line">
            <a:avLst/>
          </a:prstGeom>
          <a:ln w="76200">
            <a:solidFill>
              <a:schemeClr val="accent1">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70330" y="3024959"/>
            <a:ext cx="908050" cy="508000"/>
          </a:xfrm>
          <a:prstGeom prst="line">
            <a:avLst/>
          </a:prstGeom>
          <a:ln w="7620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991592" y="3547136"/>
            <a:ext cx="1155700" cy="101600"/>
          </a:xfrm>
          <a:prstGeom prst="line">
            <a:avLst/>
          </a:prstGeom>
          <a:ln w="76200">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386668" y="3648736"/>
            <a:ext cx="1568450" cy="1422400"/>
          </a:xfrm>
          <a:prstGeom prst="line">
            <a:avLst/>
          </a:prstGeom>
          <a:ln w="76200">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8032305" y="2989946"/>
            <a:ext cx="111290"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3" name="Oval 92"/>
          <p:cNvSpPr/>
          <p:nvPr/>
        </p:nvSpPr>
        <p:spPr>
          <a:xfrm>
            <a:off x="7102104" y="3514482"/>
            <a:ext cx="111290"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4" name="Oval 93"/>
          <p:cNvSpPr/>
          <p:nvPr/>
        </p:nvSpPr>
        <p:spPr>
          <a:xfrm>
            <a:off x="5894720" y="3601092"/>
            <a:ext cx="111290"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5" name="Oval 94"/>
          <p:cNvSpPr/>
          <p:nvPr/>
        </p:nvSpPr>
        <p:spPr>
          <a:xfrm>
            <a:off x="4334892" y="5015372"/>
            <a:ext cx="111290"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3" name="Straight Connector 32"/>
          <p:cNvCxnSpPr/>
          <p:nvPr/>
        </p:nvCxnSpPr>
        <p:spPr>
          <a:xfrm rot="5400000">
            <a:off x="5294718" y="4536172"/>
            <a:ext cx="1320800" cy="172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493087" y="4494857"/>
            <a:ext cx="1359737" cy="40828"/>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4173575" y="5257800"/>
            <a:ext cx="412750" cy="38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163973" y="5229445"/>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1" name="Rounded Rectangle 50"/>
          <p:cNvSpPr/>
          <p:nvPr/>
        </p:nvSpPr>
        <p:spPr>
          <a:xfrm>
            <a:off x="5726242" y="5271978"/>
            <a:ext cx="412750" cy="36682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705120" y="5241264"/>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5" name="Rounded Rectangle 54"/>
          <p:cNvSpPr/>
          <p:nvPr/>
        </p:nvSpPr>
        <p:spPr>
          <a:xfrm>
            <a:off x="6980275" y="5271978"/>
            <a:ext cx="412750" cy="36682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61089" y="5245981"/>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7" name="Rounded Rectangle 56"/>
          <p:cNvSpPr/>
          <p:nvPr/>
        </p:nvSpPr>
        <p:spPr>
          <a:xfrm>
            <a:off x="8018868" y="5257800"/>
            <a:ext cx="412750" cy="381000"/>
          </a:xfrm>
          <a:prstGeom prst="roundRect">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16200000" flipH="1">
            <a:off x="7177493" y="4149725"/>
            <a:ext cx="1930400" cy="82550"/>
          </a:xfrm>
          <a:prstGeom prst="line">
            <a:avLst/>
          </a:prstGeom>
          <a:ln w="1270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999786" y="5246496"/>
            <a:ext cx="477908" cy="400110"/>
          </a:xfrm>
          <a:prstGeom prst="rect">
            <a:avLst/>
          </a:prstGeom>
        </p:spPr>
        <p:txBody>
          <a:bodyPr wrap="squar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grpSp>
        <p:nvGrpSpPr>
          <p:cNvPr id="38" name="Group 72"/>
          <p:cNvGrpSpPr/>
          <p:nvPr/>
        </p:nvGrpSpPr>
        <p:grpSpPr>
          <a:xfrm>
            <a:off x="577850" y="1600202"/>
            <a:ext cx="3714750" cy="1320798"/>
            <a:chOff x="533400" y="1276351"/>
            <a:chExt cx="3429000" cy="990599"/>
          </a:xfrm>
        </p:grpSpPr>
        <p:sp>
          <p:nvSpPr>
            <p:cNvPr id="39" name="TextBox 38"/>
            <p:cNvSpPr txBox="1"/>
            <p:nvPr/>
          </p:nvSpPr>
          <p:spPr>
            <a:xfrm>
              <a:off x="533400" y="1276351"/>
              <a:ext cx="762000" cy="761747"/>
            </a:xfrm>
            <a:prstGeom prst="rect">
              <a:avLst/>
            </a:prstGeom>
            <a:noFill/>
          </p:spPr>
          <p:txBody>
            <a:bodyPr wrap="square" rtlCol="0">
              <a:spAutoFit/>
            </a:bodyPr>
            <a:lstStyle/>
            <a:p>
              <a:r>
                <a:rPr lang="id-ID" sz="6000" spc="-300" dirty="0" smtClean="0">
                  <a:solidFill>
                    <a:srgbClr val="F47264"/>
                  </a:solidFill>
                  <a:latin typeface="Bebas Neue" pitchFamily="34" charset="0"/>
                </a:rPr>
                <a:t>01</a:t>
              </a:r>
              <a:endParaRPr lang="en-US" sz="6000" spc="-300" dirty="0">
                <a:solidFill>
                  <a:srgbClr val="F47264"/>
                </a:solidFill>
                <a:latin typeface="Bebas Neue" pitchFamily="34" charset="0"/>
              </a:endParaRPr>
            </a:p>
          </p:txBody>
        </p:sp>
        <p:sp>
          <p:nvSpPr>
            <p:cNvPr id="44"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45" name="Group 73"/>
          <p:cNvGrpSpPr/>
          <p:nvPr/>
        </p:nvGrpSpPr>
        <p:grpSpPr>
          <a:xfrm>
            <a:off x="577850" y="2887584"/>
            <a:ext cx="3714750" cy="1320798"/>
            <a:chOff x="533400" y="1276351"/>
            <a:chExt cx="3429000" cy="990599"/>
          </a:xfrm>
        </p:grpSpPr>
        <p:sp>
          <p:nvSpPr>
            <p:cNvPr id="46" name="TextBox 45"/>
            <p:cNvSpPr txBox="1"/>
            <p:nvPr/>
          </p:nvSpPr>
          <p:spPr>
            <a:xfrm>
              <a:off x="533400" y="1276351"/>
              <a:ext cx="762000" cy="761747"/>
            </a:xfrm>
            <a:prstGeom prst="rect">
              <a:avLst/>
            </a:prstGeom>
            <a:noFill/>
          </p:spPr>
          <p:txBody>
            <a:bodyPr wrap="square" rtlCol="0">
              <a:spAutoFit/>
            </a:bodyPr>
            <a:lstStyle/>
            <a:p>
              <a:r>
                <a:rPr lang="id-ID" sz="6000" spc="-300" dirty="0" smtClean="0">
                  <a:solidFill>
                    <a:schemeClr val="accent5">
                      <a:lumMod val="60000"/>
                      <a:lumOff val="40000"/>
                    </a:schemeClr>
                  </a:solidFill>
                  <a:latin typeface="Bebas Neue" pitchFamily="34" charset="0"/>
                </a:rPr>
                <a:t>02</a:t>
              </a:r>
              <a:endParaRPr lang="en-US" sz="6000" spc="-300" dirty="0">
                <a:solidFill>
                  <a:schemeClr val="accent5">
                    <a:lumMod val="60000"/>
                    <a:lumOff val="40000"/>
                  </a:schemeClr>
                </a:solidFill>
                <a:latin typeface="Bebas Neue" pitchFamily="34" charset="0"/>
              </a:endParaRPr>
            </a:p>
          </p:txBody>
        </p:sp>
        <p:sp>
          <p:nvSpPr>
            <p:cNvPr id="47"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48" name="Group 76"/>
          <p:cNvGrpSpPr/>
          <p:nvPr/>
        </p:nvGrpSpPr>
        <p:grpSpPr>
          <a:xfrm>
            <a:off x="577850" y="4208384"/>
            <a:ext cx="3714750" cy="1320798"/>
            <a:chOff x="533400" y="1276351"/>
            <a:chExt cx="3429000" cy="990599"/>
          </a:xfrm>
        </p:grpSpPr>
        <p:sp>
          <p:nvSpPr>
            <p:cNvPr id="49" name="TextBox 48"/>
            <p:cNvSpPr txBox="1"/>
            <p:nvPr/>
          </p:nvSpPr>
          <p:spPr>
            <a:xfrm>
              <a:off x="533400" y="1276351"/>
              <a:ext cx="762000" cy="761747"/>
            </a:xfrm>
            <a:prstGeom prst="rect">
              <a:avLst/>
            </a:prstGeom>
            <a:noFill/>
          </p:spPr>
          <p:txBody>
            <a:bodyPr wrap="square" rtlCol="0">
              <a:spAutoFit/>
            </a:bodyPr>
            <a:lstStyle/>
            <a:p>
              <a:r>
                <a:rPr lang="id-ID" sz="6000" spc="-300" dirty="0" smtClean="0">
                  <a:solidFill>
                    <a:srgbClr val="388E8E"/>
                  </a:solidFill>
                  <a:latin typeface="Bebas Neue" pitchFamily="34" charset="0"/>
                </a:rPr>
                <a:t>03</a:t>
              </a:r>
              <a:endParaRPr lang="en-US" sz="6000" spc="-300" dirty="0">
                <a:solidFill>
                  <a:srgbClr val="388E8E"/>
                </a:solidFill>
                <a:latin typeface="Bebas Neue" pitchFamily="34" charset="0"/>
              </a:endParaRPr>
            </a:p>
          </p:txBody>
        </p:sp>
        <p:sp>
          <p:nvSpPr>
            <p:cNvPr id="5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54"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Success Key</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58" name="Picture 57"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60"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7" name="Group 36"/>
          <p:cNvGrpSpPr/>
          <p:nvPr/>
        </p:nvGrpSpPr>
        <p:grpSpPr>
          <a:xfrm>
            <a:off x="8776029" y="797625"/>
            <a:ext cx="594360" cy="548640"/>
            <a:chOff x="6996506" y="1066800"/>
            <a:chExt cx="548640" cy="548640"/>
          </a:xfrm>
        </p:grpSpPr>
        <p:sp>
          <p:nvSpPr>
            <p:cNvPr id="4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20</a:t>
              </a:r>
              <a:endParaRPr lang="en-US" sz="1600" dirty="0">
                <a:solidFill>
                  <a:schemeClr val="tx1">
                    <a:lumMod val="50000"/>
                    <a:lumOff val="50000"/>
                  </a:schemeClr>
                </a:solidFill>
              </a:endParaRPr>
            </a:p>
          </p:txBody>
        </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xEl>
                                              <p:pRg st="0" end="0"/>
                                            </p:txEl>
                                          </p:spTgt>
                                        </p:tgtEl>
                                        <p:attrNameLst>
                                          <p:attrName>style.visibility</p:attrName>
                                        </p:attrNameLst>
                                      </p:cBhvr>
                                      <p:to>
                                        <p:strVal val="visible"/>
                                      </p:to>
                                    </p:set>
                                    <p:animEffect transition="in" filter="wipe(left)">
                                      <p:cBhvr>
                                        <p:cTn id="10" dur="500"/>
                                        <p:tgtEl>
                                          <p:spTgt spid="60">
                                            <p:txEl>
                                              <p:pRg st="0" end="0"/>
                                            </p:txEl>
                                          </p:spTgt>
                                        </p:tgtEl>
                                      </p:cBhvr>
                                    </p:animEffect>
                                  </p:childTnLst>
                                </p:cTn>
                              </p:par>
                              <p:par>
                                <p:cTn id="11" presetID="3" presetClass="entr" presetSubtype="10" fill="hold" nodeType="withEffect">
                                  <p:stCondLst>
                                    <p:cond delay="80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43" presetClass="entr" presetSubtype="0" fill="hold" nodeType="withEffect">
                                  <p:stCondLst>
                                    <p:cond delay="14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
                                        <p:tgtEl>
                                          <p:spTgt spid="45"/>
                                        </p:tgtEl>
                                      </p:cBhvr>
                                    </p:animEffect>
                                    <p:anim calcmode="lin" valueType="num">
                                      <p:cBhvr>
                                        <p:cTn id="17" dur="400" fill="hold"/>
                                        <p:tgtEl>
                                          <p:spTgt spid="45"/>
                                        </p:tgtEl>
                                        <p:attrNameLst>
                                          <p:attrName>ppt_x</p:attrName>
                                        </p:attrNameLst>
                                      </p:cBhvr>
                                      <p:tavLst>
                                        <p:tav tm="0">
                                          <p:val>
                                            <p:strVal val="#ppt_x"/>
                                          </p:val>
                                        </p:tav>
                                        <p:tav tm="100000">
                                          <p:val>
                                            <p:strVal val="#ppt_x"/>
                                          </p:val>
                                        </p:tav>
                                      </p:tavLst>
                                    </p:anim>
                                    <p:anim calcmode="lin" valueType="num">
                                      <p:cBhvr>
                                        <p:cTn id="18" dur="400" fill="hold"/>
                                        <p:tgtEl>
                                          <p:spTgt spid="4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54" presetClass="entr" presetSubtype="0" accel="100000" fill="hold" nodeType="withEffect">
                                  <p:stCondLst>
                                    <p:cond delay="240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strVal val="#ppt_w*0.05"/>
                                          </p:val>
                                        </p:tav>
                                        <p:tav tm="100000">
                                          <p:val>
                                            <p:strVal val="#ppt_w"/>
                                          </p:val>
                                        </p:tav>
                                      </p:tavLst>
                                    </p:anim>
                                    <p:anim calcmode="lin" valueType="num">
                                      <p:cBhvr>
                                        <p:cTn id="24" dur="500" fill="hold"/>
                                        <p:tgtEl>
                                          <p:spTgt spid="48"/>
                                        </p:tgtEl>
                                        <p:attrNameLst>
                                          <p:attrName>ppt_h</p:attrName>
                                        </p:attrNameLst>
                                      </p:cBhvr>
                                      <p:tavLst>
                                        <p:tav tm="0">
                                          <p:val>
                                            <p:strVal val="#ppt_h"/>
                                          </p:val>
                                        </p:tav>
                                        <p:tav tm="100000">
                                          <p:val>
                                            <p:strVal val="#ppt_h"/>
                                          </p:val>
                                        </p:tav>
                                      </p:tavLst>
                                    </p:anim>
                                    <p:anim calcmode="lin" valueType="num">
                                      <p:cBhvr>
                                        <p:cTn id="25" dur="500" fill="hold"/>
                                        <p:tgtEl>
                                          <p:spTgt spid="48"/>
                                        </p:tgtEl>
                                        <p:attrNameLst>
                                          <p:attrName>ppt_x</p:attrName>
                                        </p:attrNameLst>
                                      </p:cBhvr>
                                      <p:tavLst>
                                        <p:tav tm="0">
                                          <p:val>
                                            <p:strVal val="#ppt_x-.2"/>
                                          </p:val>
                                        </p:tav>
                                        <p:tav tm="100000">
                                          <p:val>
                                            <p:strVal val="#ppt_x"/>
                                          </p:val>
                                        </p:tav>
                                      </p:tavLst>
                                    </p:anim>
                                    <p:anim calcmode="lin" valueType="num">
                                      <p:cBhvr>
                                        <p:cTn id="26" dur="500" fill="hold"/>
                                        <p:tgtEl>
                                          <p:spTgt spid="48"/>
                                        </p:tgtEl>
                                        <p:attrNameLst>
                                          <p:attrName>ppt_y</p:attrName>
                                        </p:attrNameLst>
                                      </p:cBhvr>
                                      <p:tavLst>
                                        <p:tav tm="0">
                                          <p:val>
                                            <p:strVal val="#ppt_y"/>
                                          </p:val>
                                        </p:tav>
                                        <p:tav tm="100000">
                                          <p:val>
                                            <p:strVal val="#ppt_y"/>
                                          </p:val>
                                        </p:tav>
                                      </p:tavLst>
                                    </p:anim>
                                    <p:animEffect transition="in" filter="fade">
                                      <p:cBhvr>
                                        <p:cTn id="27" dur="500"/>
                                        <p:tgtEl>
                                          <p:spTgt spid="48"/>
                                        </p:tgtEl>
                                      </p:cBhvr>
                                    </p:animEffect>
                                  </p:childTnLst>
                                </p:cTn>
                              </p:par>
                              <p:par>
                                <p:cTn id="28" presetID="22" presetClass="entr" presetSubtype="4" fill="hold" nodeType="withEffect">
                                  <p:stCondLst>
                                    <p:cond delay="3000"/>
                                  </p:stCondLst>
                                  <p:childTnLst>
                                    <p:set>
                                      <p:cBhvr>
                                        <p:cTn id="29" dur="1" fill="hold">
                                          <p:stCondLst>
                                            <p:cond delay="0"/>
                                          </p:stCondLst>
                                        </p:cTn>
                                        <p:tgtEl>
                                          <p:spTgt spid="85"/>
                                        </p:tgtEl>
                                        <p:attrNameLst>
                                          <p:attrName>style.visibility</p:attrName>
                                        </p:attrNameLst>
                                      </p:cBhvr>
                                      <p:to>
                                        <p:strVal val="visible"/>
                                      </p:to>
                                    </p:set>
                                    <p:animEffect transition="in" filter="wipe(down)">
                                      <p:cBhvr>
                                        <p:cTn id="30" dur="1000"/>
                                        <p:tgtEl>
                                          <p:spTgt spid="85"/>
                                        </p:tgtEl>
                                      </p:cBhvr>
                                    </p:animEffect>
                                  </p:childTnLst>
                                </p:cTn>
                              </p:par>
                              <p:par>
                                <p:cTn id="31" presetID="22" presetClass="entr" presetSubtype="8" fill="hold" nodeType="withEffect">
                                  <p:stCondLst>
                                    <p:cond delay="410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1000"/>
                                        <p:tgtEl>
                                          <p:spTgt spid="87"/>
                                        </p:tgtEl>
                                      </p:cBhvr>
                                    </p:animEffect>
                                  </p:childTnLst>
                                </p:cTn>
                              </p:par>
                              <p:par>
                                <p:cTn id="34" presetID="22" presetClass="entr" presetSubtype="4" fill="hold" nodeType="withEffect">
                                  <p:stCondLst>
                                    <p:cond delay="5100"/>
                                  </p:stCondLst>
                                  <p:childTnLst>
                                    <p:set>
                                      <p:cBhvr>
                                        <p:cTn id="35" dur="1" fill="hold">
                                          <p:stCondLst>
                                            <p:cond delay="0"/>
                                          </p:stCondLst>
                                        </p:cTn>
                                        <p:tgtEl>
                                          <p:spTgt spid="89"/>
                                        </p:tgtEl>
                                        <p:attrNameLst>
                                          <p:attrName>style.visibility</p:attrName>
                                        </p:attrNameLst>
                                      </p:cBhvr>
                                      <p:to>
                                        <p:strVal val="visible"/>
                                      </p:to>
                                    </p:set>
                                    <p:animEffect transition="in" filter="wipe(down)">
                                      <p:cBhvr>
                                        <p:cTn id="36" dur="1000"/>
                                        <p:tgtEl>
                                          <p:spTgt spid="89"/>
                                        </p:tgtEl>
                                      </p:cBhvr>
                                    </p:animEffect>
                                  </p:childTnLst>
                                </p:cTn>
                              </p:par>
                              <p:par>
                                <p:cTn id="37" presetID="22" presetClass="entr" presetSubtype="4" fill="hold" nodeType="withEffect">
                                  <p:stCondLst>
                                    <p:cond delay="6100"/>
                                  </p:stCondLst>
                                  <p:childTnLst>
                                    <p:set>
                                      <p:cBhvr>
                                        <p:cTn id="38" dur="1" fill="hold">
                                          <p:stCondLst>
                                            <p:cond delay="0"/>
                                          </p:stCondLst>
                                        </p:cTn>
                                        <p:tgtEl>
                                          <p:spTgt spid="91"/>
                                        </p:tgtEl>
                                        <p:attrNameLst>
                                          <p:attrName>style.visibility</p:attrName>
                                        </p:attrNameLst>
                                      </p:cBhvr>
                                      <p:to>
                                        <p:strVal val="visible"/>
                                      </p:to>
                                    </p:set>
                                    <p:animEffect transition="in" filter="wipe(down)">
                                      <p:cBhvr>
                                        <p:cTn id="3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4" name="Group 72"/>
          <p:cNvGrpSpPr/>
          <p:nvPr/>
        </p:nvGrpSpPr>
        <p:grpSpPr>
          <a:xfrm>
            <a:off x="577850" y="1701802"/>
            <a:ext cx="3714750" cy="1320798"/>
            <a:chOff x="533400" y="1276351"/>
            <a:chExt cx="3429000" cy="990599"/>
          </a:xfrm>
        </p:grpSpPr>
        <p:sp>
          <p:nvSpPr>
            <p:cNvPr id="71" name="TextBox 70"/>
            <p:cNvSpPr txBox="1"/>
            <p:nvPr/>
          </p:nvSpPr>
          <p:spPr>
            <a:xfrm>
              <a:off x="533400" y="1276351"/>
              <a:ext cx="762000" cy="761747"/>
            </a:xfrm>
            <a:prstGeom prst="rect">
              <a:avLst/>
            </a:prstGeom>
            <a:noFill/>
          </p:spPr>
          <p:txBody>
            <a:bodyPr wrap="square" rtlCol="0">
              <a:spAutoFit/>
            </a:bodyPr>
            <a:lstStyle/>
            <a:p>
              <a:r>
                <a:rPr lang="id-ID" sz="6000" spc="-300" dirty="0" smtClean="0">
                  <a:solidFill>
                    <a:srgbClr val="92D050"/>
                  </a:solidFill>
                  <a:latin typeface="Bebas Neue" pitchFamily="34" charset="0"/>
                </a:rPr>
                <a:t>01</a:t>
              </a:r>
              <a:endParaRPr lang="en-US" sz="6000" spc="-300" dirty="0">
                <a:solidFill>
                  <a:srgbClr val="92D050"/>
                </a:solidFill>
                <a:latin typeface="Bebas Neue" pitchFamily="34" charset="0"/>
              </a:endParaRPr>
            </a:p>
          </p:txBody>
        </p:sp>
        <p:sp>
          <p:nvSpPr>
            <p:cNvPr id="7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6" name="Group 73"/>
          <p:cNvGrpSpPr/>
          <p:nvPr/>
        </p:nvGrpSpPr>
        <p:grpSpPr>
          <a:xfrm>
            <a:off x="577850" y="2989183"/>
            <a:ext cx="3714750" cy="1320798"/>
            <a:chOff x="533400" y="1276351"/>
            <a:chExt cx="3429000" cy="990599"/>
          </a:xfrm>
        </p:grpSpPr>
        <p:sp>
          <p:nvSpPr>
            <p:cNvPr id="75" name="TextBox 74"/>
            <p:cNvSpPr txBox="1"/>
            <p:nvPr/>
          </p:nvSpPr>
          <p:spPr>
            <a:xfrm>
              <a:off x="533400" y="1276351"/>
              <a:ext cx="762000" cy="761747"/>
            </a:xfrm>
            <a:prstGeom prst="rect">
              <a:avLst/>
            </a:prstGeom>
            <a:noFill/>
          </p:spPr>
          <p:txBody>
            <a:bodyPr wrap="square" rtlCol="0">
              <a:spAutoFit/>
            </a:bodyPr>
            <a:lstStyle/>
            <a:p>
              <a:r>
                <a:rPr lang="id-ID" sz="6000" spc="-300" dirty="0" smtClean="0">
                  <a:solidFill>
                    <a:schemeClr val="accent4">
                      <a:lumMod val="60000"/>
                      <a:lumOff val="40000"/>
                    </a:schemeClr>
                  </a:solidFill>
                  <a:latin typeface="Bebas Neue" pitchFamily="34" charset="0"/>
                </a:rPr>
                <a:t>02</a:t>
              </a:r>
              <a:endParaRPr lang="en-US" sz="6000" spc="-300" dirty="0">
                <a:solidFill>
                  <a:schemeClr val="accent4">
                    <a:lumMod val="60000"/>
                    <a:lumOff val="40000"/>
                  </a:schemeClr>
                </a:solidFill>
                <a:latin typeface="Bebas Neue" pitchFamily="34" charset="0"/>
              </a:endParaRPr>
            </a:p>
          </p:txBody>
        </p:sp>
        <p:sp>
          <p:nvSpPr>
            <p:cNvPr id="76"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7" name="Group 76"/>
          <p:cNvGrpSpPr/>
          <p:nvPr/>
        </p:nvGrpSpPr>
        <p:grpSpPr>
          <a:xfrm>
            <a:off x="577850" y="4309984"/>
            <a:ext cx="3714750" cy="1320798"/>
            <a:chOff x="533400" y="1276351"/>
            <a:chExt cx="3429000" cy="990599"/>
          </a:xfrm>
        </p:grpSpPr>
        <p:sp>
          <p:nvSpPr>
            <p:cNvPr id="78" name="TextBox 77"/>
            <p:cNvSpPr txBox="1"/>
            <p:nvPr/>
          </p:nvSpPr>
          <p:spPr>
            <a:xfrm>
              <a:off x="533400" y="1276351"/>
              <a:ext cx="762000" cy="761747"/>
            </a:xfrm>
            <a:prstGeom prst="rect">
              <a:avLst/>
            </a:prstGeom>
            <a:noFill/>
          </p:spPr>
          <p:txBody>
            <a:bodyPr wrap="square" rtlCol="0">
              <a:spAutoFit/>
            </a:bodyPr>
            <a:lstStyle/>
            <a:p>
              <a:r>
                <a:rPr lang="id-ID" sz="6000" spc="-300" dirty="0" smtClean="0">
                  <a:solidFill>
                    <a:srgbClr val="388E8E"/>
                  </a:solidFill>
                  <a:latin typeface="Bebas Neue" pitchFamily="34" charset="0"/>
                </a:rPr>
                <a:t>03</a:t>
              </a:r>
              <a:endParaRPr lang="en-US" sz="6000" spc="-300" dirty="0">
                <a:solidFill>
                  <a:srgbClr val="388E8E"/>
                </a:solidFill>
                <a:latin typeface="Bebas Neue" pitchFamily="34" charset="0"/>
              </a:endParaRPr>
            </a:p>
          </p:txBody>
        </p:sp>
        <p:sp>
          <p:nvSpPr>
            <p:cNvPr id="79"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1" name="Group 72"/>
          <p:cNvGrpSpPr/>
          <p:nvPr/>
        </p:nvGrpSpPr>
        <p:grpSpPr>
          <a:xfrm>
            <a:off x="5434865" y="1668384"/>
            <a:ext cx="3797300" cy="1320798"/>
            <a:chOff x="533400" y="1276351"/>
            <a:chExt cx="3505200" cy="990599"/>
          </a:xfrm>
        </p:grpSpPr>
        <p:sp>
          <p:nvSpPr>
            <p:cNvPr id="22" name="TextBox 21"/>
            <p:cNvSpPr txBox="1"/>
            <p:nvPr/>
          </p:nvSpPr>
          <p:spPr>
            <a:xfrm>
              <a:off x="533400" y="1276351"/>
              <a:ext cx="762000" cy="761747"/>
            </a:xfrm>
            <a:prstGeom prst="rect">
              <a:avLst/>
            </a:prstGeom>
            <a:noFill/>
          </p:spPr>
          <p:txBody>
            <a:bodyPr wrap="square" rtlCol="0">
              <a:spAutoFit/>
            </a:bodyPr>
            <a:lstStyle/>
            <a:p>
              <a:r>
                <a:rPr lang="id-ID" sz="6000" spc="-150" dirty="0" smtClean="0">
                  <a:solidFill>
                    <a:srgbClr val="FFC000"/>
                  </a:solidFill>
                  <a:latin typeface="Bebas Neue" pitchFamily="34" charset="0"/>
                </a:rPr>
                <a:t>04</a:t>
              </a:r>
              <a:endParaRPr lang="en-US" sz="6000" spc="-150" dirty="0">
                <a:solidFill>
                  <a:srgbClr val="FFC000"/>
                </a:solidFill>
                <a:latin typeface="Bebas Neue" pitchFamily="34" charset="0"/>
              </a:endParaRPr>
            </a:p>
          </p:txBody>
        </p:sp>
        <p:sp>
          <p:nvSpPr>
            <p:cNvPr id="23"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4" name="Group 72"/>
          <p:cNvGrpSpPr/>
          <p:nvPr/>
        </p:nvGrpSpPr>
        <p:grpSpPr>
          <a:xfrm>
            <a:off x="5434865" y="3022601"/>
            <a:ext cx="3797300" cy="1320798"/>
            <a:chOff x="533400" y="1276351"/>
            <a:chExt cx="3505200" cy="990599"/>
          </a:xfrm>
        </p:grpSpPr>
        <p:sp>
          <p:nvSpPr>
            <p:cNvPr id="25" name="TextBox 24"/>
            <p:cNvSpPr txBox="1"/>
            <p:nvPr/>
          </p:nvSpPr>
          <p:spPr>
            <a:xfrm>
              <a:off x="533400" y="1276351"/>
              <a:ext cx="762000" cy="761747"/>
            </a:xfrm>
            <a:prstGeom prst="rect">
              <a:avLst/>
            </a:prstGeom>
            <a:noFill/>
          </p:spPr>
          <p:txBody>
            <a:bodyPr wrap="square" rtlCol="0">
              <a:spAutoFit/>
            </a:bodyPr>
            <a:lstStyle/>
            <a:p>
              <a:r>
                <a:rPr lang="id-ID" sz="6000" spc="-150" dirty="0" smtClean="0">
                  <a:solidFill>
                    <a:schemeClr val="accent6">
                      <a:lumMod val="75000"/>
                    </a:schemeClr>
                  </a:solidFill>
                  <a:latin typeface="Bebas Neue" pitchFamily="34" charset="0"/>
                </a:rPr>
                <a:t>05</a:t>
              </a:r>
              <a:endParaRPr lang="en-US" sz="6000" spc="-150" dirty="0">
                <a:solidFill>
                  <a:schemeClr val="accent6">
                    <a:lumMod val="75000"/>
                  </a:schemeClr>
                </a:solidFill>
                <a:latin typeface="Bebas Neue" pitchFamily="34" charset="0"/>
              </a:endParaRPr>
            </a:p>
          </p:txBody>
        </p:sp>
        <p:sp>
          <p:nvSpPr>
            <p:cNvPr id="26"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dirty="0" smtClean="0">
                  <a:solidFill>
                    <a:schemeClr val="bg1">
                      <a:lumMod val="50000"/>
                    </a:schemeClr>
                  </a:solidFill>
                </a:rPr>
                <a:t>Strategic Code</a:t>
              </a:r>
              <a:r>
                <a:rPr lang="en-US" sz="1200" dirty="0" smtClean="0">
                  <a:solidFill>
                    <a:schemeClr val="bg1">
                      <a:lumMod val="50000"/>
                    </a:schemeClr>
                  </a:solidFill>
                </a:rPr>
                <a:t/>
              </a:r>
              <a:br>
                <a:rPr lang="en-US" sz="1200"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7" name="Group 72"/>
          <p:cNvGrpSpPr/>
          <p:nvPr/>
        </p:nvGrpSpPr>
        <p:grpSpPr>
          <a:xfrm>
            <a:off x="5434865" y="4309984"/>
            <a:ext cx="3797300" cy="1320798"/>
            <a:chOff x="533400" y="1276351"/>
            <a:chExt cx="3505200" cy="990599"/>
          </a:xfrm>
        </p:grpSpPr>
        <p:sp>
          <p:nvSpPr>
            <p:cNvPr id="28" name="TextBox 27"/>
            <p:cNvSpPr txBox="1"/>
            <p:nvPr/>
          </p:nvSpPr>
          <p:spPr>
            <a:xfrm>
              <a:off x="533400" y="1276351"/>
              <a:ext cx="762000" cy="761747"/>
            </a:xfrm>
            <a:prstGeom prst="rect">
              <a:avLst/>
            </a:prstGeom>
            <a:noFill/>
          </p:spPr>
          <p:txBody>
            <a:bodyPr wrap="square" rtlCol="0">
              <a:spAutoFit/>
            </a:bodyPr>
            <a:lstStyle/>
            <a:p>
              <a:r>
                <a:rPr lang="id-ID" sz="6000" spc="-150" dirty="0" smtClean="0">
                  <a:solidFill>
                    <a:schemeClr val="accent5">
                      <a:lumMod val="60000"/>
                      <a:lumOff val="40000"/>
                    </a:schemeClr>
                  </a:solidFill>
                  <a:latin typeface="Bebas Neue" pitchFamily="34" charset="0"/>
                </a:rPr>
                <a:t>06</a:t>
              </a:r>
              <a:endParaRPr lang="en-US" sz="6000" spc="-150" dirty="0">
                <a:solidFill>
                  <a:schemeClr val="accent5">
                    <a:lumMod val="60000"/>
                    <a:lumOff val="40000"/>
                  </a:schemeClr>
                </a:solidFill>
                <a:latin typeface="Bebas Neue" pitchFamily="34" charset="0"/>
              </a:endParaRPr>
            </a:p>
          </p:txBody>
        </p:sp>
        <p:sp>
          <p:nvSpPr>
            <p:cNvPr id="29"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33"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Success Key</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34" name="Picture 33"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3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0" name="Group 29"/>
          <p:cNvGrpSpPr/>
          <p:nvPr/>
        </p:nvGrpSpPr>
        <p:grpSpPr>
          <a:xfrm>
            <a:off x="8776029" y="797625"/>
            <a:ext cx="594360" cy="548640"/>
            <a:chOff x="6996506" y="1066800"/>
            <a:chExt cx="548640" cy="548640"/>
          </a:xfrm>
        </p:grpSpPr>
        <p:sp>
          <p:nvSpPr>
            <p:cNvPr id="3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21</a:t>
              </a:r>
              <a:endParaRPr lang="en-US" sz="1600" dirty="0">
                <a:solidFill>
                  <a:schemeClr val="tx1">
                    <a:lumMod val="50000"/>
                    <a:lumOff val="50000"/>
                  </a:schemeClr>
                </a:solidFill>
              </a:endParaRPr>
            </a:p>
          </p:txBody>
        </p: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lide(fromRigh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lide(fromBottom)">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31" name="Picture 30" descr="2in-x-2in-business-card-front-orange_full.png"/>
          <p:cNvPicPr>
            <a:picLocks noChangeAspect="1"/>
          </p:cNvPicPr>
          <p:nvPr/>
        </p:nvPicPr>
        <p:blipFill>
          <a:blip r:embed="rId3" cstate="print"/>
          <a:stretch>
            <a:fillRect/>
          </a:stretch>
        </p:blipFill>
        <p:spPr>
          <a:xfrm>
            <a:off x="2063750" y="1796258"/>
            <a:ext cx="4643438" cy="3214687"/>
          </a:xfrm>
          <a:prstGeom prst="rect">
            <a:avLst/>
          </a:prstGeom>
        </p:spPr>
      </p:pic>
      <p:sp>
        <p:nvSpPr>
          <p:cNvPr id="34" name="Rectangle 33"/>
          <p:cNvSpPr/>
          <p:nvPr/>
        </p:nvSpPr>
        <p:spPr>
          <a:xfrm>
            <a:off x="3402936" y="482600"/>
            <a:ext cx="2422458" cy="707886"/>
          </a:xfrm>
          <a:prstGeom prst="rect">
            <a:avLst/>
          </a:prstGeom>
        </p:spPr>
        <p:txBody>
          <a:bodyPr wrap="none">
            <a:spAutoFit/>
          </a:bodyPr>
          <a:lstStyle/>
          <a:p>
            <a:pPr lvl="0" algn="ctr">
              <a:spcBef>
                <a:spcPct val="0"/>
              </a:spcBef>
              <a:defRPr/>
            </a:pPr>
            <a:r>
              <a:rPr lang="id-ID" sz="4000" dirty="0" smtClean="0">
                <a:solidFill>
                  <a:schemeClr val="bg1"/>
                </a:solidFill>
                <a:latin typeface="Bebas Neue" pitchFamily="34" charset="0"/>
              </a:rPr>
              <a:t>Coffee Break</a:t>
            </a:r>
            <a:endParaRPr lang="en-US" sz="4000" dirty="0">
              <a:solidFill>
                <a:schemeClr val="bg1"/>
              </a:solidFill>
              <a:latin typeface="Bebas Neue"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Bottom)">
                                      <p:cBhvr>
                                        <p:cTn id="7" dur="1000"/>
                                        <p:tgtEl>
                                          <p:spTgt spid="34"/>
                                        </p:tgtEl>
                                      </p:cBhvr>
                                    </p:animEffect>
                                  </p:childTnLst>
                                </p:cTn>
                              </p:par>
                              <p:par>
                                <p:cTn id="8" presetID="2" presetClass="entr" presetSubtype="4" fill="hold" nodeType="withEffect">
                                  <p:stCondLst>
                                    <p:cond delay="100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ppt_x"/>
                                          </p:val>
                                        </p:tav>
                                        <p:tav tm="100000">
                                          <p:val>
                                            <p:strVal val="#ppt_x"/>
                                          </p:val>
                                        </p:tav>
                                      </p:tavLst>
                                    </p:anim>
                                    <p:anim calcmode="lin" valueType="num">
                                      <p:cBhvr additive="base">
                                        <p:cTn id="11"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jumbo.com_IMG_7417.jpg"/>
          <p:cNvPicPr>
            <a:picLocks noChangeAspect="1"/>
          </p:cNvPicPr>
          <p:nvPr/>
        </p:nvPicPr>
        <p:blipFill>
          <a:blip r:embed="rId2" cstate="print"/>
          <a:stretch>
            <a:fillRect/>
          </a:stretch>
        </p:blipFill>
        <p:spPr>
          <a:xfrm>
            <a:off x="0" y="0"/>
            <a:ext cx="9906000" cy="6858000"/>
          </a:xfrm>
          <a:prstGeom prst="rect">
            <a:avLst/>
          </a:prstGeom>
        </p:spPr>
      </p:pic>
      <p:sp>
        <p:nvSpPr>
          <p:cNvPr id="20" name="Rectangle 19"/>
          <p:cNvSpPr/>
          <p:nvPr/>
        </p:nvSpPr>
        <p:spPr>
          <a:xfrm flipH="1">
            <a:off x="0" y="0"/>
            <a:ext cx="9906000" cy="68580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3" cstate="print"/>
          <a:stretch>
            <a:fillRect/>
          </a:stretch>
        </p:blipFill>
        <p:spPr>
          <a:xfrm>
            <a:off x="0" y="6762753"/>
            <a:ext cx="9906000" cy="95249"/>
          </a:xfrm>
          <a:prstGeom prst="rect">
            <a:avLst/>
          </a:prstGeom>
        </p:spPr>
      </p:pic>
      <p:grpSp>
        <p:nvGrpSpPr>
          <p:cNvPr id="12" name="Group 11"/>
          <p:cNvGrpSpPr/>
          <p:nvPr/>
        </p:nvGrpSpPr>
        <p:grpSpPr>
          <a:xfrm>
            <a:off x="3539332" y="2120901"/>
            <a:ext cx="2451526" cy="2235200"/>
            <a:chOff x="3267075" y="1590675"/>
            <a:chExt cx="2262947" cy="1676400"/>
          </a:xfrm>
        </p:grpSpPr>
        <p:sp>
          <p:nvSpPr>
            <p:cNvPr id="7" name="Rectangle 6"/>
            <p:cNvSpPr/>
            <p:nvPr/>
          </p:nvSpPr>
          <p:spPr>
            <a:xfrm>
              <a:off x="3267075" y="1590675"/>
              <a:ext cx="390936" cy="300083"/>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8" name="Content Placeholder 2"/>
            <p:cNvSpPr txBox="1">
              <a:spLocks/>
            </p:cNvSpPr>
            <p:nvPr/>
          </p:nvSpPr>
          <p:spPr>
            <a:xfrm>
              <a:off x="3457575" y="1771650"/>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chemeClr val="bg1">
                      <a:lumMod val="85000"/>
                    </a:schemeClr>
                  </a:solidFill>
                  <a:latin typeface="Bebas Neue" pitchFamily="34" charset="0"/>
                </a:rPr>
                <a:t>Lorem</a:t>
              </a:r>
              <a:r>
                <a:rPr lang="en-US" sz="1800" dirty="0" smtClean="0">
                  <a:solidFill>
                    <a:schemeClr val="bg1">
                      <a:lumMod val="85000"/>
                    </a:schemeClr>
                  </a:solidFill>
                  <a:latin typeface="Bebas Neue" pitchFamily="34" charset="0"/>
                </a:rPr>
                <a:t> ipsum dolor sit amet, consectetur adipiscing elit. Curabitur elementum posuere pretium. </a:t>
              </a:r>
              <a:endParaRPr lang="en-US" sz="1800" dirty="0">
                <a:solidFill>
                  <a:schemeClr val="bg1">
                    <a:lumMod val="85000"/>
                  </a:schemeClr>
                </a:solidFill>
                <a:latin typeface="Bebas Neue" pitchFamily="34" charset="0"/>
              </a:endParaRPr>
            </a:p>
          </p:txBody>
        </p:sp>
        <p:sp>
          <p:nvSpPr>
            <p:cNvPr id="9" name="Rectangle 8"/>
            <p:cNvSpPr/>
            <p:nvPr/>
          </p:nvSpPr>
          <p:spPr>
            <a:xfrm>
              <a:off x="5139086" y="2686049"/>
              <a:ext cx="390936" cy="300083"/>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grpSp>
      <p:pic>
        <p:nvPicPr>
          <p:cNvPr id="10" name="Picture 9" descr="Color_16x9.png"/>
          <p:cNvPicPr>
            <a:picLocks noChangeAspect="1"/>
          </p:cNvPicPr>
          <p:nvPr/>
        </p:nvPicPr>
        <p:blipFill>
          <a:blip r:embed="rId4" cstate="print"/>
          <a:stretch>
            <a:fillRect/>
          </a:stretch>
        </p:blipFill>
        <p:spPr>
          <a:xfrm>
            <a:off x="3632200" y="4625341"/>
            <a:ext cx="2377440" cy="22860"/>
          </a:xfrm>
          <a:prstGeom prst="rect">
            <a:avLst/>
          </a:prstGeom>
        </p:spPr>
      </p:pic>
      <p:sp>
        <p:nvSpPr>
          <p:cNvPr id="11" name="Rectangle 10"/>
          <p:cNvSpPr/>
          <p:nvPr/>
        </p:nvSpPr>
        <p:spPr>
          <a:xfrm>
            <a:off x="3136900" y="1905000"/>
            <a:ext cx="3549650" cy="2438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7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54" presetClass="entr" presetSubtype="0" accel="100000" fill="hold" grpId="0" nodeType="withEffect">
                                  <p:stCondLst>
                                    <p:cond delay="18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ppt_w*0.05"/>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anim calcmode="lin" valueType="num">
                                      <p:cBhvr>
                                        <p:cTn id="13" dur="500" fill="hold"/>
                                        <p:tgtEl>
                                          <p:spTgt spid="11"/>
                                        </p:tgtEl>
                                        <p:attrNameLst>
                                          <p:attrName>ppt_x</p:attrName>
                                        </p:attrNameLst>
                                      </p:cBhvr>
                                      <p:tavLst>
                                        <p:tav tm="0">
                                          <p:val>
                                            <p:strVal val="#ppt_x-.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Effect transition="in" filter="fade">
                                      <p:cBhvr>
                                        <p:cTn id="15" dur="500"/>
                                        <p:tgtEl>
                                          <p:spTgt spid="11"/>
                                        </p:tgtEl>
                                      </p:cBhvr>
                                    </p:animEffect>
                                  </p:childTnLst>
                                </p:cTn>
                              </p:par>
                              <p:par>
                                <p:cTn id="16" presetID="16" presetClass="entr" presetSubtype="26" fill="hold" nodeType="withEffect">
                                  <p:stCondLst>
                                    <p:cond delay="29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par>
                                <p:cTn id="19" presetID="12" presetClass="entr" presetSubtype="8" fill="hold" nodeType="withEffect">
                                  <p:stCondLst>
                                    <p:cond delay="3400"/>
                                  </p:stCondLst>
                                  <p:childTnLst>
                                    <p:set>
                                      <p:cBhvr>
                                        <p:cTn id="20" dur="1" fill="hold">
                                          <p:stCondLst>
                                            <p:cond delay="0"/>
                                          </p:stCondLst>
                                        </p:cTn>
                                        <p:tgtEl>
                                          <p:spTgt spid="10"/>
                                        </p:tgtEl>
                                        <p:attrNameLst>
                                          <p:attrName>style.visibility</p:attrName>
                                        </p:attrNameLst>
                                      </p:cBhvr>
                                      <p:to>
                                        <p:strVal val="visible"/>
                                      </p:to>
                                    </p:set>
                                    <p:animEffect transition="in" filter="slide(from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33" name="Content Placeholder 2"/>
          <p:cNvSpPr txBox="1">
            <a:spLocks/>
          </p:cNvSpPr>
          <p:nvPr/>
        </p:nvSpPr>
        <p:spPr>
          <a:xfrm>
            <a:off x="5861050" y="2209800"/>
            <a:ext cx="3384550" cy="111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cxnSp>
        <p:nvCxnSpPr>
          <p:cNvPr id="111" name="Straight Connector 110"/>
          <p:cNvCxnSpPr/>
          <p:nvPr/>
        </p:nvCxnSpPr>
        <p:spPr>
          <a:xfrm>
            <a:off x="5983907" y="6115733"/>
            <a:ext cx="1238250" cy="2117"/>
          </a:xfrm>
          <a:prstGeom prst="line">
            <a:avLst/>
          </a:prstGeom>
          <a:ln w="6350">
            <a:solidFill>
              <a:schemeClr val="bg1">
                <a:lumMod val="6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237508" y="6115733"/>
            <a:ext cx="1238250" cy="2117"/>
          </a:xfrm>
          <a:prstGeom prst="line">
            <a:avLst/>
          </a:prstGeom>
          <a:ln w="635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Title 13"/>
          <p:cNvSpPr txBox="1">
            <a:spLocks/>
          </p:cNvSpPr>
          <p:nvPr/>
        </p:nvSpPr>
        <p:spPr>
          <a:xfrm>
            <a:off x="5530850" y="6092417"/>
            <a:ext cx="711146"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200" dirty="0" smtClean="0">
                <a:solidFill>
                  <a:schemeClr val="bg1">
                    <a:lumMod val="65000"/>
                  </a:schemeClr>
                </a:solidFill>
                <a:latin typeface="+mn-lt"/>
              </a:rPr>
              <a:t>Build</a:t>
            </a:r>
            <a:endParaRPr lang="en-US" sz="1200" dirty="0">
              <a:solidFill>
                <a:schemeClr val="bg1">
                  <a:lumMod val="65000"/>
                </a:schemeClr>
              </a:solidFill>
              <a:latin typeface="+mn-lt"/>
            </a:endParaRPr>
          </a:p>
        </p:txBody>
      </p:sp>
      <p:sp>
        <p:nvSpPr>
          <p:cNvPr id="120" name="Title 13"/>
          <p:cNvSpPr txBox="1">
            <a:spLocks/>
          </p:cNvSpPr>
          <p:nvPr/>
        </p:nvSpPr>
        <p:spPr>
          <a:xfrm>
            <a:off x="6846960" y="6118103"/>
            <a:ext cx="711146" cy="410864"/>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600" dirty="0" smtClean="0">
                <a:solidFill>
                  <a:schemeClr val="bg1">
                    <a:lumMod val="65000"/>
                  </a:schemeClr>
                </a:solidFill>
                <a:latin typeface="+mn-lt"/>
              </a:rPr>
              <a:t>Design</a:t>
            </a:r>
            <a:endParaRPr lang="en-US" sz="1600" dirty="0">
              <a:solidFill>
                <a:schemeClr val="bg1">
                  <a:lumMod val="65000"/>
                </a:schemeClr>
              </a:solidFill>
              <a:latin typeface="+mn-lt"/>
            </a:endParaRPr>
          </a:p>
        </p:txBody>
      </p:sp>
      <p:sp>
        <p:nvSpPr>
          <p:cNvPr id="122" name="Title 13"/>
          <p:cNvSpPr txBox="1">
            <a:spLocks/>
          </p:cNvSpPr>
          <p:nvPr/>
        </p:nvSpPr>
        <p:spPr>
          <a:xfrm>
            <a:off x="8020785" y="6146204"/>
            <a:ext cx="812065" cy="4108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200" dirty="0" smtClean="0">
                <a:solidFill>
                  <a:schemeClr val="bg1">
                    <a:lumMod val="65000"/>
                  </a:schemeClr>
                </a:solidFill>
                <a:latin typeface="+mn-lt"/>
              </a:rPr>
              <a:t>Product</a:t>
            </a:r>
            <a:endParaRPr lang="en-US" sz="1200" dirty="0">
              <a:solidFill>
                <a:schemeClr val="bg1">
                  <a:lumMod val="65000"/>
                </a:schemeClr>
              </a:solidFill>
              <a:latin typeface="+mn-lt"/>
            </a:endParaRPr>
          </a:p>
        </p:txBody>
      </p:sp>
      <p:grpSp>
        <p:nvGrpSpPr>
          <p:cNvPr id="125" name="Group 124"/>
          <p:cNvGrpSpPr/>
          <p:nvPr/>
        </p:nvGrpSpPr>
        <p:grpSpPr>
          <a:xfrm>
            <a:off x="5861050" y="5054600"/>
            <a:ext cx="412750" cy="470200"/>
            <a:chOff x="3429000" y="1657350"/>
            <a:chExt cx="381000" cy="352650"/>
          </a:xfrm>
          <a:solidFill>
            <a:schemeClr val="accent3"/>
          </a:solidFill>
        </p:grpSpPr>
        <p:grpSp>
          <p:nvGrpSpPr>
            <p:cNvPr id="126" name="Group 280"/>
            <p:cNvGrpSpPr/>
            <p:nvPr/>
          </p:nvGrpSpPr>
          <p:grpSpPr>
            <a:xfrm>
              <a:off x="3429000" y="1657350"/>
              <a:ext cx="381000" cy="352650"/>
              <a:chOff x="3429000" y="1657350"/>
              <a:chExt cx="381000" cy="352650"/>
            </a:xfrm>
            <a:grpFill/>
          </p:grpSpPr>
          <p:sp>
            <p:nvSpPr>
              <p:cNvPr id="128" name="Rounded Rectangle 12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Isosceles Triangle 128"/>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TextBox 126"/>
            <p:cNvSpPr txBox="1"/>
            <p:nvPr/>
          </p:nvSpPr>
          <p:spPr>
            <a:xfrm>
              <a:off x="3452172" y="1690222"/>
              <a:ext cx="309552" cy="173124"/>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30" name="Group 129"/>
          <p:cNvGrpSpPr/>
          <p:nvPr/>
        </p:nvGrpSpPr>
        <p:grpSpPr>
          <a:xfrm>
            <a:off x="7062826" y="5054600"/>
            <a:ext cx="412750" cy="470200"/>
            <a:chOff x="3429000" y="1657350"/>
            <a:chExt cx="381000" cy="352650"/>
          </a:xfrm>
          <a:solidFill>
            <a:schemeClr val="accent5">
              <a:lumMod val="60000"/>
              <a:lumOff val="40000"/>
            </a:schemeClr>
          </a:solidFill>
        </p:grpSpPr>
        <p:grpSp>
          <p:nvGrpSpPr>
            <p:cNvPr id="131" name="Group 280"/>
            <p:cNvGrpSpPr/>
            <p:nvPr/>
          </p:nvGrpSpPr>
          <p:grpSpPr>
            <a:xfrm>
              <a:off x="3429000" y="1657350"/>
              <a:ext cx="381000" cy="352650"/>
              <a:chOff x="3429000" y="1657350"/>
              <a:chExt cx="381000" cy="352650"/>
            </a:xfrm>
            <a:grpFill/>
          </p:grpSpPr>
          <p:sp>
            <p:nvSpPr>
              <p:cNvPr id="141" name="Rounded Rectangle 140"/>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Isosceles Triangle 141"/>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 name="TextBox 131"/>
            <p:cNvSpPr txBox="1"/>
            <p:nvPr/>
          </p:nvSpPr>
          <p:spPr>
            <a:xfrm>
              <a:off x="3452172" y="1690222"/>
              <a:ext cx="309552" cy="173124"/>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43" name="Group 142"/>
          <p:cNvGrpSpPr/>
          <p:nvPr/>
        </p:nvGrpSpPr>
        <p:grpSpPr>
          <a:xfrm>
            <a:off x="8302993" y="5056959"/>
            <a:ext cx="412750" cy="470200"/>
            <a:chOff x="3429000" y="1657350"/>
            <a:chExt cx="381000" cy="352650"/>
          </a:xfrm>
          <a:solidFill>
            <a:srgbClr val="F47264"/>
          </a:solidFill>
        </p:grpSpPr>
        <p:grpSp>
          <p:nvGrpSpPr>
            <p:cNvPr id="144" name="Group 280"/>
            <p:cNvGrpSpPr/>
            <p:nvPr/>
          </p:nvGrpSpPr>
          <p:grpSpPr>
            <a:xfrm>
              <a:off x="3429000" y="1657350"/>
              <a:ext cx="381000" cy="352650"/>
              <a:chOff x="3429000" y="1657350"/>
              <a:chExt cx="381000" cy="352650"/>
            </a:xfrm>
            <a:grpFill/>
          </p:grpSpPr>
          <p:sp>
            <p:nvSpPr>
              <p:cNvPr id="146" name="Rounded Rectangle 145"/>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Isosceles Triangle 146"/>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5" name="TextBox 144"/>
            <p:cNvSpPr txBox="1"/>
            <p:nvPr/>
          </p:nvSpPr>
          <p:spPr>
            <a:xfrm>
              <a:off x="3452172" y="1690222"/>
              <a:ext cx="309552" cy="173124"/>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sp>
        <p:nvSpPr>
          <p:cNvPr id="158" name="Subtitle 2"/>
          <p:cNvSpPr txBox="1">
            <a:spLocks/>
          </p:cNvSpPr>
          <p:nvPr/>
        </p:nvSpPr>
        <p:spPr>
          <a:xfrm>
            <a:off x="5778500" y="4604187"/>
            <a:ext cx="3797300" cy="261610"/>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100" i="0" u="none" strike="noStrike" kern="1200" cap="none" spc="0" normalizeH="0" baseline="0" noProof="0" dirty="0" smtClean="0">
                <a:ln>
                  <a:noFill/>
                </a:ln>
                <a:solidFill>
                  <a:schemeClr val="bg1">
                    <a:lumMod val="50000"/>
                  </a:schemeClr>
                </a:solidFill>
                <a:effectLst/>
                <a:uLnTx/>
                <a:uFillTx/>
                <a:latin typeface="+mn-lt"/>
                <a:ea typeface="+mn-ea"/>
                <a:cs typeface="+mn-cs"/>
              </a:rPr>
              <a:t>Design product</a:t>
            </a:r>
            <a:r>
              <a:rPr kumimoji="0" lang="id-ID" sz="1100" i="0" u="none" strike="noStrike" kern="1200" cap="none" spc="0" normalizeH="0" noProof="0" dirty="0" smtClean="0">
                <a:ln>
                  <a:noFill/>
                </a:ln>
                <a:solidFill>
                  <a:schemeClr val="bg1">
                    <a:lumMod val="50000"/>
                  </a:schemeClr>
                </a:solidFill>
                <a:effectLst/>
                <a:uLnTx/>
                <a:uFillTx/>
                <a:latin typeface="+mn-lt"/>
                <a:ea typeface="+mn-ea"/>
                <a:cs typeface="+mn-cs"/>
              </a:rPr>
              <a:t> distribution proccess</a:t>
            </a:r>
            <a:endParaRPr kumimoji="0" lang="en-US" sz="11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59" name="Content Placeholder 2"/>
          <p:cNvSpPr txBox="1">
            <a:spLocks/>
          </p:cNvSpPr>
          <p:nvPr/>
        </p:nvSpPr>
        <p:spPr>
          <a:xfrm>
            <a:off x="5861050" y="3429000"/>
            <a:ext cx="338455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a:t>
            </a:r>
            <a:endParaRPr lang="en-US" sz="900" dirty="0">
              <a:solidFill>
                <a:schemeClr val="bg1">
                  <a:lumMod val="50000"/>
                </a:schemeClr>
              </a:solidFill>
            </a:endParaRPr>
          </a:p>
        </p:txBody>
      </p:sp>
      <p:grpSp>
        <p:nvGrpSpPr>
          <p:cNvPr id="113" name="Group 112"/>
          <p:cNvGrpSpPr/>
          <p:nvPr/>
        </p:nvGrpSpPr>
        <p:grpSpPr>
          <a:xfrm>
            <a:off x="577850" y="1981200"/>
            <a:ext cx="5200650" cy="3378200"/>
            <a:chOff x="533400" y="1981200"/>
            <a:chExt cx="4800600" cy="3378200"/>
          </a:xfrm>
        </p:grpSpPr>
        <p:grpSp>
          <p:nvGrpSpPr>
            <p:cNvPr id="108" name="Group 107"/>
            <p:cNvGrpSpPr/>
            <p:nvPr/>
          </p:nvGrpSpPr>
          <p:grpSpPr>
            <a:xfrm>
              <a:off x="533400" y="1981200"/>
              <a:ext cx="4800600" cy="3378200"/>
              <a:chOff x="611188" y="1052513"/>
              <a:chExt cx="7953375" cy="5616575"/>
            </a:xfrm>
            <a:solidFill>
              <a:srgbClr val="D2D7D3"/>
            </a:solidFill>
            <a:effectLst>
              <a:outerShdw blurRad="76200" dir="18900000" sy="23000" kx="-1200000" algn="bl" rotWithShape="0">
                <a:prstClr val="black">
                  <a:alpha val="13000"/>
                </a:prstClr>
              </a:outerShdw>
            </a:effectLst>
          </p:grpSpPr>
          <p:sp>
            <p:nvSpPr>
              <p:cNvPr id="33" name="Freeform 32"/>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US">
                  <a:ea typeface="ＭＳ Ｐゴシック" charset="-128"/>
                </a:endParaRPr>
              </a:p>
            </p:txBody>
          </p:sp>
          <p:sp>
            <p:nvSpPr>
              <p:cNvPr id="34" name="Freeform 33"/>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5" name="Freeform 34"/>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6" name="Freeform 35"/>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accent1">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7" name="Freeform 36"/>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chemeClr val="accent1">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8" name="Freeform 37"/>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7030A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9" name="Freeform 38"/>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accent1">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0" name="Freeform 39"/>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7030A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1" name="Freeform 40"/>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2" name="Freeform 41"/>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accent6">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3" name="Freeform 42"/>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accent6">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4" name="Freeform 43"/>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FFC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5" name="Freeform 44"/>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FFC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6" name="Freeform 45"/>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FFC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7" name="Freeform 46"/>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8" name="Freeform 47"/>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9" name="Freeform 48"/>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0" name="Freeform 49"/>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1" name="Freeform 50"/>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2" name="Freeform 51"/>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3" name="Freeform 52"/>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accent5">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5" name="Freeform 54"/>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00B05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6" name="Freeform 55"/>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00B05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7" name="Freeform 56"/>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00B05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8" name="Freeform 57"/>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accent5">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9" name="Freeform 58"/>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0" name="Freeform 59"/>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chemeClr val="accent5">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1" name="Freeform 60"/>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FFC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2" name="Freeform 61"/>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chemeClr val="accent1">
                  <a:lumMod val="75000"/>
                </a:schemeClr>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3" name="Freeform 62"/>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4" name="Freeform 63"/>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00B05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5" name="Freeform 64"/>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6" name="Freeform 65"/>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AD3E48"/>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7" name="Freeform 66"/>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8" name="Freeform 67"/>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FF0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9" name="Freeform 68"/>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FF0000"/>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3" name="Freeform 72"/>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4" name="Freeform 73"/>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7" name="Freeform 76"/>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0" name="Freeform 79"/>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81" name="Freeform 80"/>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2" name="Freeform 81"/>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3" name="Freeform 82"/>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AD3E48"/>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84" name="Group 83"/>
              <p:cNvGrpSpPr/>
              <p:nvPr/>
            </p:nvGrpSpPr>
            <p:grpSpPr>
              <a:xfrm>
                <a:off x="4511253" y="1554329"/>
                <a:ext cx="997744" cy="1143057"/>
                <a:chOff x="4393406" y="1081031"/>
                <a:chExt cx="997744" cy="1143057"/>
              </a:xfrm>
              <a:grpFill/>
            </p:grpSpPr>
            <p:sp>
              <p:nvSpPr>
                <p:cNvPr id="85" name="Freeform 8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6" name="Freeform 85"/>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87" name="Group 86"/>
              <p:cNvGrpSpPr/>
              <p:nvPr/>
            </p:nvGrpSpPr>
            <p:grpSpPr>
              <a:xfrm>
                <a:off x="5473278" y="1804417"/>
                <a:ext cx="1176338" cy="1012031"/>
                <a:chOff x="5355431" y="1331119"/>
                <a:chExt cx="1176338" cy="1012031"/>
              </a:xfrm>
              <a:grpFill/>
            </p:grpSpPr>
            <p:sp>
              <p:nvSpPr>
                <p:cNvPr id="88" name="Freeform 87"/>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lumMod val="75000"/>
                    </a:schemeClr>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9" name="Freeform 88"/>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0" name="Group 89"/>
              <p:cNvGrpSpPr/>
              <p:nvPr/>
            </p:nvGrpSpPr>
            <p:grpSpPr>
              <a:xfrm>
                <a:off x="7011566" y="1694879"/>
                <a:ext cx="1193006" cy="831057"/>
                <a:chOff x="6893719" y="1221581"/>
                <a:chExt cx="1193006" cy="831057"/>
              </a:xfrm>
              <a:grpFill/>
            </p:grpSpPr>
            <p:sp>
              <p:nvSpPr>
                <p:cNvPr id="91" name="Freeform 90"/>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solidFill>
                  <a:srgbClr val="AD3E48"/>
                </a:solid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2" name="Freeform 91"/>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3" name="Group 92"/>
              <p:cNvGrpSpPr/>
              <p:nvPr/>
            </p:nvGrpSpPr>
            <p:grpSpPr>
              <a:xfrm>
                <a:off x="6752010" y="2925986"/>
                <a:ext cx="1140619" cy="764381"/>
                <a:chOff x="6634163" y="2452688"/>
                <a:chExt cx="1140619" cy="764381"/>
              </a:xfrm>
              <a:grpFill/>
            </p:grpSpPr>
            <p:sp>
              <p:nvSpPr>
                <p:cNvPr id="94" name="Freeform 93"/>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5" name="Freeform 94"/>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96" name="Freeform 95"/>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99" name="Group 66"/>
              <p:cNvGrpSpPr>
                <a:grpSpLocks/>
              </p:cNvGrpSpPr>
              <p:nvPr/>
            </p:nvGrpSpPr>
            <p:grpSpPr bwMode="auto">
              <a:xfrm>
                <a:off x="2217738" y="5875338"/>
                <a:ext cx="1374775" cy="793750"/>
                <a:chOff x="2217965" y="5874544"/>
                <a:chExt cx="1375341" cy="795337"/>
              </a:xfrm>
              <a:grpFill/>
            </p:grpSpPr>
            <p:sp>
              <p:nvSpPr>
                <p:cNvPr id="100" name="Freeform 99"/>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1" name="Freeform 100"/>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2" name="Freeform 101"/>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3" name="Freeform 102"/>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4" name="Freeform 103"/>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5" name="Freeform 104"/>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6" name="Freeform 105"/>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7" name="Freeform 106"/>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sp>
          <p:nvSpPr>
            <p:cNvPr id="134" name="Oval 133"/>
            <p:cNvSpPr/>
            <p:nvPr/>
          </p:nvSpPr>
          <p:spPr>
            <a:xfrm>
              <a:off x="1381875" y="2377629"/>
              <a:ext cx="102729" cy="136972"/>
            </a:xfrm>
            <a:prstGeom prst="ellipse">
              <a:avLst/>
            </a:prstGeom>
            <a:solidFill>
              <a:srgbClr val="FFC000"/>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5" name="Oval 134"/>
            <p:cNvSpPr/>
            <p:nvPr/>
          </p:nvSpPr>
          <p:spPr>
            <a:xfrm>
              <a:off x="3581401" y="3429001"/>
              <a:ext cx="102729" cy="136972"/>
            </a:xfrm>
            <a:prstGeom prst="ellipse">
              <a:avLst/>
            </a:prstGeom>
            <a:solidFill>
              <a:schemeClr val="accent2">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6" name="Oval 135"/>
            <p:cNvSpPr/>
            <p:nvPr/>
          </p:nvSpPr>
          <p:spPr>
            <a:xfrm>
              <a:off x="2209801" y="3022601"/>
              <a:ext cx="102729" cy="136972"/>
            </a:xfrm>
            <a:prstGeom prst="ellipse">
              <a:avLst/>
            </a:prstGeom>
            <a:solidFill>
              <a:schemeClr val="accent4">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7" name="Oval 136"/>
            <p:cNvSpPr/>
            <p:nvPr/>
          </p:nvSpPr>
          <p:spPr>
            <a:xfrm>
              <a:off x="2667001" y="2921001"/>
              <a:ext cx="102729" cy="136972"/>
            </a:xfrm>
            <a:prstGeom prst="ellipse">
              <a:avLst/>
            </a:prstGeom>
            <a:solidFill>
              <a:schemeClr val="tx2">
                <a:lumMod val="50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8" name="Oval 137"/>
            <p:cNvSpPr/>
            <p:nvPr/>
          </p:nvSpPr>
          <p:spPr>
            <a:xfrm>
              <a:off x="4038600" y="4038600"/>
              <a:ext cx="102729" cy="136972"/>
            </a:xfrm>
            <a:prstGeom prst="ellipse">
              <a:avLst/>
            </a:prstGeom>
            <a:solidFill>
              <a:schemeClr val="accent6">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9" name="Oval 138"/>
            <p:cNvSpPr/>
            <p:nvPr/>
          </p:nvSpPr>
          <p:spPr>
            <a:xfrm>
              <a:off x="2819401" y="4445001"/>
              <a:ext cx="102729" cy="136972"/>
            </a:xfrm>
            <a:prstGeom prst="ellipse">
              <a:avLst/>
            </a:prstGeom>
            <a:solidFill>
              <a:schemeClr val="accent3">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0" name="Freeform 139"/>
            <p:cNvSpPr/>
            <p:nvPr/>
          </p:nvSpPr>
          <p:spPr>
            <a:xfrm>
              <a:off x="1295400" y="2362200"/>
              <a:ext cx="2860158" cy="2216299"/>
            </a:xfrm>
            <a:custGeom>
              <a:avLst/>
              <a:gdLst>
                <a:gd name="connsiteX0" fmla="*/ 74428 w 2860158"/>
                <a:gd name="connsiteY0" fmla="*/ 0 h 1662224"/>
                <a:gd name="connsiteX1" fmla="*/ 95693 w 2860158"/>
                <a:gd name="connsiteY1" fmla="*/ 31898 h 1662224"/>
                <a:gd name="connsiteX2" fmla="*/ 63795 w 2860158"/>
                <a:gd name="connsiteY2" fmla="*/ 265814 h 1662224"/>
                <a:gd name="connsiteX3" fmla="*/ 53163 w 2860158"/>
                <a:gd name="connsiteY3" fmla="*/ 297712 h 1662224"/>
                <a:gd name="connsiteX4" fmla="*/ 31897 w 2860158"/>
                <a:gd name="connsiteY4" fmla="*/ 329609 h 1662224"/>
                <a:gd name="connsiteX5" fmla="*/ 0 w 2860158"/>
                <a:gd name="connsiteY5" fmla="*/ 478465 h 1662224"/>
                <a:gd name="connsiteX6" fmla="*/ 10632 w 2860158"/>
                <a:gd name="connsiteY6" fmla="*/ 765544 h 1662224"/>
                <a:gd name="connsiteX7" fmla="*/ 31897 w 2860158"/>
                <a:gd name="connsiteY7" fmla="*/ 797442 h 1662224"/>
                <a:gd name="connsiteX8" fmla="*/ 42530 w 2860158"/>
                <a:gd name="connsiteY8" fmla="*/ 829340 h 1662224"/>
                <a:gd name="connsiteX9" fmla="*/ 74428 w 2860158"/>
                <a:gd name="connsiteY9" fmla="*/ 850605 h 1662224"/>
                <a:gd name="connsiteX10" fmla="*/ 116958 w 2860158"/>
                <a:gd name="connsiteY10" fmla="*/ 903768 h 1662224"/>
                <a:gd name="connsiteX11" fmla="*/ 180753 w 2860158"/>
                <a:gd name="connsiteY11" fmla="*/ 925033 h 1662224"/>
                <a:gd name="connsiteX12" fmla="*/ 329609 w 2860158"/>
                <a:gd name="connsiteY12" fmla="*/ 914400 h 1662224"/>
                <a:gd name="connsiteX13" fmla="*/ 382772 w 2860158"/>
                <a:gd name="connsiteY13" fmla="*/ 882502 h 1662224"/>
                <a:gd name="connsiteX14" fmla="*/ 414670 w 2860158"/>
                <a:gd name="connsiteY14" fmla="*/ 871870 h 1662224"/>
                <a:gd name="connsiteX15" fmla="*/ 478465 w 2860158"/>
                <a:gd name="connsiteY15" fmla="*/ 818707 h 1662224"/>
                <a:gd name="connsiteX16" fmla="*/ 510363 w 2860158"/>
                <a:gd name="connsiteY16" fmla="*/ 797442 h 1662224"/>
                <a:gd name="connsiteX17" fmla="*/ 531628 w 2860158"/>
                <a:gd name="connsiteY17" fmla="*/ 765544 h 1662224"/>
                <a:gd name="connsiteX18" fmla="*/ 627321 w 2860158"/>
                <a:gd name="connsiteY18" fmla="*/ 712382 h 1662224"/>
                <a:gd name="connsiteX19" fmla="*/ 669851 w 2860158"/>
                <a:gd name="connsiteY19" fmla="*/ 691116 h 1662224"/>
                <a:gd name="connsiteX20" fmla="*/ 712381 w 2860158"/>
                <a:gd name="connsiteY20" fmla="*/ 680484 h 1662224"/>
                <a:gd name="connsiteX21" fmla="*/ 744279 w 2860158"/>
                <a:gd name="connsiteY21" fmla="*/ 669851 h 1662224"/>
                <a:gd name="connsiteX22" fmla="*/ 765544 w 2860158"/>
                <a:gd name="connsiteY22" fmla="*/ 637954 h 1662224"/>
                <a:gd name="connsiteX23" fmla="*/ 797442 w 2860158"/>
                <a:gd name="connsiteY23" fmla="*/ 627321 h 1662224"/>
                <a:gd name="connsiteX24" fmla="*/ 829339 w 2860158"/>
                <a:gd name="connsiteY24" fmla="*/ 606056 h 1662224"/>
                <a:gd name="connsiteX25" fmla="*/ 861237 w 2860158"/>
                <a:gd name="connsiteY25" fmla="*/ 574158 h 1662224"/>
                <a:gd name="connsiteX26" fmla="*/ 925032 w 2860158"/>
                <a:gd name="connsiteY26" fmla="*/ 531628 h 1662224"/>
                <a:gd name="connsiteX27" fmla="*/ 1052623 w 2860158"/>
                <a:gd name="connsiteY27" fmla="*/ 446568 h 1662224"/>
                <a:gd name="connsiteX28" fmla="*/ 1084521 w 2860158"/>
                <a:gd name="connsiteY28" fmla="*/ 435935 h 1662224"/>
                <a:gd name="connsiteX29" fmla="*/ 1148316 w 2860158"/>
                <a:gd name="connsiteY29" fmla="*/ 393405 h 1662224"/>
                <a:gd name="connsiteX30" fmla="*/ 1265274 w 2860158"/>
                <a:gd name="connsiteY30" fmla="*/ 361507 h 1662224"/>
                <a:gd name="connsiteX31" fmla="*/ 1382232 w 2860158"/>
                <a:gd name="connsiteY31" fmla="*/ 372140 h 1662224"/>
                <a:gd name="connsiteX32" fmla="*/ 1392865 w 2860158"/>
                <a:gd name="connsiteY32" fmla="*/ 414670 h 1662224"/>
                <a:gd name="connsiteX33" fmla="*/ 1403497 w 2860158"/>
                <a:gd name="connsiteY33" fmla="*/ 489098 h 1662224"/>
                <a:gd name="connsiteX34" fmla="*/ 1392865 w 2860158"/>
                <a:gd name="connsiteY34" fmla="*/ 606056 h 1662224"/>
                <a:gd name="connsiteX35" fmla="*/ 1414130 w 2860158"/>
                <a:gd name="connsiteY35" fmla="*/ 829340 h 1662224"/>
                <a:gd name="connsiteX36" fmla="*/ 1424763 w 2860158"/>
                <a:gd name="connsiteY36" fmla="*/ 861237 h 1662224"/>
                <a:gd name="connsiteX37" fmla="*/ 1435395 w 2860158"/>
                <a:gd name="connsiteY37" fmla="*/ 903768 h 1662224"/>
                <a:gd name="connsiteX38" fmla="*/ 1456660 w 2860158"/>
                <a:gd name="connsiteY38" fmla="*/ 935665 h 1662224"/>
                <a:gd name="connsiteX39" fmla="*/ 1488558 w 2860158"/>
                <a:gd name="connsiteY39" fmla="*/ 999461 h 1662224"/>
                <a:gd name="connsiteX40" fmla="*/ 1520456 w 2860158"/>
                <a:gd name="connsiteY40" fmla="*/ 1084521 h 1662224"/>
                <a:gd name="connsiteX41" fmla="*/ 1573618 w 2860158"/>
                <a:gd name="connsiteY41" fmla="*/ 1148316 h 1662224"/>
                <a:gd name="connsiteX42" fmla="*/ 1594883 w 2860158"/>
                <a:gd name="connsiteY42" fmla="*/ 1212112 h 1662224"/>
                <a:gd name="connsiteX43" fmla="*/ 1605516 w 2860158"/>
                <a:gd name="connsiteY43" fmla="*/ 1244009 h 1662224"/>
                <a:gd name="connsiteX44" fmla="*/ 1594883 w 2860158"/>
                <a:gd name="connsiteY44" fmla="*/ 1456661 h 1662224"/>
                <a:gd name="connsiteX45" fmla="*/ 1584251 w 2860158"/>
                <a:gd name="connsiteY45" fmla="*/ 1499191 h 1662224"/>
                <a:gd name="connsiteX46" fmla="*/ 1562986 w 2860158"/>
                <a:gd name="connsiteY46" fmla="*/ 1562986 h 1662224"/>
                <a:gd name="connsiteX47" fmla="*/ 1573618 w 2860158"/>
                <a:gd name="connsiteY47" fmla="*/ 1605516 h 1662224"/>
                <a:gd name="connsiteX48" fmla="*/ 1690577 w 2860158"/>
                <a:gd name="connsiteY48" fmla="*/ 1658679 h 1662224"/>
                <a:gd name="connsiteX49" fmla="*/ 1754372 w 2860158"/>
                <a:gd name="connsiteY49" fmla="*/ 1648047 h 1662224"/>
                <a:gd name="connsiteX50" fmla="*/ 1818167 w 2860158"/>
                <a:gd name="connsiteY50" fmla="*/ 1605516 h 1662224"/>
                <a:gd name="connsiteX51" fmla="*/ 1881963 w 2860158"/>
                <a:gd name="connsiteY51" fmla="*/ 1562986 h 1662224"/>
                <a:gd name="connsiteX52" fmla="*/ 1945758 w 2860158"/>
                <a:gd name="connsiteY52" fmla="*/ 1499191 h 1662224"/>
                <a:gd name="connsiteX53" fmla="*/ 2009553 w 2860158"/>
                <a:gd name="connsiteY53" fmla="*/ 1435395 h 1662224"/>
                <a:gd name="connsiteX54" fmla="*/ 2041451 w 2860158"/>
                <a:gd name="connsiteY54" fmla="*/ 1403498 h 1662224"/>
                <a:gd name="connsiteX55" fmla="*/ 2062716 w 2860158"/>
                <a:gd name="connsiteY55" fmla="*/ 1371600 h 1662224"/>
                <a:gd name="connsiteX56" fmla="*/ 2094614 w 2860158"/>
                <a:gd name="connsiteY56" fmla="*/ 1350335 h 1662224"/>
                <a:gd name="connsiteX57" fmla="*/ 2147777 w 2860158"/>
                <a:gd name="connsiteY57" fmla="*/ 1286540 h 1662224"/>
                <a:gd name="connsiteX58" fmla="*/ 2190307 w 2860158"/>
                <a:gd name="connsiteY58" fmla="*/ 1222744 h 1662224"/>
                <a:gd name="connsiteX59" fmla="*/ 2211572 w 2860158"/>
                <a:gd name="connsiteY59" fmla="*/ 1190847 h 1662224"/>
                <a:gd name="connsiteX60" fmla="*/ 2243470 w 2860158"/>
                <a:gd name="connsiteY60" fmla="*/ 1095154 h 1662224"/>
                <a:gd name="connsiteX61" fmla="*/ 2254102 w 2860158"/>
                <a:gd name="connsiteY61" fmla="*/ 1063256 h 1662224"/>
                <a:gd name="connsiteX62" fmla="*/ 2275367 w 2860158"/>
                <a:gd name="connsiteY62" fmla="*/ 850605 h 1662224"/>
                <a:gd name="connsiteX63" fmla="*/ 2286000 w 2860158"/>
                <a:gd name="connsiteY63" fmla="*/ 818707 h 1662224"/>
                <a:gd name="connsiteX64" fmla="*/ 2307265 w 2860158"/>
                <a:gd name="connsiteY64" fmla="*/ 786809 h 1662224"/>
                <a:gd name="connsiteX65" fmla="*/ 2339163 w 2860158"/>
                <a:gd name="connsiteY65" fmla="*/ 797442 h 1662224"/>
                <a:gd name="connsiteX66" fmla="*/ 2349795 w 2860158"/>
                <a:gd name="connsiteY66" fmla="*/ 850605 h 1662224"/>
                <a:gd name="connsiteX67" fmla="*/ 2392325 w 2860158"/>
                <a:gd name="connsiteY67" fmla="*/ 935665 h 1662224"/>
                <a:gd name="connsiteX68" fmla="*/ 2456121 w 2860158"/>
                <a:gd name="connsiteY68" fmla="*/ 1041991 h 1662224"/>
                <a:gd name="connsiteX69" fmla="*/ 2509283 w 2860158"/>
                <a:gd name="connsiteY69" fmla="*/ 1095154 h 1662224"/>
                <a:gd name="connsiteX70" fmla="*/ 2562446 w 2860158"/>
                <a:gd name="connsiteY70" fmla="*/ 1148316 h 1662224"/>
                <a:gd name="connsiteX71" fmla="*/ 2636874 w 2860158"/>
                <a:gd name="connsiteY71" fmla="*/ 1222744 h 1662224"/>
                <a:gd name="connsiteX72" fmla="*/ 2668772 w 2860158"/>
                <a:gd name="connsiteY72" fmla="*/ 1254642 h 1662224"/>
                <a:gd name="connsiteX73" fmla="*/ 2700670 w 2860158"/>
                <a:gd name="connsiteY73" fmla="*/ 1275907 h 1662224"/>
                <a:gd name="connsiteX74" fmla="*/ 2732567 w 2860158"/>
                <a:gd name="connsiteY74" fmla="*/ 1286540 h 1662224"/>
                <a:gd name="connsiteX75" fmla="*/ 2796363 w 2860158"/>
                <a:gd name="connsiteY75" fmla="*/ 1329070 h 1662224"/>
                <a:gd name="connsiteX76" fmla="*/ 2828260 w 2860158"/>
                <a:gd name="connsiteY76" fmla="*/ 1350335 h 1662224"/>
                <a:gd name="connsiteX77" fmla="*/ 2849525 w 2860158"/>
                <a:gd name="connsiteY77" fmla="*/ 1382233 h 1662224"/>
                <a:gd name="connsiteX78" fmla="*/ 2860158 w 2860158"/>
                <a:gd name="connsiteY78" fmla="*/ 1414130 h 166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60158" h="1662224">
                  <a:moveTo>
                    <a:pt x="74428" y="0"/>
                  </a:moveTo>
                  <a:cubicBezTo>
                    <a:pt x="81516" y="10633"/>
                    <a:pt x="95021" y="19137"/>
                    <a:pt x="95693" y="31898"/>
                  </a:cubicBezTo>
                  <a:cubicBezTo>
                    <a:pt x="102802" y="166975"/>
                    <a:pt x="95476" y="170768"/>
                    <a:pt x="63795" y="265814"/>
                  </a:cubicBezTo>
                  <a:cubicBezTo>
                    <a:pt x="60251" y="276447"/>
                    <a:pt x="59380" y="288387"/>
                    <a:pt x="53163" y="297712"/>
                  </a:cubicBezTo>
                  <a:lnTo>
                    <a:pt x="31897" y="329609"/>
                  </a:lnTo>
                  <a:cubicBezTo>
                    <a:pt x="1596" y="420513"/>
                    <a:pt x="13412" y="371162"/>
                    <a:pt x="0" y="478465"/>
                  </a:cubicBezTo>
                  <a:cubicBezTo>
                    <a:pt x="3544" y="574158"/>
                    <a:pt x="1104" y="670261"/>
                    <a:pt x="10632" y="765544"/>
                  </a:cubicBezTo>
                  <a:cubicBezTo>
                    <a:pt x="11904" y="778259"/>
                    <a:pt x="26182" y="786012"/>
                    <a:pt x="31897" y="797442"/>
                  </a:cubicBezTo>
                  <a:cubicBezTo>
                    <a:pt x="36909" y="807467"/>
                    <a:pt x="35528" y="820588"/>
                    <a:pt x="42530" y="829340"/>
                  </a:cubicBezTo>
                  <a:cubicBezTo>
                    <a:pt x="50513" y="839319"/>
                    <a:pt x="63795" y="843517"/>
                    <a:pt x="74428" y="850605"/>
                  </a:cubicBezTo>
                  <a:cubicBezTo>
                    <a:pt x="81939" y="861872"/>
                    <a:pt x="101809" y="896193"/>
                    <a:pt x="116958" y="903768"/>
                  </a:cubicBezTo>
                  <a:cubicBezTo>
                    <a:pt x="137007" y="913793"/>
                    <a:pt x="180753" y="925033"/>
                    <a:pt x="180753" y="925033"/>
                  </a:cubicBezTo>
                  <a:cubicBezTo>
                    <a:pt x="230372" y="921489"/>
                    <a:pt x="280205" y="920212"/>
                    <a:pt x="329609" y="914400"/>
                  </a:cubicBezTo>
                  <a:cubicBezTo>
                    <a:pt x="379569" y="908522"/>
                    <a:pt x="345933" y="904605"/>
                    <a:pt x="382772" y="882502"/>
                  </a:cubicBezTo>
                  <a:cubicBezTo>
                    <a:pt x="392383" y="876736"/>
                    <a:pt x="404037" y="875414"/>
                    <a:pt x="414670" y="871870"/>
                  </a:cubicBezTo>
                  <a:cubicBezTo>
                    <a:pt x="493869" y="819070"/>
                    <a:pt x="396592" y="886934"/>
                    <a:pt x="478465" y="818707"/>
                  </a:cubicBezTo>
                  <a:cubicBezTo>
                    <a:pt x="488282" y="810526"/>
                    <a:pt x="499730" y="804530"/>
                    <a:pt x="510363" y="797442"/>
                  </a:cubicBezTo>
                  <a:cubicBezTo>
                    <a:pt x="517451" y="786809"/>
                    <a:pt x="522011" y="773959"/>
                    <a:pt x="531628" y="765544"/>
                  </a:cubicBezTo>
                  <a:cubicBezTo>
                    <a:pt x="597944" y="707517"/>
                    <a:pt x="574161" y="735165"/>
                    <a:pt x="627321" y="712382"/>
                  </a:cubicBezTo>
                  <a:cubicBezTo>
                    <a:pt x="641890" y="706138"/>
                    <a:pt x="655010" y="696681"/>
                    <a:pt x="669851" y="691116"/>
                  </a:cubicBezTo>
                  <a:cubicBezTo>
                    <a:pt x="683533" y="685985"/>
                    <a:pt x="698330" y="684498"/>
                    <a:pt x="712381" y="680484"/>
                  </a:cubicBezTo>
                  <a:cubicBezTo>
                    <a:pt x="723158" y="677405"/>
                    <a:pt x="733646" y="673395"/>
                    <a:pt x="744279" y="669851"/>
                  </a:cubicBezTo>
                  <a:cubicBezTo>
                    <a:pt x="751367" y="659219"/>
                    <a:pt x="755566" y="645937"/>
                    <a:pt x="765544" y="637954"/>
                  </a:cubicBezTo>
                  <a:cubicBezTo>
                    <a:pt x="774296" y="630953"/>
                    <a:pt x="787417" y="632333"/>
                    <a:pt x="797442" y="627321"/>
                  </a:cubicBezTo>
                  <a:cubicBezTo>
                    <a:pt x="808871" y="621606"/>
                    <a:pt x="819522" y="614237"/>
                    <a:pt x="829339" y="606056"/>
                  </a:cubicBezTo>
                  <a:cubicBezTo>
                    <a:pt x="840891" y="596430"/>
                    <a:pt x="849368" y="583390"/>
                    <a:pt x="861237" y="574158"/>
                  </a:cubicBezTo>
                  <a:cubicBezTo>
                    <a:pt x="881411" y="558467"/>
                    <a:pt x="903767" y="545805"/>
                    <a:pt x="925032" y="531628"/>
                  </a:cubicBezTo>
                  <a:lnTo>
                    <a:pt x="1052623" y="446568"/>
                  </a:lnTo>
                  <a:cubicBezTo>
                    <a:pt x="1061949" y="440351"/>
                    <a:pt x="1074724" y="441378"/>
                    <a:pt x="1084521" y="435935"/>
                  </a:cubicBezTo>
                  <a:cubicBezTo>
                    <a:pt x="1106862" y="423523"/>
                    <a:pt x="1124070" y="401487"/>
                    <a:pt x="1148316" y="393405"/>
                  </a:cubicBezTo>
                  <a:cubicBezTo>
                    <a:pt x="1229256" y="366425"/>
                    <a:pt x="1190131" y="376536"/>
                    <a:pt x="1265274" y="361507"/>
                  </a:cubicBezTo>
                  <a:cubicBezTo>
                    <a:pt x="1304260" y="365051"/>
                    <a:pt x="1346097" y="357084"/>
                    <a:pt x="1382232" y="372140"/>
                  </a:cubicBezTo>
                  <a:cubicBezTo>
                    <a:pt x="1395721" y="377760"/>
                    <a:pt x="1390251" y="400293"/>
                    <a:pt x="1392865" y="414670"/>
                  </a:cubicBezTo>
                  <a:cubicBezTo>
                    <a:pt x="1397348" y="439327"/>
                    <a:pt x="1399953" y="464289"/>
                    <a:pt x="1403497" y="489098"/>
                  </a:cubicBezTo>
                  <a:cubicBezTo>
                    <a:pt x="1399953" y="528084"/>
                    <a:pt x="1392865" y="566909"/>
                    <a:pt x="1392865" y="606056"/>
                  </a:cubicBezTo>
                  <a:cubicBezTo>
                    <a:pt x="1392865" y="678715"/>
                    <a:pt x="1396094" y="757199"/>
                    <a:pt x="1414130" y="829340"/>
                  </a:cubicBezTo>
                  <a:cubicBezTo>
                    <a:pt x="1416848" y="840213"/>
                    <a:pt x="1421684" y="850461"/>
                    <a:pt x="1424763" y="861237"/>
                  </a:cubicBezTo>
                  <a:cubicBezTo>
                    <a:pt x="1428778" y="875288"/>
                    <a:pt x="1429639" y="890336"/>
                    <a:pt x="1435395" y="903768"/>
                  </a:cubicBezTo>
                  <a:cubicBezTo>
                    <a:pt x="1440429" y="915513"/>
                    <a:pt x="1450945" y="924236"/>
                    <a:pt x="1456660" y="935665"/>
                  </a:cubicBezTo>
                  <a:cubicBezTo>
                    <a:pt x="1500684" y="1023711"/>
                    <a:pt x="1427613" y="908041"/>
                    <a:pt x="1488558" y="999461"/>
                  </a:cubicBezTo>
                  <a:cubicBezTo>
                    <a:pt x="1497120" y="1033713"/>
                    <a:pt x="1499069" y="1054579"/>
                    <a:pt x="1520456" y="1084521"/>
                  </a:cubicBezTo>
                  <a:cubicBezTo>
                    <a:pt x="1549909" y="1125755"/>
                    <a:pt x="1553768" y="1103653"/>
                    <a:pt x="1573618" y="1148316"/>
                  </a:cubicBezTo>
                  <a:cubicBezTo>
                    <a:pt x="1582722" y="1168800"/>
                    <a:pt x="1587794" y="1190847"/>
                    <a:pt x="1594883" y="1212112"/>
                  </a:cubicBezTo>
                  <a:lnTo>
                    <a:pt x="1605516" y="1244009"/>
                  </a:lnTo>
                  <a:cubicBezTo>
                    <a:pt x="1601972" y="1314893"/>
                    <a:pt x="1600777" y="1385934"/>
                    <a:pt x="1594883" y="1456661"/>
                  </a:cubicBezTo>
                  <a:cubicBezTo>
                    <a:pt x="1593669" y="1471223"/>
                    <a:pt x="1588450" y="1485194"/>
                    <a:pt x="1584251" y="1499191"/>
                  </a:cubicBezTo>
                  <a:cubicBezTo>
                    <a:pt x="1577810" y="1520661"/>
                    <a:pt x="1562986" y="1562986"/>
                    <a:pt x="1562986" y="1562986"/>
                  </a:cubicBezTo>
                  <a:cubicBezTo>
                    <a:pt x="1566530" y="1577163"/>
                    <a:pt x="1565873" y="1593124"/>
                    <a:pt x="1573618" y="1605516"/>
                  </a:cubicBezTo>
                  <a:cubicBezTo>
                    <a:pt x="1609060" y="1662224"/>
                    <a:pt x="1627313" y="1649642"/>
                    <a:pt x="1690577" y="1658679"/>
                  </a:cubicBezTo>
                  <a:cubicBezTo>
                    <a:pt x="1711842" y="1655135"/>
                    <a:pt x="1734472" y="1656339"/>
                    <a:pt x="1754372" y="1648047"/>
                  </a:cubicBezTo>
                  <a:cubicBezTo>
                    <a:pt x="1777964" y="1638217"/>
                    <a:pt x="1796902" y="1619693"/>
                    <a:pt x="1818167" y="1605516"/>
                  </a:cubicBezTo>
                  <a:lnTo>
                    <a:pt x="1881963" y="1562986"/>
                  </a:lnTo>
                  <a:cubicBezTo>
                    <a:pt x="1906986" y="1546305"/>
                    <a:pt x="1924493" y="1520456"/>
                    <a:pt x="1945758" y="1499191"/>
                  </a:cubicBezTo>
                  <a:lnTo>
                    <a:pt x="2009553" y="1435395"/>
                  </a:lnTo>
                  <a:lnTo>
                    <a:pt x="2041451" y="1403498"/>
                  </a:lnTo>
                  <a:cubicBezTo>
                    <a:pt x="2050487" y="1394462"/>
                    <a:pt x="2053680" y="1380636"/>
                    <a:pt x="2062716" y="1371600"/>
                  </a:cubicBezTo>
                  <a:cubicBezTo>
                    <a:pt x="2071752" y="1362564"/>
                    <a:pt x="2083981" y="1357423"/>
                    <a:pt x="2094614" y="1350335"/>
                  </a:cubicBezTo>
                  <a:cubicBezTo>
                    <a:pt x="2170603" y="1236350"/>
                    <a:pt x="2052265" y="1409341"/>
                    <a:pt x="2147777" y="1286540"/>
                  </a:cubicBezTo>
                  <a:cubicBezTo>
                    <a:pt x="2163468" y="1266366"/>
                    <a:pt x="2176130" y="1244009"/>
                    <a:pt x="2190307" y="1222744"/>
                  </a:cubicBezTo>
                  <a:lnTo>
                    <a:pt x="2211572" y="1190847"/>
                  </a:lnTo>
                  <a:lnTo>
                    <a:pt x="2243470" y="1095154"/>
                  </a:lnTo>
                  <a:lnTo>
                    <a:pt x="2254102" y="1063256"/>
                  </a:lnTo>
                  <a:cubicBezTo>
                    <a:pt x="2261848" y="939318"/>
                    <a:pt x="2251932" y="932628"/>
                    <a:pt x="2275367" y="850605"/>
                  </a:cubicBezTo>
                  <a:cubicBezTo>
                    <a:pt x="2278446" y="839828"/>
                    <a:pt x="2280988" y="828732"/>
                    <a:pt x="2286000" y="818707"/>
                  </a:cubicBezTo>
                  <a:cubicBezTo>
                    <a:pt x="2291715" y="807277"/>
                    <a:pt x="2300177" y="797442"/>
                    <a:pt x="2307265" y="786809"/>
                  </a:cubicBezTo>
                  <a:cubicBezTo>
                    <a:pt x="2317898" y="790353"/>
                    <a:pt x="2332946" y="788116"/>
                    <a:pt x="2339163" y="797442"/>
                  </a:cubicBezTo>
                  <a:cubicBezTo>
                    <a:pt x="2349187" y="812479"/>
                    <a:pt x="2343308" y="833738"/>
                    <a:pt x="2349795" y="850605"/>
                  </a:cubicBezTo>
                  <a:cubicBezTo>
                    <a:pt x="2361175" y="880192"/>
                    <a:pt x="2378148" y="907312"/>
                    <a:pt x="2392325" y="935665"/>
                  </a:cubicBezTo>
                  <a:cubicBezTo>
                    <a:pt x="2425020" y="1001055"/>
                    <a:pt x="2404798" y="965007"/>
                    <a:pt x="2456121" y="1041991"/>
                  </a:cubicBezTo>
                  <a:cubicBezTo>
                    <a:pt x="2470022" y="1062843"/>
                    <a:pt x="2491562" y="1077433"/>
                    <a:pt x="2509283" y="1095154"/>
                  </a:cubicBezTo>
                  <a:lnTo>
                    <a:pt x="2562446" y="1148316"/>
                  </a:lnTo>
                  <a:lnTo>
                    <a:pt x="2636874" y="1222744"/>
                  </a:lnTo>
                  <a:cubicBezTo>
                    <a:pt x="2647507" y="1233377"/>
                    <a:pt x="2656261" y="1246301"/>
                    <a:pt x="2668772" y="1254642"/>
                  </a:cubicBezTo>
                  <a:cubicBezTo>
                    <a:pt x="2679405" y="1261730"/>
                    <a:pt x="2689240" y="1270192"/>
                    <a:pt x="2700670" y="1275907"/>
                  </a:cubicBezTo>
                  <a:cubicBezTo>
                    <a:pt x="2710694" y="1280919"/>
                    <a:pt x="2722770" y="1281097"/>
                    <a:pt x="2732567" y="1286540"/>
                  </a:cubicBezTo>
                  <a:cubicBezTo>
                    <a:pt x="2754908" y="1298952"/>
                    <a:pt x="2775098" y="1314893"/>
                    <a:pt x="2796363" y="1329070"/>
                  </a:cubicBezTo>
                  <a:lnTo>
                    <a:pt x="2828260" y="1350335"/>
                  </a:lnTo>
                  <a:cubicBezTo>
                    <a:pt x="2835348" y="1360968"/>
                    <a:pt x="2843810" y="1370803"/>
                    <a:pt x="2849525" y="1382233"/>
                  </a:cubicBezTo>
                  <a:cubicBezTo>
                    <a:pt x="2854537" y="1392257"/>
                    <a:pt x="2860158" y="1414130"/>
                    <a:pt x="2860158" y="1414130"/>
                  </a:cubicBezTo>
                </a:path>
              </a:pathLst>
            </a:custGeom>
            <a:ln w="1905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0" name="Group 159"/>
            <p:cNvGrpSpPr/>
            <p:nvPr/>
          </p:nvGrpSpPr>
          <p:grpSpPr>
            <a:xfrm>
              <a:off x="1295400" y="2209800"/>
              <a:ext cx="381000" cy="508000"/>
              <a:chOff x="3952875" y="1947864"/>
              <a:chExt cx="771525" cy="777460"/>
            </a:xfrm>
          </p:grpSpPr>
          <p:sp>
            <p:nvSpPr>
              <p:cNvPr id="161" name="AutoShape 5"/>
              <p:cNvSpPr>
                <a:spLocks noChangeAspect="1" noChangeArrowheads="1" noTextEdit="1"/>
              </p:cNvSpPr>
              <p:nvPr/>
            </p:nvSpPr>
            <p:spPr bwMode="auto">
              <a:xfrm>
                <a:off x="3952875" y="1947864"/>
                <a:ext cx="771525" cy="777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7"/>
              <p:cNvSpPr>
                <a:spLocks/>
              </p:cNvSpPr>
              <p:nvPr/>
            </p:nvSpPr>
            <p:spPr bwMode="auto">
              <a:xfrm>
                <a:off x="3952875" y="1951038"/>
                <a:ext cx="738188" cy="722313"/>
              </a:xfrm>
              <a:custGeom>
                <a:avLst/>
                <a:gdLst/>
                <a:ahLst/>
                <a:cxnLst>
                  <a:cxn ang="0">
                    <a:pos x="149" y="28"/>
                  </a:cxn>
                  <a:cxn ang="0">
                    <a:pos x="139" y="19"/>
                  </a:cxn>
                  <a:cxn ang="0">
                    <a:pos x="128" y="18"/>
                  </a:cxn>
                  <a:cxn ang="0">
                    <a:pos x="128" y="26"/>
                  </a:cxn>
                  <a:cxn ang="0">
                    <a:pos x="133" y="31"/>
                  </a:cxn>
                  <a:cxn ang="0">
                    <a:pos x="110" y="34"/>
                  </a:cxn>
                  <a:cxn ang="0">
                    <a:pos x="104" y="28"/>
                  </a:cxn>
                  <a:cxn ang="0">
                    <a:pos x="90" y="24"/>
                  </a:cxn>
                  <a:cxn ang="0">
                    <a:pos x="90" y="33"/>
                  </a:cxn>
                  <a:cxn ang="0">
                    <a:pos x="94" y="37"/>
                  </a:cxn>
                  <a:cxn ang="0">
                    <a:pos x="60" y="40"/>
                  </a:cxn>
                  <a:cxn ang="0">
                    <a:pos x="40" y="20"/>
                  </a:cxn>
                  <a:cxn ang="0">
                    <a:pos x="22" y="7"/>
                  </a:cxn>
                  <a:cxn ang="0">
                    <a:pos x="6" y="2"/>
                  </a:cxn>
                  <a:cxn ang="0">
                    <a:pos x="24" y="37"/>
                  </a:cxn>
                  <a:cxn ang="0">
                    <a:pos x="44" y="57"/>
                  </a:cxn>
                  <a:cxn ang="0">
                    <a:pos x="42" y="91"/>
                  </a:cxn>
                  <a:cxn ang="0">
                    <a:pos x="38" y="87"/>
                  </a:cxn>
                  <a:cxn ang="0">
                    <a:pos x="28" y="86"/>
                  </a:cxn>
                  <a:cxn ang="0">
                    <a:pos x="33" y="100"/>
                  </a:cxn>
                  <a:cxn ang="0">
                    <a:pos x="40" y="107"/>
                  </a:cxn>
                  <a:cxn ang="0">
                    <a:pos x="37" y="130"/>
                  </a:cxn>
                  <a:cxn ang="0">
                    <a:pos x="32" y="125"/>
                  </a:cxn>
                  <a:cxn ang="0">
                    <a:pos x="23" y="125"/>
                  </a:cxn>
                  <a:cxn ang="0">
                    <a:pos x="25" y="136"/>
                  </a:cxn>
                  <a:cxn ang="0">
                    <a:pos x="34" y="145"/>
                  </a:cxn>
                  <a:cxn ang="0">
                    <a:pos x="33" y="188"/>
                  </a:cxn>
                  <a:cxn ang="0">
                    <a:pos x="39" y="191"/>
                  </a:cxn>
                  <a:cxn ang="0">
                    <a:pos x="45" y="189"/>
                  </a:cxn>
                  <a:cxn ang="0">
                    <a:pos x="49" y="175"/>
                  </a:cxn>
                  <a:cxn ang="0">
                    <a:pos x="63" y="132"/>
                  </a:cxn>
                  <a:cxn ang="0">
                    <a:pos x="79" y="97"/>
                  </a:cxn>
                  <a:cxn ang="0">
                    <a:pos x="83" y="97"/>
                  </a:cxn>
                  <a:cxn ang="0">
                    <a:pos x="102" y="114"/>
                  </a:cxn>
                  <a:cxn ang="0">
                    <a:pos x="133" y="139"/>
                  </a:cxn>
                  <a:cxn ang="0">
                    <a:pos x="131" y="155"/>
                  </a:cxn>
                  <a:cxn ang="0">
                    <a:pos x="129" y="171"/>
                  </a:cxn>
                  <a:cxn ang="0">
                    <a:pos x="135" y="180"/>
                  </a:cxn>
                  <a:cxn ang="0">
                    <a:pos x="140" y="183"/>
                  </a:cxn>
                  <a:cxn ang="0">
                    <a:pos x="156" y="150"/>
                  </a:cxn>
                  <a:cxn ang="0">
                    <a:pos x="188" y="133"/>
                  </a:cxn>
                  <a:cxn ang="0">
                    <a:pos x="185" y="129"/>
                  </a:cxn>
                  <a:cxn ang="0">
                    <a:pos x="177" y="123"/>
                  </a:cxn>
                  <a:cxn ang="0">
                    <a:pos x="160" y="125"/>
                  </a:cxn>
                  <a:cxn ang="0">
                    <a:pos x="144" y="127"/>
                  </a:cxn>
                  <a:cxn ang="0">
                    <a:pos x="107" y="85"/>
                  </a:cxn>
                  <a:cxn ang="0">
                    <a:pos x="102" y="74"/>
                  </a:cxn>
                  <a:cxn ang="0">
                    <a:pos x="136" y="57"/>
                  </a:cxn>
                  <a:cxn ang="0">
                    <a:pos x="179" y="43"/>
                  </a:cxn>
                  <a:cxn ang="0">
                    <a:pos x="193" y="38"/>
                  </a:cxn>
                  <a:cxn ang="0">
                    <a:pos x="194" y="32"/>
                  </a:cxn>
                  <a:cxn ang="0">
                    <a:pos x="191" y="26"/>
                  </a:cxn>
                  <a:cxn ang="0">
                    <a:pos x="149" y="28"/>
                  </a:cxn>
                </a:cxnLst>
                <a:rect l="0" t="0" r="r" b="b"/>
                <a:pathLst>
                  <a:path w="195" h="191">
                    <a:moveTo>
                      <a:pt x="149" y="28"/>
                    </a:moveTo>
                    <a:cubicBezTo>
                      <a:pt x="139" y="19"/>
                      <a:pt x="139" y="19"/>
                      <a:pt x="139" y="19"/>
                    </a:cubicBezTo>
                    <a:cubicBezTo>
                      <a:pt x="135" y="15"/>
                      <a:pt x="131" y="14"/>
                      <a:pt x="128" y="18"/>
                    </a:cubicBezTo>
                    <a:cubicBezTo>
                      <a:pt x="125" y="20"/>
                      <a:pt x="125" y="23"/>
                      <a:pt x="128" y="26"/>
                    </a:cubicBezTo>
                    <a:cubicBezTo>
                      <a:pt x="133" y="31"/>
                      <a:pt x="133" y="31"/>
                      <a:pt x="133" y="31"/>
                    </a:cubicBezTo>
                    <a:cubicBezTo>
                      <a:pt x="110" y="34"/>
                      <a:pt x="110" y="34"/>
                      <a:pt x="110" y="34"/>
                    </a:cubicBezTo>
                    <a:cubicBezTo>
                      <a:pt x="104" y="28"/>
                      <a:pt x="104" y="28"/>
                      <a:pt x="104" y="28"/>
                    </a:cubicBezTo>
                    <a:cubicBezTo>
                      <a:pt x="97" y="22"/>
                      <a:pt x="93" y="21"/>
                      <a:pt x="90" y="24"/>
                    </a:cubicBezTo>
                    <a:cubicBezTo>
                      <a:pt x="87" y="27"/>
                      <a:pt x="87" y="30"/>
                      <a:pt x="90" y="33"/>
                    </a:cubicBezTo>
                    <a:cubicBezTo>
                      <a:pt x="94" y="37"/>
                      <a:pt x="94" y="37"/>
                      <a:pt x="94" y="37"/>
                    </a:cubicBezTo>
                    <a:cubicBezTo>
                      <a:pt x="60" y="40"/>
                      <a:pt x="60" y="40"/>
                      <a:pt x="60" y="40"/>
                    </a:cubicBezTo>
                    <a:cubicBezTo>
                      <a:pt x="40" y="20"/>
                      <a:pt x="40" y="20"/>
                      <a:pt x="40" y="20"/>
                    </a:cubicBezTo>
                    <a:cubicBezTo>
                      <a:pt x="37" y="17"/>
                      <a:pt x="31" y="13"/>
                      <a:pt x="22" y="7"/>
                    </a:cubicBezTo>
                    <a:cubicBezTo>
                      <a:pt x="14" y="2"/>
                      <a:pt x="8" y="0"/>
                      <a:pt x="6" y="2"/>
                    </a:cubicBezTo>
                    <a:cubicBezTo>
                      <a:pt x="0" y="8"/>
                      <a:pt x="6" y="20"/>
                      <a:pt x="24" y="37"/>
                    </a:cubicBezTo>
                    <a:cubicBezTo>
                      <a:pt x="44" y="57"/>
                      <a:pt x="44" y="57"/>
                      <a:pt x="44" y="57"/>
                    </a:cubicBezTo>
                    <a:cubicBezTo>
                      <a:pt x="42" y="91"/>
                      <a:pt x="42" y="91"/>
                      <a:pt x="42" y="91"/>
                    </a:cubicBezTo>
                    <a:cubicBezTo>
                      <a:pt x="38" y="87"/>
                      <a:pt x="38" y="87"/>
                      <a:pt x="38" y="87"/>
                    </a:cubicBezTo>
                    <a:cubicBezTo>
                      <a:pt x="34" y="84"/>
                      <a:pt x="31" y="83"/>
                      <a:pt x="28" y="86"/>
                    </a:cubicBezTo>
                    <a:cubicBezTo>
                      <a:pt x="25" y="90"/>
                      <a:pt x="27" y="94"/>
                      <a:pt x="33" y="100"/>
                    </a:cubicBezTo>
                    <a:cubicBezTo>
                      <a:pt x="40" y="107"/>
                      <a:pt x="40" y="107"/>
                      <a:pt x="40" y="107"/>
                    </a:cubicBezTo>
                    <a:cubicBezTo>
                      <a:pt x="37" y="130"/>
                      <a:pt x="37" y="130"/>
                      <a:pt x="37" y="130"/>
                    </a:cubicBezTo>
                    <a:cubicBezTo>
                      <a:pt x="32" y="125"/>
                      <a:pt x="32" y="125"/>
                      <a:pt x="32" y="125"/>
                    </a:cubicBezTo>
                    <a:cubicBezTo>
                      <a:pt x="29" y="122"/>
                      <a:pt x="26" y="122"/>
                      <a:pt x="23" y="125"/>
                    </a:cubicBezTo>
                    <a:cubicBezTo>
                      <a:pt x="20" y="128"/>
                      <a:pt x="20" y="132"/>
                      <a:pt x="25" y="136"/>
                    </a:cubicBezTo>
                    <a:cubicBezTo>
                      <a:pt x="34" y="145"/>
                      <a:pt x="34" y="145"/>
                      <a:pt x="34" y="145"/>
                    </a:cubicBezTo>
                    <a:cubicBezTo>
                      <a:pt x="31" y="171"/>
                      <a:pt x="31" y="185"/>
                      <a:pt x="33" y="188"/>
                    </a:cubicBezTo>
                    <a:cubicBezTo>
                      <a:pt x="35" y="189"/>
                      <a:pt x="37" y="190"/>
                      <a:pt x="39" y="191"/>
                    </a:cubicBezTo>
                    <a:cubicBezTo>
                      <a:pt x="42" y="191"/>
                      <a:pt x="44" y="191"/>
                      <a:pt x="45" y="189"/>
                    </a:cubicBezTo>
                    <a:cubicBezTo>
                      <a:pt x="46" y="188"/>
                      <a:pt x="48" y="183"/>
                      <a:pt x="49" y="175"/>
                    </a:cubicBezTo>
                    <a:cubicBezTo>
                      <a:pt x="51" y="167"/>
                      <a:pt x="56" y="152"/>
                      <a:pt x="63" y="132"/>
                    </a:cubicBezTo>
                    <a:cubicBezTo>
                      <a:pt x="71" y="112"/>
                      <a:pt x="76" y="100"/>
                      <a:pt x="79" y="97"/>
                    </a:cubicBezTo>
                    <a:cubicBezTo>
                      <a:pt x="80" y="96"/>
                      <a:pt x="81" y="96"/>
                      <a:pt x="83" y="97"/>
                    </a:cubicBezTo>
                    <a:cubicBezTo>
                      <a:pt x="85" y="98"/>
                      <a:pt x="92" y="104"/>
                      <a:pt x="102" y="114"/>
                    </a:cubicBezTo>
                    <a:cubicBezTo>
                      <a:pt x="113" y="124"/>
                      <a:pt x="123" y="132"/>
                      <a:pt x="133" y="139"/>
                    </a:cubicBezTo>
                    <a:cubicBezTo>
                      <a:pt x="133" y="141"/>
                      <a:pt x="132" y="146"/>
                      <a:pt x="131" y="155"/>
                    </a:cubicBezTo>
                    <a:cubicBezTo>
                      <a:pt x="129" y="163"/>
                      <a:pt x="129" y="169"/>
                      <a:pt x="129" y="171"/>
                    </a:cubicBezTo>
                    <a:cubicBezTo>
                      <a:pt x="130" y="173"/>
                      <a:pt x="132" y="176"/>
                      <a:pt x="135" y="180"/>
                    </a:cubicBezTo>
                    <a:cubicBezTo>
                      <a:pt x="137" y="182"/>
                      <a:pt x="139" y="183"/>
                      <a:pt x="140" y="183"/>
                    </a:cubicBezTo>
                    <a:cubicBezTo>
                      <a:pt x="143" y="179"/>
                      <a:pt x="149" y="168"/>
                      <a:pt x="156" y="150"/>
                    </a:cubicBezTo>
                    <a:cubicBezTo>
                      <a:pt x="175" y="141"/>
                      <a:pt x="186" y="135"/>
                      <a:pt x="188" y="133"/>
                    </a:cubicBezTo>
                    <a:cubicBezTo>
                      <a:pt x="188" y="132"/>
                      <a:pt x="187" y="130"/>
                      <a:pt x="185" y="129"/>
                    </a:cubicBezTo>
                    <a:cubicBezTo>
                      <a:pt x="182" y="125"/>
                      <a:pt x="179" y="123"/>
                      <a:pt x="177" y="123"/>
                    </a:cubicBezTo>
                    <a:cubicBezTo>
                      <a:pt x="174" y="122"/>
                      <a:pt x="169" y="123"/>
                      <a:pt x="160" y="125"/>
                    </a:cubicBezTo>
                    <a:cubicBezTo>
                      <a:pt x="151" y="126"/>
                      <a:pt x="146" y="127"/>
                      <a:pt x="144" y="127"/>
                    </a:cubicBezTo>
                    <a:cubicBezTo>
                      <a:pt x="138" y="117"/>
                      <a:pt x="125" y="103"/>
                      <a:pt x="107" y="85"/>
                    </a:cubicBezTo>
                    <a:cubicBezTo>
                      <a:pt x="101" y="79"/>
                      <a:pt x="100" y="76"/>
                      <a:pt x="102" y="74"/>
                    </a:cubicBezTo>
                    <a:cubicBezTo>
                      <a:pt x="104" y="71"/>
                      <a:pt x="116" y="65"/>
                      <a:pt x="136" y="57"/>
                    </a:cubicBezTo>
                    <a:cubicBezTo>
                      <a:pt x="156" y="50"/>
                      <a:pt x="170" y="45"/>
                      <a:pt x="179" y="43"/>
                    </a:cubicBezTo>
                    <a:cubicBezTo>
                      <a:pt x="187" y="41"/>
                      <a:pt x="192" y="39"/>
                      <a:pt x="193" y="38"/>
                    </a:cubicBezTo>
                    <a:cubicBezTo>
                      <a:pt x="194" y="37"/>
                      <a:pt x="195" y="35"/>
                      <a:pt x="194" y="32"/>
                    </a:cubicBezTo>
                    <a:cubicBezTo>
                      <a:pt x="193" y="30"/>
                      <a:pt x="193" y="28"/>
                      <a:pt x="191" y="26"/>
                    </a:cubicBezTo>
                    <a:cubicBezTo>
                      <a:pt x="188" y="24"/>
                      <a:pt x="174" y="24"/>
                      <a:pt x="149" y="28"/>
                    </a:cubicBezTo>
                    <a:close/>
                  </a:path>
                </a:pathLst>
              </a:custGeom>
              <a:solidFill>
                <a:srgbClr val="D320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
              <p:cNvSpPr>
                <a:spLocks/>
              </p:cNvSpPr>
              <p:nvPr/>
            </p:nvSpPr>
            <p:spPr bwMode="auto">
              <a:xfrm>
                <a:off x="3956050" y="1966913"/>
                <a:ext cx="587375" cy="706438"/>
              </a:xfrm>
              <a:custGeom>
                <a:avLst/>
                <a:gdLst/>
                <a:ahLst/>
                <a:cxnLst>
                  <a:cxn ang="0">
                    <a:pos x="4" y="0"/>
                  </a:cxn>
                  <a:cxn ang="0">
                    <a:pos x="23" y="33"/>
                  </a:cxn>
                  <a:cxn ang="0">
                    <a:pos x="43" y="53"/>
                  </a:cxn>
                  <a:cxn ang="0">
                    <a:pos x="41" y="87"/>
                  </a:cxn>
                  <a:cxn ang="0">
                    <a:pos x="37" y="83"/>
                  </a:cxn>
                  <a:cxn ang="0">
                    <a:pos x="27" y="82"/>
                  </a:cxn>
                  <a:cxn ang="0">
                    <a:pos x="32" y="96"/>
                  </a:cxn>
                  <a:cxn ang="0">
                    <a:pos x="39" y="103"/>
                  </a:cxn>
                  <a:cxn ang="0">
                    <a:pos x="36" y="126"/>
                  </a:cxn>
                  <a:cxn ang="0">
                    <a:pos x="31" y="121"/>
                  </a:cxn>
                  <a:cxn ang="0">
                    <a:pos x="22" y="121"/>
                  </a:cxn>
                  <a:cxn ang="0">
                    <a:pos x="24" y="132"/>
                  </a:cxn>
                  <a:cxn ang="0">
                    <a:pos x="33" y="141"/>
                  </a:cxn>
                  <a:cxn ang="0">
                    <a:pos x="32" y="184"/>
                  </a:cxn>
                  <a:cxn ang="0">
                    <a:pos x="38" y="187"/>
                  </a:cxn>
                  <a:cxn ang="0">
                    <a:pos x="44" y="185"/>
                  </a:cxn>
                  <a:cxn ang="0">
                    <a:pos x="48" y="171"/>
                  </a:cxn>
                  <a:cxn ang="0">
                    <a:pos x="62" y="128"/>
                  </a:cxn>
                  <a:cxn ang="0">
                    <a:pos x="78" y="93"/>
                  </a:cxn>
                  <a:cxn ang="0">
                    <a:pos x="82" y="93"/>
                  </a:cxn>
                  <a:cxn ang="0">
                    <a:pos x="101" y="110"/>
                  </a:cxn>
                  <a:cxn ang="0">
                    <a:pos x="132" y="135"/>
                  </a:cxn>
                  <a:cxn ang="0">
                    <a:pos x="130" y="151"/>
                  </a:cxn>
                  <a:cxn ang="0">
                    <a:pos x="128" y="167"/>
                  </a:cxn>
                  <a:cxn ang="0">
                    <a:pos x="134" y="176"/>
                  </a:cxn>
                  <a:cxn ang="0">
                    <a:pos x="139" y="179"/>
                  </a:cxn>
                  <a:cxn ang="0">
                    <a:pos x="155" y="146"/>
                  </a:cxn>
                  <a:cxn ang="0">
                    <a:pos x="155" y="145"/>
                  </a:cxn>
                  <a:cxn ang="0">
                    <a:pos x="4" y="0"/>
                  </a:cxn>
                </a:cxnLst>
                <a:rect l="0" t="0" r="r" b="b"/>
                <a:pathLst>
                  <a:path w="155" h="187">
                    <a:moveTo>
                      <a:pt x="4" y="0"/>
                    </a:moveTo>
                    <a:cubicBezTo>
                      <a:pt x="0" y="6"/>
                      <a:pt x="6" y="17"/>
                      <a:pt x="23" y="33"/>
                    </a:cubicBezTo>
                    <a:cubicBezTo>
                      <a:pt x="43" y="53"/>
                      <a:pt x="43" y="53"/>
                      <a:pt x="43" y="53"/>
                    </a:cubicBezTo>
                    <a:cubicBezTo>
                      <a:pt x="41" y="87"/>
                      <a:pt x="41" y="87"/>
                      <a:pt x="41" y="87"/>
                    </a:cubicBezTo>
                    <a:cubicBezTo>
                      <a:pt x="37" y="83"/>
                      <a:pt x="37" y="83"/>
                      <a:pt x="37" y="83"/>
                    </a:cubicBezTo>
                    <a:cubicBezTo>
                      <a:pt x="33" y="80"/>
                      <a:pt x="30" y="79"/>
                      <a:pt x="27" y="82"/>
                    </a:cubicBezTo>
                    <a:cubicBezTo>
                      <a:pt x="24" y="86"/>
                      <a:pt x="26" y="90"/>
                      <a:pt x="32" y="96"/>
                    </a:cubicBezTo>
                    <a:cubicBezTo>
                      <a:pt x="39" y="103"/>
                      <a:pt x="39" y="103"/>
                      <a:pt x="39" y="103"/>
                    </a:cubicBezTo>
                    <a:cubicBezTo>
                      <a:pt x="36" y="126"/>
                      <a:pt x="36" y="126"/>
                      <a:pt x="36" y="126"/>
                    </a:cubicBezTo>
                    <a:cubicBezTo>
                      <a:pt x="31" y="121"/>
                      <a:pt x="31" y="121"/>
                      <a:pt x="31" y="121"/>
                    </a:cubicBezTo>
                    <a:cubicBezTo>
                      <a:pt x="28" y="118"/>
                      <a:pt x="25" y="118"/>
                      <a:pt x="22" y="121"/>
                    </a:cubicBezTo>
                    <a:cubicBezTo>
                      <a:pt x="19" y="124"/>
                      <a:pt x="19" y="128"/>
                      <a:pt x="24" y="132"/>
                    </a:cubicBezTo>
                    <a:cubicBezTo>
                      <a:pt x="33" y="141"/>
                      <a:pt x="33" y="141"/>
                      <a:pt x="33" y="141"/>
                    </a:cubicBezTo>
                    <a:cubicBezTo>
                      <a:pt x="30" y="167"/>
                      <a:pt x="30" y="181"/>
                      <a:pt x="32" y="184"/>
                    </a:cubicBezTo>
                    <a:cubicBezTo>
                      <a:pt x="34" y="185"/>
                      <a:pt x="36" y="186"/>
                      <a:pt x="38" y="187"/>
                    </a:cubicBezTo>
                    <a:cubicBezTo>
                      <a:pt x="41" y="187"/>
                      <a:pt x="43" y="187"/>
                      <a:pt x="44" y="185"/>
                    </a:cubicBezTo>
                    <a:cubicBezTo>
                      <a:pt x="45" y="184"/>
                      <a:pt x="47" y="179"/>
                      <a:pt x="48" y="171"/>
                    </a:cubicBezTo>
                    <a:cubicBezTo>
                      <a:pt x="50" y="163"/>
                      <a:pt x="55" y="148"/>
                      <a:pt x="62" y="128"/>
                    </a:cubicBezTo>
                    <a:cubicBezTo>
                      <a:pt x="70" y="108"/>
                      <a:pt x="75" y="96"/>
                      <a:pt x="78" y="93"/>
                    </a:cubicBezTo>
                    <a:cubicBezTo>
                      <a:pt x="79" y="92"/>
                      <a:pt x="80" y="92"/>
                      <a:pt x="82" y="93"/>
                    </a:cubicBezTo>
                    <a:cubicBezTo>
                      <a:pt x="84" y="94"/>
                      <a:pt x="91" y="100"/>
                      <a:pt x="101" y="110"/>
                    </a:cubicBezTo>
                    <a:cubicBezTo>
                      <a:pt x="112" y="120"/>
                      <a:pt x="122" y="128"/>
                      <a:pt x="132" y="135"/>
                    </a:cubicBezTo>
                    <a:cubicBezTo>
                      <a:pt x="132" y="137"/>
                      <a:pt x="131" y="142"/>
                      <a:pt x="130" y="151"/>
                    </a:cubicBezTo>
                    <a:cubicBezTo>
                      <a:pt x="128" y="159"/>
                      <a:pt x="128" y="165"/>
                      <a:pt x="128" y="167"/>
                    </a:cubicBezTo>
                    <a:cubicBezTo>
                      <a:pt x="129" y="169"/>
                      <a:pt x="131" y="172"/>
                      <a:pt x="134" y="176"/>
                    </a:cubicBezTo>
                    <a:cubicBezTo>
                      <a:pt x="136" y="178"/>
                      <a:pt x="138" y="179"/>
                      <a:pt x="139" y="179"/>
                    </a:cubicBezTo>
                    <a:cubicBezTo>
                      <a:pt x="142" y="175"/>
                      <a:pt x="148" y="164"/>
                      <a:pt x="155" y="146"/>
                    </a:cubicBezTo>
                    <a:cubicBezTo>
                      <a:pt x="155" y="146"/>
                      <a:pt x="155" y="146"/>
                      <a:pt x="155" y="145"/>
                    </a:cubicBezTo>
                    <a:lnTo>
                      <a:pt x="4" y="0"/>
                    </a:lnTo>
                    <a:close/>
                  </a:path>
                </a:pathLst>
              </a:custGeom>
              <a:solidFill>
                <a:srgbClr val="EC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5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Distribution</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157" name="Picture 156"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64"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165" name="Freeform 27"/>
          <p:cNvSpPr>
            <a:spLocks noEditPoints="1"/>
          </p:cNvSpPr>
          <p:nvPr/>
        </p:nvSpPr>
        <p:spPr bwMode="auto">
          <a:xfrm>
            <a:off x="5778502" y="5664200"/>
            <a:ext cx="588169" cy="304800"/>
          </a:xfrm>
          <a:custGeom>
            <a:avLst/>
            <a:gdLst/>
            <a:ahLst/>
            <a:cxnLst>
              <a:cxn ang="0">
                <a:pos x="41" y="54"/>
              </a:cxn>
              <a:cxn ang="0">
                <a:pos x="0" y="55"/>
              </a:cxn>
              <a:cxn ang="0">
                <a:pos x="10" y="76"/>
              </a:cxn>
              <a:cxn ang="0">
                <a:pos x="153" y="76"/>
              </a:cxn>
              <a:cxn ang="0">
                <a:pos x="162" y="55"/>
              </a:cxn>
              <a:cxn ang="0">
                <a:pos x="183" y="27"/>
              </a:cxn>
              <a:cxn ang="0">
                <a:pos x="41" y="54"/>
              </a:cxn>
              <a:cxn ang="0">
                <a:pos x="30" y="39"/>
              </a:cxn>
              <a:cxn ang="0">
                <a:pos x="30" y="50"/>
              </a:cxn>
              <a:cxn ang="0">
                <a:pos x="42" y="50"/>
              </a:cxn>
              <a:cxn ang="0">
                <a:pos x="42" y="34"/>
              </a:cxn>
              <a:cxn ang="0">
                <a:pos x="51" y="34"/>
              </a:cxn>
              <a:cxn ang="0">
                <a:pos x="51" y="46"/>
              </a:cxn>
              <a:cxn ang="0">
                <a:pos x="53" y="46"/>
              </a:cxn>
              <a:cxn ang="0">
                <a:pos x="53" y="34"/>
              </a:cxn>
              <a:cxn ang="0">
                <a:pos x="61" y="34"/>
              </a:cxn>
              <a:cxn ang="0">
                <a:pos x="61" y="42"/>
              </a:cxn>
              <a:cxn ang="0">
                <a:pos x="64" y="41"/>
              </a:cxn>
              <a:cxn ang="0">
                <a:pos x="64" y="34"/>
              </a:cxn>
              <a:cxn ang="0">
                <a:pos x="72" y="34"/>
              </a:cxn>
              <a:cxn ang="0">
                <a:pos x="72" y="38"/>
              </a:cxn>
              <a:cxn ang="0">
                <a:pos x="97" y="29"/>
              </a:cxn>
              <a:cxn ang="0">
                <a:pos x="85" y="23"/>
              </a:cxn>
              <a:cxn ang="0">
                <a:pos x="46" y="23"/>
              </a:cxn>
              <a:cxn ang="0">
                <a:pos x="30" y="39"/>
              </a:cxn>
              <a:cxn ang="0">
                <a:pos x="13" y="49"/>
              </a:cxn>
              <a:cxn ang="0">
                <a:pos x="19" y="49"/>
              </a:cxn>
              <a:cxn ang="0">
                <a:pos x="19" y="18"/>
              </a:cxn>
              <a:cxn ang="0">
                <a:pos x="13" y="18"/>
              </a:cxn>
              <a:cxn ang="0">
                <a:pos x="13" y="13"/>
              </a:cxn>
              <a:cxn ang="0">
                <a:pos x="19" y="13"/>
              </a:cxn>
              <a:cxn ang="0">
                <a:pos x="19" y="6"/>
              </a:cxn>
              <a:cxn ang="0">
                <a:pos x="51" y="6"/>
              </a:cxn>
              <a:cxn ang="0">
                <a:pos x="51" y="13"/>
              </a:cxn>
              <a:cxn ang="0">
                <a:pos x="58" y="13"/>
              </a:cxn>
              <a:cxn ang="0">
                <a:pos x="58" y="21"/>
              </a:cxn>
              <a:cxn ang="0">
                <a:pos x="63" y="21"/>
              </a:cxn>
              <a:cxn ang="0">
                <a:pos x="63" y="8"/>
              </a:cxn>
              <a:cxn ang="0">
                <a:pos x="57" y="8"/>
              </a:cxn>
              <a:cxn ang="0">
                <a:pos x="57" y="0"/>
              </a:cxn>
              <a:cxn ang="0">
                <a:pos x="13" y="0"/>
              </a:cxn>
              <a:cxn ang="0">
                <a:pos x="13" y="8"/>
              </a:cxn>
              <a:cxn ang="0">
                <a:pos x="7" y="8"/>
              </a:cxn>
              <a:cxn ang="0">
                <a:pos x="7" y="23"/>
              </a:cxn>
              <a:cxn ang="0">
                <a:pos x="13" y="23"/>
              </a:cxn>
              <a:cxn ang="0">
                <a:pos x="13" y="49"/>
              </a:cxn>
              <a:cxn ang="0">
                <a:pos x="30" y="13"/>
              </a:cxn>
              <a:cxn ang="0">
                <a:pos x="30" y="8"/>
              </a:cxn>
              <a:cxn ang="0">
                <a:pos x="25" y="8"/>
              </a:cxn>
              <a:cxn ang="0">
                <a:pos x="25" y="13"/>
              </a:cxn>
              <a:cxn ang="0">
                <a:pos x="30" y="13"/>
              </a:cxn>
              <a:cxn ang="0">
                <a:pos x="38" y="8"/>
              </a:cxn>
              <a:cxn ang="0">
                <a:pos x="32" y="8"/>
              </a:cxn>
              <a:cxn ang="0">
                <a:pos x="32" y="13"/>
              </a:cxn>
              <a:cxn ang="0">
                <a:pos x="38" y="13"/>
              </a:cxn>
              <a:cxn ang="0">
                <a:pos x="38" y="8"/>
              </a:cxn>
              <a:cxn ang="0">
                <a:pos x="46" y="8"/>
              </a:cxn>
              <a:cxn ang="0">
                <a:pos x="40" y="8"/>
              </a:cxn>
              <a:cxn ang="0">
                <a:pos x="40" y="13"/>
              </a:cxn>
              <a:cxn ang="0">
                <a:pos x="46" y="13"/>
              </a:cxn>
              <a:cxn ang="0">
                <a:pos x="46" y="8"/>
              </a:cxn>
            </a:cxnLst>
            <a:rect l="0" t="0" r="r" b="b"/>
            <a:pathLst>
              <a:path w="183" h="76">
                <a:moveTo>
                  <a:pt x="41" y="54"/>
                </a:moveTo>
                <a:cubicBezTo>
                  <a:pt x="0" y="55"/>
                  <a:pt x="0" y="55"/>
                  <a:pt x="0" y="55"/>
                </a:cubicBezTo>
                <a:cubicBezTo>
                  <a:pt x="10" y="76"/>
                  <a:pt x="10" y="76"/>
                  <a:pt x="10" y="76"/>
                </a:cubicBezTo>
                <a:cubicBezTo>
                  <a:pt x="153" y="76"/>
                  <a:pt x="153" y="76"/>
                  <a:pt x="153" y="76"/>
                </a:cubicBezTo>
                <a:cubicBezTo>
                  <a:pt x="153" y="76"/>
                  <a:pt x="151" y="61"/>
                  <a:pt x="162" y="55"/>
                </a:cubicBezTo>
                <a:cubicBezTo>
                  <a:pt x="174" y="49"/>
                  <a:pt x="183" y="35"/>
                  <a:pt x="183" y="27"/>
                </a:cubicBezTo>
                <a:cubicBezTo>
                  <a:pt x="183" y="27"/>
                  <a:pt x="174" y="0"/>
                  <a:pt x="41" y="54"/>
                </a:cubicBezTo>
                <a:close/>
                <a:moveTo>
                  <a:pt x="30" y="39"/>
                </a:moveTo>
                <a:cubicBezTo>
                  <a:pt x="30" y="50"/>
                  <a:pt x="30" y="50"/>
                  <a:pt x="30" y="50"/>
                </a:cubicBezTo>
                <a:cubicBezTo>
                  <a:pt x="42" y="50"/>
                  <a:pt x="42" y="50"/>
                  <a:pt x="42" y="50"/>
                </a:cubicBezTo>
                <a:cubicBezTo>
                  <a:pt x="42" y="34"/>
                  <a:pt x="42" y="34"/>
                  <a:pt x="42" y="34"/>
                </a:cubicBezTo>
                <a:cubicBezTo>
                  <a:pt x="51" y="34"/>
                  <a:pt x="51" y="34"/>
                  <a:pt x="51" y="34"/>
                </a:cubicBezTo>
                <a:cubicBezTo>
                  <a:pt x="51" y="46"/>
                  <a:pt x="51" y="46"/>
                  <a:pt x="51" y="46"/>
                </a:cubicBezTo>
                <a:cubicBezTo>
                  <a:pt x="51" y="46"/>
                  <a:pt x="52" y="46"/>
                  <a:pt x="53" y="46"/>
                </a:cubicBezTo>
                <a:cubicBezTo>
                  <a:pt x="53" y="34"/>
                  <a:pt x="53" y="34"/>
                  <a:pt x="53" y="34"/>
                </a:cubicBezTo>
                <a:cubicBezTo>
                  <a:pt x="61" y="34"/>
                  <a:pt x="61" y="34"/>
                  <a:pt x="61" y="34"/>
                </a:cubicBezTo>
                <a:cubicBezTo>
                  <a:pt x="61" y="42"/>
                  <a:pt x="61" y="42"/>
                  <a:pt x="61" y="42"/>
                </a:cubicBezTo>
                <a:cubicBezTo>
                  <a:pt x="62" y="42"/>
                  <a:pt x="63" y="42"/>
                  <a:pt x="64" y="41"/>
                </a:cubicBezTo>
                <a:cubicBezTo>
                  <a:pt x="64" y="34"/>
                  <a:pt x="64" y="34"/>
                  <a:pt x="64" y="34"/>
                </a:cubicBezTo>
                <a:cubicBezTo>
                  <a:pt x="72" y="34"/>
                  <a:pt x="72" y="34"/>
                  <a:pt x="72" y="34"/>
                </a:cubicBezTo>
                <a:cubicBezTo>
                  <a:pt x="72" y="38"/>
                  <a:pt x="72" y="38"/>
                  <a:pt x="72" y="38"/>
                </a:cubicBezTo>
                <a:cubicBezTo>
                  <a:pt x="81" y="35"/>
                  <a:pt x="89" y="32"/>
                  <a:pt x="97" y="29"/>
                </a:cubicBezTo>
                <a:cubicBezTo>
                  <a:pt x="94" y="25"/>
                  <a:pt x="90" y="23"/>
                  <a:pt x="85" y="23"/>
                </a:cubicBezTo>
                <a:cubicBezTo>
                  <a:pt x="46" y="23"/>
                  <a:pt x="46" y="23"/>
                  <a:pt x="46" y="23"/>
                </a:cubicBezTo>
                <a:cubicBezTo>
                  <a:pt x="37" y="23"/>
                  <a:pt x="30" y="30"/>
                  <a:pt x="30" y="39"/>
                </a:cubicBezTo>
                <a:close/>
                <a:moveTo>
                  <a:pt x="13" y="49"/>
                </a:moveTo>
                <a:cubicBezTo>
                  <a:pt x="19" y="49"/>
                  <a:pt x="19" y="49"/>
                  <a:pt x="19" y="49"/>
                </a:cubicBezTo>
                <a:cubicBezTo>
                  <a:pt x="19" y="18"/>
                  <a:pt x="19" y="18"/>
                  <a:pt x="19" y="18"/>
                </a:cubicBezTo>
                <a:cubicBezTo>
                  <a:pt x="13" y="18"/>
                  <a:pt x="13" y="18"/>
                  <a:pt x="13" y="18"/>
                </a:cubicBezTo>
                <a:cubicBezTo>
                  <a:pt x="13" y="13"/>
                  <a:pt x="13" y="13"/>
                  <a:pt x="13" y="13"/>
                </a:cubicBezTo>
                <a:cubicBezTo>
                  <a:pt x="19" y="13"/>
                  <a:pt x="19" y="13"/>
                  <a:pt x="19" y="13"/>
                </a:cubicBezTo>
                <a:cubicBezTo>
                  <a:pt x="19" y="6"/>
                  <a:pt x="19" y="6"/>
                  <a:pt x="19" y="6"/>
                </a:cubicBezTo>
                <a:cubicBezTo>
                  <a:pt x="51" y="6"/>
                  <a:pt x="51" y="6"/>
                  <a:pt x="51" y="6"/>
                </a:cubicBezTo>
                <a:cubicBezTo>
                  <a:pt x="51" y="13"/>
                  <a:pt x="51" y="13"/>
                  <a:pt x="51" y="13"/>
                </a:cubicBezTo>
                <a:cubicBezTo>
                  <a:pt x="58" y="13"/>
                  <a:pt x="58" y="13"/>
                  <a:pt x="58" y="13"/>
                </a:cubicBezTo>
                <a:cubicBezTo>
                  <a:pt x="58" y="21"/>
                  <a:pt x="58" y="21"/>
                  <a:pt x="58" y="21"/>
                </a:cubicBezTo>
                <a:cubicBezTo>
                  <a:pt x="63" y="21"/>
                  <a:pt x="63" y="21"/>
                  <a:pt x="63" y="21"/>
                </a:cubicBezTo>
                <a:cubicBezTo>
                  <a:pt x="63" y="8"/>
                  <a:pt x="63" y="8"/>
                  <a:pt x="63" y="8"/>
                </a:cubicBezTo>
                <a:cubicBezTo>
                  <a:pt x="57" y="8"/>
                  <a:pt x="57" y="8"/>
                  <a:pt x="57" y="8"/>
                </a:cubicBezTo>
                <a:cubicBezTo>
                  <a:pt x="57" y="0"/>
                  <a:pt x="57" y="0"/>
                  <a:pt x="57" y="0"/>
                </a:cubicBezTo>
                <a:cubicBezTo>
                  <a:pt x="13" y="0"/>
                  <a:pt x="13" y="0"/>
                  <a:pt x="13" y="0"/>
                </a:cubicBezTo>
                <a:cubicBezTo>
                  <a:pt x="13" y="8"/>
                  <a:pt x="13" y="8"/>
                  <a:pt x="13" y="8"/>
                </a:cubicBezTo>
                <a:cubicBezTo>
                  <a:pt x="7" y="8"/>
                  <a:pt x="7" y="8"/>
                  <a:pt x="7" y="8"/>
                </a:cubicBezTo>
                <a:cubicBezTo>
                  <a:pt x="7" y="23"/>
                  <a:pt x="7" y="23"/>
                  <a:pt x="7" y="23"/>
                </a:cubicBezTo>
                <a:cubicBezTo>
                  <a:pt x="13" y="23"/>
                  <a:pt x="13" y="23"/>
                  <a:pt x="13" y="23"/>
                </a:cubicBezTo>
                <a:lnTo>
                  <a:pt x="13" y="49"/>
                </a:lnTo>
                <a:close/>
                <a:moveTo>
                  <a:pt x="30" y="13"/>
                </a:moveTo>
                <a:cubicBezTo>
                  <a:pt x="30" y="8"/>
                  <a:pt x="30" y="8"/>
                  <a:pt x="30" y="8"/>
                </a:cubicBezTo>
                <a:cubicBezTo>
                  <a:pt x="25" y="8"/>
                  <a:pt x="25" y="8"/>
                  <a:pt x="25" y="8"/>
                </a:cubicBezTo>
                <a:cubicBezTo>
                  <a:pt x="25" y="13"/>
                  <a:pt x="25" y="13"/>
                  <a:pt x="25" y="13"/>
                </a:cubicBezTo>
                <a:lnTo>
                  <a:pt x="30" y="13"/>
                </a:lnTo>
                <a:close/>
                <a:moveTo>
                  <a:pt x="38" y="8"/>
                </a:moveTo>
                <a:cubicBezTo>
                  <a:pt x="32" y="8"/>
                  <a:pt x="32" y="8"/>
                  <a:pt x="32" y="8"/>
                </a:cubicBezTo>
                <a:cubicBezTo>
                  <a:pt x="32" y="13"/>
                  <a:pt x="32" y="13"/>
                  <a:pt x="32" y="13"/>
                </a:cubicBezTo>
                <a:cubicBezTo>
                  <a:pt x="38" y="13"/>
                  <a:pt x="38" y="13"/>
                  <a:pt x="38" y="13"/>
                </a:cubicBezTo>
                <a:lnTo>
                  <a:pt x="38" y="8"/>
                </a:lnTo>
                <a:close/>
                <a:moveTo>
                  <a:pt x="46" y="8"/>
                </a:moveTo>
                <a:cubicBezTo>
                  <a:pt x="40" y="8"/>
                  <a:pt x="40" y="8"/>
                  <a:pt x="40" y="8"/>
                </a:cubicBezTo>
                <a:cubicBezTo>
                  <a:pt x="40" y="13"/>
                  <a:pt x="40" y="13"/>
                  <a:pt x="40" y="13"/>
                </a:cubicBezTo>
                <a:cubicBezTo>
                  <a:pt x="46" y="13"/>
                  <a:pt x="46" y="13"/>
                  <a:pt x="46" y="13"/>
                </a:cubicBezTo>
                <a:lnTo>
                  <a:pt x="46" y="8"/>
                </a:lnTo>
                <a:close/>
              </a:path>
            </a:pathLst>
          </a:custGeom>
          <a:solidFill>
            <a:srgbClr val="1497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3"/>
          <p:cNvSpPr>
            <a:spLocks noEditPoints="1"/>
          </p:cNvSpPr>
          <p:nvPr/>
        </p:nvSpPr>
        <p:spPr bwMode="auto">
          <a:xfrm>
            <a:off x="6993713" y="5621668"/>
            <a:ext cx="665560" cy="366184"/>
          </a:xfrm>
          <a:custGeom>
            <a:avLst/>
            <a:gdLst/>
            <a:ahLst/>
            <a:cxnLst>
              <a:cxn ang="0">
                <a:pos x="169" y="67"/>
              </a:cxn>
              <a:cxn ang="0">
                <a:pos x="156" y="80"/>
              </a:cxn>
              <a:cxn ang="0">
                <a:pos x="169" y="92"/>
              </a:cxn>
              <a:cxn ang="0">
                <a:pos x="181" y="80"/>
              </a:cxn>
              <a:cxn ang="0">
                <a:pos x="169" y="67"/>
              </a:cxn>
              <a:cxn ang="0">
                <a:pos x="169" y="86"/>
              </a:cxn>
              <a:cxn ang="0">
                <a:pos x="163" y="80"/>
              </a:cxn>
              <a:cxn ang="0">
                <a:pos x="169" y="73"/>
              </a:cxn>
              <a:cxn ang="0">
                <a:pos x="175" y="80"/>
              </a:cxn>
              <a:cxn ang="0">
                <a:pos x="169" y="86"/>
              </a:cxn>
              <a:cxn ang="0">
                <a:pos x="0" y="57"/>
              </a:cxn>
              <a:cxn ang="0">
                <a:pos x="23" y="57"/>
              </a:cxn>
              <a:cxn ang="0">
                <a:pos x="0" y="30"/>
              </a:cxn>
              <a:cxn ang="0">
                <a:pos x="0" y="26"/>
              </a:cxn>
              <a:cxn ang="0">
                <a:pos x="29" y="0"/>
              </a:cxn>
              <a:cxn ang="0">
                <a:pos x="101" y="0"/>
              </a:cxn>
              <a:cxn ang="0">
                <a:pos x="130" y="26"/>
              </a:cxn>
              <a:cxn ang="0">
                <a:pos x="130" y="30"/>
              </a:cxn>
              <a:cxn ang="0">
                <a:pos x="107" y="57"/>
              </a:cxn>
              <a:cxn ang="0">
                <a:pos x="130" y="57"/>
              </a:cxn>
              <a:cxn ang="0">
                <a:pos x="130" y="64"/>
              </a:cxn>
              <a:cxn ang="0">
                <a:pos x="0" y="64"/>
              </a:cxn>
              <a:cxn ang="0">
                <a:pos x="0" y="57"/>
              </a:cxn>
              <a:cxn ang="0">
                <a:pos x="14" y="67"/>
              </a:cxn>
              <a:cxn ang="0">
                <a:pos x="2" y="80"/>
              </a:cxn>
              <a:cxn ang="0">
                <a:pos x="14" y="92"/>
              </a:cxn>
              <a:cxn ang="0">
                <a:pos x="26" y="80"/>
              </a:cxn>
              <a:cxn ang="0">
                <a:pos x="14" y="67"/>
              </a:cxn>
              <a:cxn ang="0">
                <a:pos x="14" y="86"/>
              </a:cxn>
              <a:cxn ang="0">
                <a:pos x="8" y="80"/>
              </a:cxn>
              <a:cxn ang="0">
                <a:pos x="14" y="74"/>
              </a:cxn>
              <a:cxn ang="0">
                <a:pos x="20" y="80"/>
              </a:cxn>
              <a:cxn ang="0">
                <a:pos x="14" y="86"/>
              </a:cxn>
              <a:cxn ang="0">
                <a:pos x="195" y="37"/>
              </a:cxn>
              <a:cxn ang="0">
                <a:pos x="189" y="37"/>
              </a:cxn>
              <a:cxn ang="0">
                <a:pos x="162" y="14"/>
              </a:cxn>
              <a:cxn ang="0">
                <a:pos x="137" y="14"/>
              </a:cxn>
              <a:cxn ang="0">
                <a:pos x="137" y="74"/>
              </a:cxn>
              <a:cxn ang="0">
                <a:pos x="152" y="74"/>
              </a:cxn>
              <a:cxn ang="0">
                <a:pos x="169" y="62"/>
              </a:cxn>
              <a:cxn ang="0">
                <a:pos x="185" y="74"/>
              </a:cxn>
              <a:cxn ang="0">
                <a:pos x="207" y="74"/>
              </a:cxn>
              <a:cxn ang="0">
                <a:pos x="207" y="52"/>
              </a:cxn>
              <a:cxn ang="0">
                <a:pos x="195" y="37"/>
              </a:cxn>
              <a:cxn ang="0">
                <a:pos x="163" y="37"/>
              </a:cxn>
              <a:cxn ang="0">
                <a:pos x="163" y="17"/>
              </a:cxn>
              <a:cxn ang="0">
                <a:pos x="185" y="36"/>
              </a:cxn>
              <a:cxn ang="0">
                <a:pos x="163" y="37"/>
              </a:cxn>
              <a:cxn ang="0">
                <a:pos x="57" y="67"/>
              </a:cxn>
              <a:cxn ang="0">
                <a:pos x="130" y="67"/>
              </a:cxn>
              <a:cxn ang="0">
                <a:pos x="130" y="77"/>
              </a:cxn>
              <a:cxn ang="0">
                <a:pos x="57" y="77"/>
              </a:cxn>
              <a:cxn ang="0">
                <a:pos x="57" y="67"/>
              </a:cxn>
              <a:cxn ang="0">
                <a:pos x="41" y="67"/>
              </a:cxn>
              <a:cxn ang="0">
                <a:pos x="29" y="80"/>
              </a:cxn>
              <a:cxn ang="0">
                <a:pos x="41" y="92"/>
              </a:cxn>
              <a:cxn ang="0">
                <a:pos x="53" y="80"/>
              </a:cxn>
              <a:cxn ang="0">
                <a:pos x="41" y="67"/>
              </a:cxn>
              <a:cxn ang="0">
                <a:pos x="41" y="86"/>
              </a:cxn>
              <a:cxn ang="0">
                <a:pos x="35" y="80"/>
              </a:cxn>
              <a:cxn ang="0">
                <a:pos x="41" y="74"/>
              </a:cxn>
              <a:cxn ang="0">
                <a:pos x="47" y="80"/>
              </a:cxn>
              <a:cxn ang="0">
                <a:pos x="41" y="86"/>
              </a:cxn>
            </a:cxnLst>
            <a:rect l="0" t="0" r="r" b="b"/>
            <a:pathLst>
              <a:path w="207" h="92">
                <a:moveTo>
                  <a:pt x="169" y="67"/>
                </a:moveTo>
                <a:cubicBezTo>
                  <a:pt x="162" y="67"/>
                  <a:pt x="156" y="73"/>
                  <a:pt x="156" y="80"/>
                </a:cubicBezTo>
                <a:cubicBezTo>
                  <a:pt x="156" y="86"/>
                  <a:pt x="162" y="92"/>
                  <a:pt x="169" y="92"/>
                </a:cubicBezTo>
                <a:cubicBezTo>
                  <a:pt x="175" y="92"/>
                  <a:pt x="181" y="86"/>
                  <a:pt x="181" y="80"/>
                </a:cubicBezTo>
                <a:cubicBezTo>
                  <a:pt x="181" y="73"/>
                  <a:pt x="175" y="67"/>
                  <a:pt x="169" y="67"/>
                </a:cubicBezTo>
                <a:close/>
                <a:moveTo>
                  <a:pt x="169" y="86"/>
                </a:moveTo>
                <a:cubicBezTo>
                  <a:pt x="165" y="86"/>
                  <a:pt x="163" y="83"/>
                  <a:pt x="163" y="80"/>
                </a:cubicBezTo>
                <a:cubicBezTo>
                  <a:pt x="163" y="76"/>
                  <a:pt x="165" y="73"/>
                  <a:pt x="169" y="73"/>
                </a:cubicBezTo>
                <a:cubicBezTo>
                  <a:pt x="172" y="73"/>
                  <a:pt x="175" y="76"/>
                  <a:pt x="175" y="80"/>
                </a:cubicBezTo>
                <a:cubicBezTo>
                  <a:pt x="175" y="83"/>
                  <a:pt x="172" y="86"/>
                  <a:pt x="169" y="86"/>
                </a:cubicBezTo>
                <a:close/>
                <a:moveTo>
                  <a:pt x="0" y="57"/>
                </a:moveTo>
                <a:cubicBezTo>
                  <a:pt x="23" y="57"/>
                  <a:pt x="23" y="57"/>
                  <a:pt x="23" y="57"/>
                </a:cubicBezTo>
                <a:cubicBezTo>
                  <a:pt x="10" y="54"/>
                  <a:pt x="0" y="43"/>
                  <a:pt x="0" y="30"/>
                </a:cubicBezTo>
                <a:cubicBezTo>
                  <a:pt x="0" y="26"/>
                  <a:pt x="0" y="26"/>
                  <a:pt x="0" y="26"/>
                </a:cubicBezTo>
                <a:cubicBezTo>
                  <a:pt x="0" y="12"/>
                  <a:pt x="13" y="0"/>
                  <a:pt x="29" y="0"/>
                </a:cubicBezTo>
                <a:cubicBezTo>
                  <a:pt x="101" y="0"/>
                  <a:pt x="101" y="0"/>
                  <a:pt x="101" y="0"/>
                </a:cubicBezTo>
                <a:cubicBezTo>
                  <a:pt x="117" y="0"/>
                  <a:pt x="130" y="12"/>
                  <a:pt x="130" y="26"/>
                </a:cubicBezTo>
                <a:cubicBezTo>
                  <a:pt x="130" y="30"/>
                  <a:pt x="130" y="30"/>
                  <a:pt x="130" y="30"/>
                </a:cubicBezTo>
                <a:cubicBezTo>
                  <a:pt x="130" y="43"/>
                  <a:pt x="120" y="54"/>
                  <a:pt x="107" y="57"/>
                </a:cubicBezTo>
                <a:cubicBezTo>
                  <a:pt x="130" y="57"/>
                  <a:pt x="130" y="57"/>
                  <a:pt x="130" y="57"/>
                </a:cubicBezTo>
                <a:cubicBezTo>
                  <a:pt x="130" y="64"/>
                  <a:pt x="130" y="64"/>
                  <a:pt x="130" y="64"/>
                </a:cubicBezTo>
                <a:cubicBezTo>
                  <a:pt x="0" y="64"/>
                  <a:pt x="0" y="64"/>
                  <a:pt x="0" y="64"/>
                </a:cubicBezTo>
                <a:lnTo>
                  <a:pt x="0" y="57"/>
                </a:lnTo>
                <a:close/>
                <a:moveTo>
                  <a:pt x="14" y="67"/>
                </a:moveTo>
                <a:cubicBezTo>
                  <a:pt x="7" y="67"/>
                  <a:pt x="2" y="73"/>
                  <a:pt x="2" y="80"/>
                </a:cubicBezTo>
                <a:cubicBezTo>
                  <a:pt x="2" y="86"/>
                  <a:pt x="7" y="92"/>
                  <a:pt x="14" y="92"/>
                </a:cubicBezTo>
                <a:cubicBezTo>
                  <a:pt x="21" y="92"/>
                  <a:pt x="26" y="86"/>
                  <a:pt x="26" y="80"/>
                </a:cubicBezTo>
                <a:cubicBezTo>
                  <a:pt x="26" y="73"/>
                  <a:pt x="21" y="67"/>
                  <a:pt x="14" y="67"/>
                </a:cubicBezTo>
                <a:close/>
                <a:moveTo>
                  <a:pt x="14" y="86"/>
                </a:moveTo>
                <a:cubicBezTo>
                  <a:pt x="11" y="86"/>
                  <a:pt x="8" y="83"/>
                  <a:pt x="8" y="80"/>
                </a:cubicBezTo>
                <a:cubicBezTo>
                  <a:pt x="8" y="76"/>
                  <a:pt x="11" y="74"/>
                  <a:pt x="14" y="74"/>
                </a:cubicBezTo>
                <a:cubicBezTo>
                  <a:pt x="17" y="74"/>
                  <a:pt x="20" y="76"/>
                  <a:pt x="20" y="80"/>
                </a:cubicBezTo>
                <a:cubicBezTo>
                  <a:pt x="20" y="83"/>
                  <a:pt x="17" y="86"/>
                  <a:pt x="14" y="86"/>
                </a:cubicBezTo>
                <a:close/>
                <a:moveTo>
                  <a:pt x="195" y="37"/>
                </a:moveTo>
                <a:cubicBezTo>
                  <a:pt x="189" y="37"/>
                  <a:pt x="189" y="37"/>
                  <a:pt x="189" y="37"/>
                </a:cubicBezTo>
                <a:cubicBezTo>
                  <a:pt x="189" y="37"/>
                  <a:pt x="173" y="14"/>
                  <a:pt x="162" y="14"/>
                </a:cubicBezTo>
                <a:cubicBezTo>
                  <a:pt x="137" y="14"/>
                  <a:pt x="137" y="14"/>
                  <a:pt x="137" y="14"/>
                </a:cubicBezTo>
                <a:cubicBezTo>
                  <a:pt x="137" y="74"/>
                  <a:pt x="137" y="74"/>
                  <a:pt x="137" y="74"/>
                </a:cubicBezTo>
                <a:cubicBezTo>
                  <a:pt x="152" y="74"/>
                  <a:pt x="152" y="74"/>
                  <a:pt x="152" y="74"/>
                </a:cubicBezTo>
                <a:cubicBezTo>
                  <a:pt x="154" y="67"/>
                  <a:pt x="161" y="62"/>
                  <a:pt x="169" y="62"/>
                </a:cubicBezTo>
                <a:cubicBezTo>
                  <a:pt x="176" y="62"/>
                  <a:pt x="183" y="67"/>
                  <a:pt x="185" y="74"/>
                </a:cubicBezTo>
                <a:cubicBezTo>
                  <a:pt x="207" y="74"/>
                  <a:pt x="207" y="74"/>
                  <a:pt x="207" y="74"/>
                </a:cubicBezTo>
                <a:cubicBezTo>
                  <a:pt x="207" y="52"/>
                  <a:pt x="207" y="52"/>
                  <a:pt x="207" y="52"/>
                </a:cubicBezTo>
                <a:cubicBezTo>
                  <a:pt x="207" y="43"/>
                  <a:pt x="206" y="37"/>
                  <a:pt x="195" y="37"/>
                </a:cubicBezTo>
                <a:close/>
                <a:moveTo>
                  <a:pt x="163" y="37"/>
                </a:moveTo>
                <a:cubicBezTo>
                  <a:pt x="163" y="17"/>
                  <a:pt x="163" y="17"/>
                  <a:pt x="163" y="17"/>
                </a:cubicBezTo>
                <a:cubicBezTo>
                  <a:pt x="170" y="17"/>
                  <a:pt x="185" y="36"/>
                  <a:pt x="185" y="36"/>
                </a:cubicBezTo>
                <a:lnTo>
                  <a:pt x="163" y="37"/>
                </a:lnTo>
                <a:close/>
                <a:moveTo>
                  <a:pt x="57" y="67"/>
                </a:moveTo>
                <a:cubicBezTo>
                  <a:pt x="130" y="67"/>
                  <a:pt x="130" y="67"/>
                  <a:pt x="130" y="67"/>
                </a:cubicBezTo>
                <a:cubicBezTo>
                  <a:pt x="130" y="77"/>
                  <a:pt x="130" y="77"/>
                  <a:pt x="130" y="77"/>
                </a:cubicBezTo>
                <a:cubicBezTo>
                  <a:pt x="57" y="77"/>
                  <a:pt x="57" y="77"/>
                  <a:pt x="57" y="77"/>
                </a:cubicBezTo>
                <a:lnTo>
                  <a:pt x="57" y="67"/>
                </a:lnTo>
                <a:close/>
                <a:moveTo>
                  <a:pt x="41" y="67"/>
                </a:moveTo>
                <a:cubicBezTo>
                  <a:pt x="34" y="67"/>
                  <a:pt x="29" y="73"/>
                  <a:pt x="29" y="80"/>
                </a:cubicBezTo>
                <a:cubicBezTo>
                  <a:pt x="29" y="86"/>
                  <a:pt x="34" y="92"/>
                  <a:pt x="41" y="92"/>
                </a:cubicBezTo>
                <a:cubicBezTo>
                  <a:pt x="48" y="92"/>
                  <a:pt x="53" y="86"/>
                  <a:pt x="53" y="80"/>
                </a:cubicBezTo>
                <a:cubicBezTo>
                  <a:pt x="53" y="73"/>
                  <a:pt x="48" y="67"/>
                  <a:pt x="41" y="67"/>
                </a:cubicBezTo>
                <a:close/>
                <a:moveTo>
                  <a:pt x="41" y="86"/>
                </a:moveTo>
                <a:cubicBezTo>
                  <a:pt x="38" y="86"/>
                  <a:pt x="35" y="83"/>
                  <a:pt x="35" y="80"/>
                </a:cubicBezTo>
                <a:cubicBezTo>
                  <a:pt x="35" y="76"/>
                  <a:pt x="38" y="74"/>
                  <a:pt x="41" y="74"/>
                </a:cubicBezTo>
                <a:cubicBezTo>
                  <a:pt x="44" y="74"/>
                  <a:pt x="47" y="76"/>
                  <a:pt x="47" y="80"/>
                </a:cubicBezTo>
                <a:cubicBezTo>
                  <a:pt x="47" y="83"/>
                  <a:pt x="44" y="86"/>
                  <a:pt x="41" y="86"/>
                </a:cubicBezTo>
                <a:close/>
              </a:path>
            </a:pathLst>
          </a:custGeom>
          <a:solidFill>
            <a:srgbClr val="1497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6"/>
          <p:cNvSpPr>
            <a:spLocks noEditPoints="1"/>
          </p:cNvSpPr>
          <p:nvPr/>
        </p:nvSpPr>
        <p:spPr bwMode="auto">
          <a:xfrm>
            <a:off x="8218528" y="5590955"/>
            <a:ext cx="540015" cy="416984"/>
          </a:xfrm>
          <a:custGeom>
            <a:avLst/>
            <a:gdLst/>
            <a:ahLst/>
            <a:cxnLst>
              <a:cxn ang="0">
                <a:pos x="107" y="63"/>
              </a:cxn>
              <a:cxn ang="0">
                <a:pos x="87" y="70"/>
              </a:cxn>
              <a:cxn ang="0">
                <a:pos x="113" y="0"/>
              </a:cxn>
              <a:cxn ang="0">
                <a:pos x="80" y="13"/>
              </a:cxn>
              <a:cxn ang="0">
                <a:pos x="113" y="0"/>
              </a:cxn>
              <a:cxn ang="0">
                <a:pos x="142" y="16"/>
              </a:cxn>
              <a:cxn ang="0">
                <a:pos x="113" y="70"/>
              </a:cxn>
              <a:cxn ang="0">
                <a:pos x="168" y="43"/>
              </a:cxn>
              <a:cxn ang="0">
                <a:pos x="87" y="30"/>
              </a:cxn>
              <a:cxn ang="0">
                <a:pos x="107" y="40"/>
              </a:cxn>
              <a:cxn ang="0">
                <a:pos x="107" y="46"/>
              </a:cxn>
              <a:cxn ang="0">
                <a:pos x="87" y="56"/>
              </a:cxn>
              <a:cxn ang="0">
                <a:pos x="107" y="46"/>
              </a:cxn>
              <a:cxn ang="0">
                <a:pos x="27" y="16"/>
              </a:cxn>
              <a:cxn ang="0">
                <a:pos x="80" y="70"/>
              </a:cxn>
              <a:cxn ang="0">
                <a:pos x="0" y="43"/>
              </a:cxn>
              <a:cxn ang="0">
                <a:pos x="36" y="57"/>
              </a:cxn>
              <a:cxn ang="0">
                <a:pos x="36" y="29"/>
              </a:cxn>
              <a:cxn ang="0">
                <a:pos x="163" y="89"/>
              </a:cxn>
              <a:cxn ang="0">
                <a:pos x="135" y="90"/>
              </a:cxn>
              <a:cxn ang="0">
                <a:pos x="132" y="83"/>
              </a:cxn>
              <a:cxn ang="0">
                <a:pos x="120" y="104"/>
              </a:cxn>
              <a:cxn ang="0">
                <a:pos x="107" y="83"/>
              </a:cxn>
              <a:cxn ang="0">
                <a:pos x="63" y="90"/>
              </a:cxn>
              <a:cxn ang="0">
                <a:pos x="35" y="90"/>
              </a:cxn>
              <a:cxn ang="0">
                <a:pos x="32" y="83"/>
              </a:cxn>
              <a:cxn ang="0">
                <a:pos x="19" y="104"/>
              </a:cxn>
              <a:cxn ang="0">
                <a:pos x="20" y="75"/>
              </a:cxn>
              <a:cxn ang="0">
                <a:pos x="20" y="73"/>
              </a:cxn>
              <a:cxn ang="0">
                <a:pos x="150" y="75"/>
              </a:cxn>
              <a:cxn ang="0">
                <a:pos x="26" y="89"/>
              </a:cxn>
              <a:cxn ang="0">
                <a:pos x="13" y="89"/>
              </a:cxn>
              <a:cxn ang="0">
                <a:pos x="26" y="89"/>
              </a:cxn>
              <a:cxn ang="0">
                <a:pos x="49" y="82"/>
              </a:cxn>
              <a:cxn ang="0">
                <a:pos x="49" y="96"/>
              </a:cxn>
              <a:cxn ang="0">
                <a:pos x="126" y="89"/>
              </a:cxn>
              <a:cxn ang="0">
                <a:pos x="113" y="89"/>
              </a:cxn>
              <a:cxn ang="0">
                <a:pos x="126" y="89"/>
              </a:cxn>
              <a:cxn ang="0">
                <a:pos x="149" y="82"/>
              </a:cxn>
              <a:cxn ang="0">
                <a:pos x="149" y="96"/>
              </a:cxn>
              <a:cxn ang="0">
                <a:pos x="43" y="47"/>
              </a:cxn>
              <a:cxn ang="0">
                <a:pos x="40" y="47"/>
              </a:cxn>
              <a:cxn ang="0">
                <a:pos x="43" y="47"/>
              </a:cxn>
              <a:cxn ang="0">
                <a:pos x="87" y="16"/>
              </a:cxn>
              <a:cxn ang="0">
                <a:pos x="107" y="23"/>
              </a:cxn>
            </a:cxnLst>
            <a:rect l="0" t="0" r="r" b="b"/>
            <a:pathLst>
              <a:path w="168" h="104">
                <a:moveTo>
                  <a:pt x="87" y="63"/>
                </a:moveTo>
                <a:cubicBezTo>
                  <a:pt x="107" y="63"/>
                  <a:pt x="107" y="63"/>
                  <a:pt x="107" y="63"/>
                </a:cubicBezTo>
                <a:cubicBezTo>
                  <a:pt x="107" y="70"/>
                  <a:pt x="107" y="70"/>
                  <a:pt x="107" y="70"/>
                </a:cubicBezTo>
                <a:cubicBezTo>
                  <a:pt x="87" y="70"/>
                  <a:pt x="87" y="70"/>
                  <a:pt x="87" y="70"/>
                </a:cubicBezTo>
                <a:lnTo>
                  <a:pt x="87" y="63"/>
                </a:lnTo>
                <a:close/>
                <a:moveTo>
                  <a:pt x="113" y="0"/>
                </a:moveTo>
                <a:cubicBezTo>
                  <a:pt x="80" y="0"/>
                  <a:pt x="80" y="0"/>
                  <a:pt x="80" y="0"/>
                </a:cubicBezTo>
                <a:cubicBezTo>
                  <a:pt x="80" y="13"/>
                  <a:pt x="80" y="13"/>
                  <a:pt x="80" y="13"/>
                </a:cubicBezTo>
                <a:cubicBezTo>
                  <a:pt x="113" y="13"/>
                  <a:pt x="113" y="13"/>
                  <a:pt x="113" y="13"/>
                </a:cubicBezTo>
                <a:lnTo>
                  <a:pt x="113" y="0"/>
                </a:lnTo>
                <a:close/>
                <a:moveTo>
                  <a:pt x="168" y="43"/>
                </a:moveTo>
                <a:cubicBezTo>
                  <a:pt x="168" y="28"/>
                  <a:pt x="156" y="16"/>
                  <a:pt x="142" y="16"/>
                </a:cubicBezTo>
                <a:cubicBezTo>
                  <a:pt x="113" y="16"/>
                  <a:pt x="113" y="16"/>
                  <a:pt x="113" y="16"/>
                </a:cubicBezTo>
                <a:cubicBezTo>
                  <a:pt x="113" y="70"/>
                  <a:pt x="113" y="70"/>
                  <a:pt x="113" y="70"/>
                </a:cubicBezTo>
                <a:cubicBezTo>
                  <a:pt x="142" y="70"/>
                  <a:pt x="142" y="70"/>
                  <a:pt x="142" y="70"/>
                </a:cubicBezTo>
                <a:cubicBezTo>
                  <a:pt x="156" y="70"/>
                  <a:pt x="168" y="58"/>
                  <a:pt x="168" y="43"/>
                </a:cubicBezTo>
                <a:close/>
                <a:moveTo>
                  <a:pt x="107" y="30"/>
                </a:moveTo>
                <a:cubicBezTo>
                  <a:pt x="87" y="30"/>
                  <a:pt x="87" y="30"/>
                  <a:pt x="87" y="30"/>
                </a:cubicBezTo>
                <a:cubicBezTo>
                  <a:pt x="87" y="40"/>
                  <a:pt x="87" y="40"/>
                  <a:pt x="87" y="40"/>
                </a:cubicBezTo>
                <a:cubicBezTo>
                  <a:pt x="107" y="40"/>
                  <a:pt x="107" y="40"/>
                  <a:pt x="107" y="40"/>
                </a:cubicBezTo>
                <a:lnTo>
                  <a:pt x="107" y="30"/>
                </a:lnTo>
                <a:close/>
                <a:moveTo>
                  <a:pt x="107" y="46"/>
                </a:moveTo>
                <a:cubicBezTo>
                  <a:pt x="87" y="46"/>
                  <a:pt x="87" y="46"/>
                  <a:pt x="87" y="46"/>
                </a:cubicBezTo>
                <a:cubicBezTo>
                  <a:pt x="87" y="56"/>
                  <a:pt x="87" y="56"/>
                  <a:pt x="87" y="56"/>
                </a:cubicBezTo>
                <a:cubicBezTo>
                  <a:pt x="107" y="56"/>
                  <a:pt x="107" y="56"/>
                  <a:pt x="107" y="56"/>
                </a:cubicBezTo>
                <a:lnTo>
                  <a:pt x="107" y="46"/>
                </a:lnTo>
                <a:close/>
                <a:moveTo>
                  <a:pt x="0" y="43"/>
                </a:moveTo>
                <a:cubicBezTo>
                  <a:pt x="0" y="28"/>
                  <a:pt x="12" y="16"/>
                  <a:pt x="27" y="16"/>
                </a:cubicBezTo>
                <a:cubicBezTo>
                  <a:pt x="80" y="16"/>
                  <a:pt x="80" y="16"/>
                  <a:pt x="80" y="16"/>
                </a:cubicBezTo>
                <a:cubicBezTo>
                  <a:pt x="80" y="70"/>
                  <a:pt x="80" y="70"/>
                  <a:pt x="80" y="70"/>
                </a:cubicBezTo>
                <a:cubicBezTo>
                  <a:pt x="27" y="70"/>
                  <a:pt x="27" y="70"/>
                  <a:pt x="27" y="70"/>
                </a:cubicBezTo>
                <a:cubicBezTo>
                  <a:pt x="12" y="70"/>
                  <a:pt x="0" y="58"/>
                  <a:pt x="0" y="43"/>
                </a:cubicBezTo>
                <a:close/>
                <a:moveTo>
                  <a:pt x="27" y="47"/>
                </a:moveTo>
                <a:cubicBezTo>
                  <a:pt x="27" y="53"/>
                  <a:pt x="31" y="57"/>
                  <a:pt x="36" y="57"/>
                </a:cubicBezTo>
                <a:cubicBezTo>
                  <a:pt x="41" y="57"/>
                  <a:pt x="45" y="53"/>
                  <a:pt x="45" y="47"/>
                </a:cubicBezTo>
                <a:cubicBezTo>
                  <a:pt x="45" y="38"/>
                  <a:pt x="36" y="29"/>
                  <a:pt x="36" y="29"/>
                </a:cubicBezTo>
                <a:cubicBezTo>
                  <a:pt x="36" y="29"/>
                  <a:pt x="27" y="38"/>
                  <a:pt x="27" y="47"/>
                </a:cubicBezTo>
                <a:close/>
                <a:moveTo>
                  <a:pt x="163" y="89"/>
                </a:moveTo>
                <a:cubicBezTo>
                  <a:pt x="163" y="97"/>
                  <a:pt x="157" y="104"/>
                  <a:pt x="149" y="104"/>
                </a:cubicBezTo>
                <a:cubicBezTo>
                  <a:pt x="141" y="104"/>
                  <a:pt x="135" y="98"/>
                  <a:pt x="135" y="90"/>
                </a:cubicBezTo>
                <a:cubicBezTo>
                  <a:pt x="135" y="87"/>
                  <a:pt x="136" y="83"/>
                  <a:pt x="137" y="83"/>
                </a:cubicBezTo>
                <a:cubicBezTo>
                  <a:pt x="132" y="83"/>
                  <a:pt x="132" y="83"/>
                  <a:pt x="132" y="83"/>
                </a:cubicBezTo>
                <a:cubicBezTo>
                  <a:pt x="133" y="83"/>
                  <a:pt x="134" y="87"/>
                  <a:pt x="134" y="90"/>
                </a:cubicBezTo>
                <a:cubicBezTo>
                  <a:pt x="134" y="98"/>
                  <a:pt x="127" y="104"/>
                  <a:pt x="120" y="104"/>
                </a:cubicBezTo>
                <a:cubicBezTo>
                  <a:pt x="112" y="104"/>
                  <a:pt x="105" y="98"/>
                  <a:pt x="105" y="90"/>
                </a:cubicBezTo>
                <a:cubicBezTo>
                  <a:pt x="105" y="87"/>
                  <a:pt x="106" y="83"/>
                  <a:pt x="107" y="83"/>
                </a:cubicBezTo>
                <a:cubicBezTo>
                  <a:pt x="61" y="83"/>
                  <a:pt x="61" y="83"/>
                  <a:pt x="61" y="83"/>
                </a:cubicBezTo>
                <a:cubicBezTo>
                  <a:pt x="62" y="83"/>
                  <a:pt x="63" y="87"/>
                  <a:pt x="63" y="90"/>
                </a:cubicBezTo>
                <a:cubicBezTo>
                  <a:pt x="63" y="98"/>
                  <a:pt x="57" y="104"/>
                  <a:pt x="49" y="104"/>
                </a:cubicBezTo>
                <a:cubicBezTo>
                  <a:pt x="41" y="104"/>
                  <a:pt x="35" y="98"/>
                  <a:pt x="35" y="90"/>
                </a:cubicBezTo>
                <a:cubicBezTo>
                  <a:pt x="35" y="87"/>
                  <a:pt x="35" y="83"/>
                  <a:pt x="37" y="83"/>
                </a:cubicBezTo>
                <a:cubicBezTo>
                  <a:pt x="32" y="83"/>
                  <a:pt x="32" y="83"/>
                  <a:pt x="32" y="83"/>
                </a:cubicBezTo>
                <a:cubicBezTo>
                  <a:pt x="33" y="83"/>
                  <a:pt x="34" y="87"/>
                  <a:pt x="34" y="90"/>
                </a:cubicBezTo>
                <a:cubicBezTo>
                  <a:pt x="34" y="98"/>
                  <a:pt x="27" y="104"/>
                  <a:pt x="19" y="104"/>
                </a:cubicBezTo>
                <a:cubicBezTo>
                  <a:pt x="12" y="104"/>
                  <a:pt x="5" y="97"/>
                  <a:pt x="5" y="89"/>
                </a:cubicBezTo>
                <a:cubicBezTo>
                  <a:pt x="5" y="81"/>
                  <a:pt x="12" y="75"/>
                  <a:pt x="20" y="75"/>
                </a:cubicBezTo>
                <a:cubicBezTo>
                  <a:pt x="20" y="75"/>
                  <a:pt x="20" y="75"/>
                  <a:pt x="20" y="75"/>
                </a:cubicBezTo>
                <a:cubicBezTo>
                  <a:pt x="20" y="73"/>
                  <a:pt x="20" y="73"/>
                  <a:pt x="20" y="73"/>
                </a:cubicBezTo>
                <a:cubicBezTo>
                  <a:pt x="150" y="73"/>
                  <a:pt x="150" y="73"/>
                  <a:pt x="150" y="73"/>
                </a:cubicBezTo>
                <a:cubicBezTo>
                  <a:pt x="150" y="75"/>
                  <a:pt x="150" y="75"/>
                  <a:pt x="150" y="75"/>
                </a:cubicBezTo>
                <a:cubicBezTo>
                  <a:pt x="157" y="75"/>
                  <a:pt x="163" y="82"/>
                  <a:pt x="163" y="89"/>
                </a:cubicBezTo>
                <a:close/>
                <a:moveTo>
                  <a:pt x="26" y="89"/>
                </a:moveTo>
                <a:cubicBezTo>
                  <a:pt x="26" y="85"/>
                  <a:pt x="23" y="82"/>
                  <a:pt x="19" y="82"/>
                </a:cubicBezTo>
                <a:cubicBezTo>
                  <a:pt x="16" y="82"/>
                  <a:pt x="13" y="85"/>
                  <a:pt x="13" y="89"/>
                </a:cubicBezTo>
                <a:cubicBezTo>
                  <a:pt x="13" y="93"/>
                  <a:pt x="16" y="96"/>
                  <a:pt x="19" y="96"/>
                </a:cubicBezTo>
                <a:cubicBezTo>
                  <a:pt x="23" y="96"/>
                  <a:pt x="26" y="93"/>
                  <a:pt x="26" y="89"/>
                </a:cubicBezTo>
                <a:close/>
                <a:moveTo>
                  <a:pt x="56" y="89"/>
                </a:moveTo>
                <a:cubicBezTo>
                  <a:pt x="56" y="85"/>
                  <a:pt x="53" y="82"/>
                  <a:pt x="49" y="82"/>
                </a:cubicBezTo>
                <a:cubicBezTo>
                  <a:pt x="45" y="82"/>
                  <a:pt x="42" y="85"/>
                  <a:pt x="42" y="89"/>
                </a:cubicBezTo>
                <a:cubicBezTo>
                  <a:pt x="42" y="93"/>
                  <a:pt x="45" y="96"/>
                  <a:pt x="49" y="96"/>
                </a:cubicBezTo>
                <a:cubicBezTo>
                  <a:pt x="53" y="96"/>
                  <a:pt x="56" y="93"/>
                  <a:pt x="56" y="89"/>
                </a:cubicBezTo>
                <a:close/>
                <a:moveTo>
                  <a:pt x="126" y="89"/>
                </a:moveTo>
                <a:cubicBezTo>
                  <a:pt x="126" y="85"/>
                  <a:pt x="123" y="82"/>
                  <a:pt x="120" y="82"/>
                </a:cubicBezTo>
                <a:cubicBezTo>
                  <a:pt x="116" y="82"/>
                  <a:pt x="113" y="85"/>
                  <a:pt x="113" y="89"/>
                </a:cubicBezTo>
                <a:cubicBezTo>
                  <a:pt x="113" y="93"/>
                  <a:pt x="116" y="96"/>
                  <a:pt x="120" y="96"/>
                </a:cubicBezTo>
                <a:cubicBezTo>
                  <a:pt x="123" y="96"/>
                  <a:pt x="126" y="93"/>
                  <a:pt x="126" y="89"/>
                </a:cubicBezTo>
                <a:close/>
                <a:moveTo>
                  <a:pt x="156" y="89"/>
                </a:moveTo>
                <a:cubicBezTo>
                  <a:pt x="156" y="85"/>
                  <a:pt x="153" y="82"/>
                  <a:pt x="149" y="82"/>
                </a:cubicBezTo>
                <a:cubicBezTo>
                  <a:pt x="145" y="82"/>
                  <a:pt x="142" y="85"/>
                  <a:pt x="142" y="89"/>
                </a:cubicBezTo>
                <a:cubicBezTo>
                  <a:pt x="142" y="93"/>
                  <a:pt x="145" y="96"/>
                  <a:pt x="149" y="96"/>
                </a:cubicBezTo>
                <a:cubicBezTo>
                  <a:pt x="153" y="96"/>
                  <a:pt x="156" y="93"/>
                  <a:pt x="156" y="89"/>
                </a:cubicBezTo>
                <a:close/>
                <a:moveTo>
                  <a:pt x="43" y="47"/>
                </a:moveTo>
                <a:cubicBezTo>
                  <a:pt x="43" y="44"/>
                  <a:pt x="41" y="43"/>
                  <a:pt x="41" y="43"/>
                </a:cubicBezTo>
                <a:cubicBezTo>
                  <a:pt x="40" y="43"/>
                  <a:pt x="40" y="45"/>
                  <a:pt x="40" y="47"/>
                </a:cubicBezTo>
                <a:cubicBezTo>
                  <a:pt x="40" y="49"/>
                  <a:pt x="40" y="51"/>
                  <a:pt x="41" y="51"/>
                </a:cubicBezTo>
                <a:cubicBezTo>
                  <a:pt x="41" y="52"/>
                  <a:pt x="43" y="50"/>
                  <a:pt x="43" y="47"/>
                </a:cubicBezTo>
                <a:close/>
                <a:moveTo>
                  <a:pt x="107" y="16"/>
                </a:moveTo>
                <a:cubicBezTo>
                  <a:pt x="87" y="16"/>
                  <a:pt x="87" y="16"/>
                  <a:pt x="87" y="16"/>
                </a:cubicBezTo>
                <a:cubicBezTo>
                  <a:pt x="87" y="23"/>
                  <a:pt x="87" y="23"/>
                  <a:pt x="87" y="23"/>
                </a:cubicBezTo>
                <a:cubicBezTo>
                  <a:pt x="107" y="23"/>
                  <a:pt x="107" y="23"/>
                  <a:pt x="107" y="23"/>
                </a:cubicBezTo>
                <a:lnTo>
                  <a:pt x="107" y="16"/>
                </a:lnTo>
                <a:close/>
              </a:path>
            </a:pathLst>
          </a:custGeom>
          <a:solidFill>
            <a:srgbClr val="1497A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p:nvPr/>
        </p:nvGrpSpPr>
        <p:grpSpPr>
          <a:xfrm>
            <a:off x="8776029" y="797625"/>
            <a:ext cx="594360" cy="548640"/>
            <a:chOff x="6996506" y="1066800"/>
            <a:chExt cx="548640" cy="548640"/>
          </a:xfrm>
        </p:grpSpPr>
        <p:sp>
          <p:nvSpPr>
            <p:cNvPr id="11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24</a:t>
              </a:r>
              <a:endParaRPr lang="en-US" sz="1600" dirty="0">
                <a:solidFill>
                  <a:schemeClr val="tx1">
                    <a:lumMod val="50000"/>
                    <a:lumOff val="50000"/>
                  </a:schemeClr>
                </a:solidFill>
              </a:endParaRPr>
            </a:p>
          </p:txBody>
        </p:sp>
      </p:gr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barn(inVertical)">
                                      <p:cBhvr>
                                        <p:cTn id="7" dur="500"/>
                                        <p:tgtEl>
                                          <p:spTgt spid="15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64">
                                            <p:txEl>
                                              <p:pRg st="0" end="0"/>
                                            </p:txEl>
                                          </p:spTgt>
                                        </p:tgtEl>
                                        <p:attrNameLst>
                                          <p:attrName>style.visibility</p:attrName>
                                        </p:attrNameLst>
                                      </p:cBhvr>
                                      <p:to>
                                        <p:strVal val="visible"/>
                                      </p:to>
                                    </p:set>
                                    <p:animEffect transition="in" filter="wipe(left)">
                                      <p:cBhvr>
                                        <p:cTn id="10" dur="500"/>
                                        <p:tgtEl>
                                          <p:spTgt spid="164">
                                            <p:txEl>
                                              <p:pRg st="0" end="0"/>
                                            </p:txEl>
                                          </p:spTgt>
                                        </p:tgtEl>
                                      </p:cBhvr>
                                    </p:animEffect>
                                  </p:childTnLst>
                                </p:cTn>
                              </p:par>
                              <p:par>
                                <p:cTn id="11" presetID="2" presetClass="entr" presetSubtype="4" fill="hold" grpId="0" nodeType="withEffect">
                                  <p:stCondLst>
                                    <p:cond delay="6600"/>
                                  </p:stCondLst>
                                  <p:childTnLst>
                                    <p:set>
                                      <p:cBhvr>
                                        <p:cTn id="12" dur="1" fill="hold">
                                          <p:stCondLst>
                                            <p:cond delay="0"/>
                                          </p:stCondLst>
                                        </p:cTn>
                                        <p:tgtEl>
                                          <p:spTgt spid="133"/>
                                        </p:tgtEl>
                                        <p:attrNameLst>
                                          <p:attrName>style.visibility</p:attrName>
                                        </p:attrNameLst>
                                      </p:cBhvr>
                                      <p:to>
                                        <p:strVal val="visible"/>
                                      </p:to>
                                    </p:set>
                                    <p:anim calcmode="lin" valueType="num">
                                      <p:cBhvr additive="base">
                                        <p:cTn id="13" dur="500" fill="hold"/>
                                        <p:tgtEl>
                                          <p:spTgt spid="133"/>
                                        </p:tgtEl>
                                        <p:attrNameLst>
                                          <p:attrName>ppt_x</p:attrName>
                                        </p:attrNameLst>
                                      </p:cBhvr>
                                      <p:tavLst>
                                        <p:tav tm="0">
                                          <p:val>
                                            <p:strVal val="#ppt_x"/>
                                          </p:val>
                                        </p:tav>
                                        <p:tav tm="100000">
                                          <p:val>
                                            <p:strVal val="#ppt_x"/>
                                          </p:val>
                                        </p:tav>
                                      </p:tavLst>
                                    </p:anim>
                                    <p:anim calcmode="lin" valueType="num">
                                      <p:cBhvr additive="base">
                                        <p:cTn id="14" dur="500" fill="hold"/>
                                        <p:tgtEl>
                                          <p:spTgt spid="133"/>
                                        </p:tgtEl>
                                        <p:attrNameLst>
                                          <p:attrName>ppt_y</p:attrName>
                                        </p:attrNameLst>
                                      </p:cBhvr>
                                      <p:tavLst>
                                        <p:tav tm="0">
                                          <p:val>
                                            <p:strVal val="1+#ppt_h/2"/>
                                          </p:val>
                                        </p:tav>
                                        <p:tav tm="100000">
                                          <p:val>
                                            <p:strVal val="#ppt_y"/>
                                          </p:val>
                                        </p:tav>
                                      </p:tavLst>
                                    </p:anim>
                                  </p:childTnLst>
                                </p:cTn>
                              </p:par>
                              <p:par>
                                <p:cTn id="15" presetID="4" presetClass="entr" presetSubtype="16" fill="hold" grpId="0" nodeType="withEffect">
                                  <p:stCondLst>
                                    <p:cond delay="7200"/>
                                  </p:stCondLst>
                                  <p:childTnLst>
                                    <p:set>
                                      <p:cBhvr>
                                        <p:cTn id="16" dur="1" fill="hold">
                                          <p:stCondLst>
                                            <p:cond delay="0"/>
                                          </p:stCondLst>
                                        </p:cTn>
                                        <p:tgtEl>
                                          <p:spTgt spid="159"/>
                                        </p:tgtEl>
                                        <p:attrNameLst>
                                          <p:attrName>style.visibility</p:attrName>
                                        </p:attrNameLst>
                                      </p:cBhvr>
                                      <p:to>
                                        <p:strVal val="visible"/>
                                      </p:to>
                                    </p:set>
                                    <p:animEffect transition="in" filter="box(in)">
                                      <p:cBhvr>
                                        <p:cTn id="17" dur="500"/>
                                        <p:tgtEl>
                                          <p:spTgt spid="159"/>
                                        </p:tgtEl>
                                      </p:cBhvr>
                                    </p:animEffect>
                                  </p:childTnLst>
                                </p:cTn>
                              </p:par>
                              <p:par>
                                <p:cTn id="18" presetID="22" presetClass="entr" presetSubtype="8" fill="hold" grpId="0" nodeType="withEffect">
                                  <p:stCondLst>
                                    <p:cond delay="7700"/>
                                  </p:stCondLst>
                                  <p:childTnLst>
                                    <p:set>
                                      <p:cBhvr>
                                        <p:cTn id="19" dur="1" fill="hold">
                                          <p:stCondLst>
                                            <p:cond delay="0"/>
                                          </p:stCondLst>
                                        </p:cTn>
                                        <p:tgtEl>
                                          <p:spTgt spid="158">
                                            <p:txEl>
                                              <p:pRg st="0" end="0"/>
                                            </p:txEl>
                                          </p:spTgt>
                                        </p:tgtEl>
                                        <p:attrNameLst>
                                          <p:attrName>style.visibility</p:attrName>
                                        </p:attrNameLst>
                                      </p:cBhvr>
                                      <p:to>
                                        <p:strVal val="visible"/>
                                      </p:to>
                                    </p:set>
                                    <p:animEffect transition="in" filter="wipe(left)">
                                      <p:cBhvr>
                                        <p:cTn id="20" dur="500"/>
                                        <p:tgtEl>
                                          <p:spTgt spid="158">
                                            <p:txEl>
                                              <p:pRg st="0" end="0"/>
                                            </p:txEl>
                                          </p:spTgt>
                                        </p:tgtEl>
                                      </p:cBhvr>
                                    </p:animEffect>
                                  </p:childTnLst>
                                </p:cTn>
                              </p:par>
                              <p:par>
                                <p:cTn id="21" presetID="20" presetClass="entr" presetSubtype="0" fill="hold" nodeType="withEffect">
                                  <p:stCondLst>
                                    <p:cond delay="9000"/>
                                  </p:stCondLst>
                                  <p:childTnLst>
                                    <p:set>
                                      <p:cBhvr>
                                        <p:cTn id="22" dur="1" fill="hold">
                                          <p:stCondLst>
                                            <p:cond delay="0"/>
                                          </p:stCondLst>
                                        </p:cTn>
                                        <p:tgtEl>
                                          <p:spTgt spid="111"/>
                                        </p:tgtEl>
                                        <p:attrNameLst>
                                          <p:attrName>style.visibility</p:attrName>
                                        </p:attrNameLst>
                                      </p:cBhvr>
                                      <p:to>
                                        <p:strVal val="visible"/>
                                      </p:to>
                                    </p:set>
                                    <p:animEffect transition="in" filter="wedge">
                                      <p:cBhvr>
                                        <p:cTn id="23" dur="1000"/>
                                        <p:tgtEl>
                                          <p:spTgt spid="111"/>
                                        </p:tgtEl>
                                      </p:cBhvr>
                                    </p:animEffect>
                                  </p:childTnLst>
                                </p:cTn>
                              </p:par>
                              <p:par>
                                <p:cTn id="24" presetID="20" presetClass="entr" presetSubtype="0" fill="hold" nodeType="withEffect">
                                  <p:stCondLst>
                                    <p:cond delay="10000"/>
                                  </p:stCondLst>
                                  <p:childTnLst>
                                    <p:set>
                                      <p:cBhvr>
                                        <p:cTn id="25" dur="1" fill="hold">
                                          <p:stCondLst>
                                            <p:cond delay="0"/>
                                          </p:stCondLst>
                                        </p:cTn>
                                        <p:tgtEl>
                                          <p:spTgt spid="112"/>
                                        </p:tgtEl>
                                        <p:attrNameLst>
                                          <p:attrName>style.visibility</p:attrName>
                                        </p:attrNameLst>
                                      </p:cBhvr>
                                      <p:to>
                                        <p:strVal val="visible"/>
                                      </p:to>
                                    </p:set>
                                    <p:animEffect transition="in" filter="wedge">
                                      <p:cBhvr>
                                        <p:cTn id="26" dur="1000"/>
                                        <p:tgtEl>
                                          <p:spTgt spid="112"/>
                                        </p:tgtEl>
                                      </p:cBhvr>
                                    </p:animEffect>
                                  </p:childTnLst>
                                </p:cTn>
                              </p:par>
                              <p:par>
                                <p:cTn id="27" presetID="3" presetClass="entr" presetSubtype="10" fill="hold" grpId="0" nodeType="withEffect">
                                  <p:stCondLst>
                                    <p:cond delay="11100"/>
                                  </p:stCondLst>
                                  <p:childTnLst>
                                    <p:set>
                                      <p:cBhvr>
                                        <p:cTn id="28" dur="1" fill="hold">
                                          <p:stCondLst>
                                            <p:cond delay="0"/>
                                          </p:stCondLst>
                                        </p:cTn>
                                        <p:tgtEl>
                                          <p:spTgt spid="165"/>
                                        </p:tgtEl>
                                        <p:attrNameLst>
                                          <p:attrName>style.visibility</p:attrName>
                                        </p:attrNameLst>
                                      </p:cBhvr>
                                      <p:to>
                                        <p:strVal val="visible"/>
                                      </p:to>
                                    </p:set>
                                    <p:animEffect transition="in" filter="blinds(horizontal)">
                                      <p:cBhvr>
                                        <p:cTn id="29" dur="500"/>
                                        <p:tgtEl>
                                          <p:spTgt spid="165"/>
                                        </p:tgtEl>
                                      </p:cBhvr>
                                    </p:animEffect>
                                  </p:childTnLst>
                                </p:cTn>
                              </p:par>
                              <p:par>
                                <p:cTn id="30" presetID="3" presetClass="entr" presetSubtype="10" fill="hold" grpId="0" nodeType="withEffect">
                                  <p:stCondLst>
                                    <p:cond delay="11700"/>
                                  </p:stCondLst>
                                  <p:childTnLst>
                                    <p:set>
                                      <p:cBhvr>
                                        <p:cTn id="31" dur="1" fill="hold">
                                          <p:stCondLst>
                                            <p:cond delay="0"/>
                                          </p:stCondLst>
                                        </p:cTn>
                                        <p:tgtEl>
                                          <p:spTgt spid="166"/>
                                        </p:tgtEl>
                                        <p:attrNameLst>
                                          <p:attrName>style.visibility</p:attrName>
                                        </p:attrNameLst>
                                      </p:cBhvr>
                                      <p:to>
                                        <p:strVal val="visible"/>
                                      </p:to>
                                    </p:set>
                                    <p:animEffect transition="in" filter="blinds(horizontal)">
                                      <p:cBhvr>
                                        <p:cTn id="32" dur="500"/>
                                        <p:tgtEl>
                                          <p:spTgt spid="166"/>
                                        </p:tgtEl>
                                      </p:cBhvr>
                                    </p:animEffect>
                                  </p:childTnLst>
                                </p:cTn>
                              </p:par>
                              <p:par>
                                <p:cTn id="33" presetID="3" presetClass="entr" presetSubtype="10" fill="hold" grpId="0" nodeType="withEffect">
                                  <p:stCondLst>
                                    <p:cond delay="12200"/>
                                  </p:stCondLst>
                                  <p:childTnLst>
                                    <p:set>
                                      <p:cBhvr>
                                        <p:cTn id="34" dur="1" fill="hold">
                                          <p:stCondLst>
                                            <p:cond delay="0"/>
                                          </p:stCondLst>
                                        </p:cTn>
                                        <p:tgtEl>
                                          <p:spTgt spid="168"/>
                                        </p:tgtEl>
                                        <p:attrNameLst>
                                          <p:attrName>style.visibility</p:attrName>
                                        </p:attrNameLst>
                                      </p:cBhvr>
                                      <p:to>
                                        <p:strVal val="visible"/>
                                      </p:to>
                                    </p:set>
                                    <p:animEffect transition="in" filter="blinds(horizontal)">
                                      <p:cBhvr>
                                        <p:cTn id="35" dur="500"/>
                                        <p:tgtEl>
                                          <p:spTgt spid="168"/>
                                        </p:tgtEl>
                                      </p:cBhvr>
                                    </p:animEffect>
                                  </p:childTnLst>
                                </p:cTn>
                              </p:par>
                            </p:childTnLst>
                          </p:cTn>
                        </p:par>
                        <p:par>
                          <p:cTn id="36" fill="hold">
                            <p:stCondLst>
                              <p:cond delay="12700"/>
                            </p:stCondLst>
                            <p:childTnLst>
                              <p:par>
                                <p:cTn id="37" presetID="16" presetClass="entr" presetSubtype="21"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barn(inVertical)">
                                      <p:cBhvr>
                                        <p:cTn id="39" dur="500"/>
                                        <p:tgtEl>
                                          <p:spTgt spid="118"/>
                                        </p:tgtEl>
                                      </p:cBhvr>
                                    </p:animEffect>
                                  </p:childTnLst>
                                </p:cTn>
                              </p:par>
                            </p:childTnLst>
                          </p:cTn>
                        </p:par>
                        <p:par>
                          <p:cTn id="40" fill="hold">
                            <p:stCondLst>
                              <p:cond delay="13200"/>
                            </p:stCondLst>
                            <p:childTnLst>
                              <p:par>
                                <p:cTn id="41" presetID="16" presetClass="entr" presetSubtype="21"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barn(inVertical)">
                                      <p:cBhvr>
                                        <p:cTn id="43" dur="500"/>
                                        <p:tgtEl>
                                          <p:spTgt spid="120"/>
                                        </p:tgtEl>
                                      </p:cBhvr>
                                    </p:animEffect>
                                  </p:childTnLst>
                                </p:cTn>
                              </p:par>
                            </p:childTnLst>
                          </p:cTn>
                        </p:par>
                        <p:par>
                          <p:cTn id="44" fill="hold">
                            <p:stCondLst>
                              <p:cond delay="13700"/>
                            </p:stCondLst>
                            <p:childTnLst>
                              <p:par>
                                <p:cTn id="45" presetID="16" presetClass="entr" presetSubtype="21" fill="hold" grpId="0" nodeType="after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barn(inVertical)">
                                      <p:cBhvr>
                                        <p:cTn id="47" dur="500"/>
                                        <p:tgtEl>
                                          <p:spTgt spid="122"/>
                                        </p:tgtEl>
                                      </p:cBhvr>
                                    </p:animEffect>
                                  </p:childTnLst>
                                </p:cTn>
                              </p:par>
                              <p:par>
                                <p:cTn id="48" presetID="12" presetClass="entr" presetSubtype="4" fill="hold" nodeType="withEffect">
                                  <p:stCondLst>
                                    <p:cond delay="600"/>
                                  </p:stCondLst>
                                  <p:childTnLst>
                                    <p:set>
                                      <p:cBhvr>
                                        <p:cTn id="49" dur="1" fill="hold">
                                          <p:stCondLst>
                                            <p:cond delay="0"/>
                                          </p:stCondLst>
                                        </p:cTn>
                                        <p:tgtEl>
                                          <p:spTgt spid="125"/>
                                        </p:tgtEl>
                                        <p:attrNameLst>
                                          <p:attrName>style.visibility</p:attrName>
                                        </p:attrNameLst>
                                      </p:cBhvr>
                                      <p:to>
                                        <p:strVal val="visible"/>
                                      </p:to>
                                    </p:set>
                                    <p:animEffect transition="in" filter="slide(fromBottom)">
                                      <p:cBhvr>
                                        <p:cTn id="50" dur="500"/>
                                        <p:tgtEl>
                                          <p:spTgt spid="125"/>
                                        </p:tgtEl>
                                      </p:cBhvr>
                                    </p:animEffect>
                                  </p:childTnLst>
                                </p:cTn>
                              </p:par>
                              <p:par>
                                <p:cTn id="51" presetID="12" presetClass="entr" presetSubtype="4" fill="hold" nodeType="withEffect">
                                  <p:stCondLst>
                                    <p:cond delay="1200"/>
                                  </p:stCondLst>
                                  <p:childTnLst>
                                    <p:set>
                                      <p:cBhvr>
                                        <p:cTn id="52" dur="1" fill="hold">
                                          <p:stCondLst>
                                            <p:cond delay="0"/>
                                          </p:stCondLst>
                                        </p:cTn>
                                        <p:tgtEl>
                                          <p:spTgt spid="130"/>
                                        </p:tgtEl>
                                        <p:attrNameLst>
                                          <p:attrName>style.visibility</p:attrName>
                                        </p:attrNameLst>
                                      </p:cBhvr>
                                      <p:to>
                                        <p:strVal val="visible"/>
                                      </p:to>
                                    </p:set>
                                    <p:animEffect transition="in" filter="slide(fromBottom)">
                                      <p:cBhvr>
                                        <p:cTn id="53" dur="500"/>
                                        <p:tgtEl>
                                          <p:spTgt spid="130"/>
                                        </p:tgtEl>
                                      </p:cBhvr>
                                    </p:animEffect>
                                  </p:childTnLst>
                                </p:cTn>
                              </p:par>
                              <p:par>
                                <p:cTn id="54" presetID="12" presetClass="entr" presetSubtype="4" fill="hold" nodeType="withEffect">
                                  <p:stCondLst>
                                    <p:cond delay="1800"/>
                                  </p:stCondLst>
                                  <p:childTnLst>
                                    <p:set>
                                      <p:cBhvr>
                                        <p:cTn id="55" dur="1" fill="hold">
                                          <p:stCondLst>
                                            <p:cond delay="0"/>
                                          </p:stCondLst>
                                        </p:cTn>
                                        <p:tgtEl>
                                          <p:spTgt spid="143"/>
                                        </p:tgtEl>
                                        <p:attrNameLst>
                                          <p:attrName>style.visibility</p:attrName>
                                        </p:attrNameLst>
                                      </p:cBhvr>
                                      <p:to>
                                        <p:strVal val="visible"/>
                                      </p:to>
                                    </p:set>
                                    <p:animEffect transition="in" filter="slide(fromBottom)">
                                      <p:cBhvr>
                                        <p:cTn id="56"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18" grpId="0"/>
      <p:bldP spid="120" grpId="0"/>
      <p:bldP spid="122" grpId="0"/>
      <p:bldP spid="158" grpId="0" build="p"/>
      <p:bldP spid="159" grpId="0"/>
      <p:bldP spid="156" grpId="0"/>
      <p:bldP spid="164" grpId="0" build="p"/>
      <p:bldP spid="165" grpId="0" animBg="1"/>
      <p:bldP spid="166" grpId="0" animBg="1"/>
      <p:bldP spid="1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257" name="Group 256"/>
          <p:cNvGrpSpPr/>
          <p:nvPr/>
        </p:nvGrpSpPr>
        <p:grpSpPr>
          <a:xfrm>
            <a:off x="1155700" y="2311402"/>
            <a:ext cx="2311400" cy="3454399"/>
            <a:chOff x="1066800" y="1733550"/>
            <a:chExt cx="2133600" cy="2590799"/>
          </a:xfrm>
          <a:solidFill>
            <a:schemeClr val="bg1">
              <a:lumMod val="75000"/>
            </a:schemeClr>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832579" y="2529747"/>
              <a:ext cx="491207" cy="429693"/>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416942" y="2234859"/>
              <a:ext cx="493726" cy="513947"/>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762046" y="1855718"/>
              <a:ext cx="488688" cy="362291"/>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2190278" y="1977886"/>
              <a:ext cx="143583" cy="181145"/>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2278443" y="2036863"/>
              <a:ext cx="128469" cy="117955"/>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2379203" y="2057926"/>
              <a:ext cx="125950" cy="88466"/>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537855" y="1851505"/>
              <a:ext cx="413117" cy="509734"/>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427018" y="2201158"/>
              <a:ext cx="224192" cy="176933"/>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734337" y="2917313"/>
              <a:ext cx="743107" cy="1390185"/>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721742" y="2095841"/>
              <a:ext cx="1478658" cy="1204827"/>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solidFill>
              <a:srgbClr val="C0504D"/>
            </a:solid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33577" y="2731955"/>
              <a:ext cx="415636" cy="1592394"/>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solidFill>
              <a:srgbClr val="388E8E"/>
            </a:solid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2134860" y="2837273"/>
              <a:ext cx="304800" cy="265399"/>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233055" y="1834654"/>
              <a:ext cx="143583" cy="147444"/>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066800" y="1733550"/>
              <a:ext cx="166255" cy="155869"/>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270840" y="1969460"/>
              <a:ext cx="133507" cy="84254"/>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366562" y="2007374"/>
              <a:ext cx="226711" cy="6319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149927" y="1817804"/>
              <a:ext cx="226711" cy="96892"/>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117180" y="1868356"/>
              <a:ext cx="120912" cy="50552"/>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2288519" y="3195350"/>
              <a:ext cx="216635" cy="189571"/>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67" name="Group 115"/>
          <p:cNvGrpSpPr>
            <a:grpSpLocks/>
          </p:cNvGrpSpPr>
          <p:nvPr/>
        </p:nvGrpSpPr>
        <p:grpSpPr bwMode="auto">
          <a:xfrm>
            <a:off x="6108700" y="2311400"/>
            <a:ext cx="2476500" cy="3454400"/>
            <a:chOff x="2390" y="2329"/>
            <a:chExt cx="967" cy="1008"/>
          </a:xfrm>
          <a:solidFill>
            <a:schemeClr val="bg1">
              <a:lumMod val="75000"/>
            </a:schemeClr>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solidFill>
              <a:srgbClr val="028482"/>
            </a:solid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solidFill>
              <a:srgbClr val="C0504D"/>
            </a:solid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bg1">
                  <a:lumMod val="65000"/>
                </a:schemeClr>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aphicFrame>
        <p:nvGraphicFramePr>
          <p:cNvPr id="243" name="Chart 242"/>
          <p:cNvGraphicFramePr/>
          <p:nvPr>
            <p:extLst>
              <p:ext uri="{D42A27DB-BD31-4B8C-83A1-F6EECF244321}">
                <p14:modId xmlns="" xmlns:p14="http://schemas.microsoft.com/office/powerpoint/2010/main" val="1920160869"/>
              </p:ext>
            </p:extLst>
          </p:nvPr>
        </p:nvGraphicFramePr>
        <p:xfrm>
          <a:off x="4210050" y="2108200"/>
          <a:ext cx="1155700" cy="12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4" name="Chart 243"/>
          <p:cNvGraphicFramePr/>
          <p:nvPr>
            <p:extLst>
              <p:ext uri="{D42A27DB-BD31-4B8C-83A1-F6EECF244321}">
                <p14:modId xmlns="" xmlns:p14="http://schemas.microsoft.com/office/powerpoint/2010/main" val="1920160869"/>
              </p:ext>
            </p:extLst>
          </p:nvPr>
        </p:nvGraphicFramePr>
        <p:xfrm>
          <a:off x="4210050" y="3327400"/>
          <a:ext cx="1155700" cy="121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5" name="Chart 244"/>
          <p:cNvGraphicFramePr/>
          <p:nvPr>
            <p:extLst>
              <p:ext uri="{D42A27DB-BD31-4B8C-83A1-F6EECF244321}">
                <p14:modId xmlns="" xmlns:p14="http://schemas.microsoft.com/office/powerpoint/2010/main" val="1920160869"/>
              </p:ext>
            </p:extLst>
          </p:nvPr>
        </p:nvGraphicFramePr>
        <p:xfrm>
          <a:off x="4210050" y="4546600"/>
          <a:ext cx="1155700" cy="1219200"/>
        </p:xfrm>
        <a:graphic>
          <a:graphicData uri="http://schemas.openxmlformats.org/drawingml/2006/chart">
            <c:chart xmlns:c="http://schemas.openxmlformats.org/drawingml/2006/chart" xmlns:r="http://schemas.openxmlformats.org/officeDocument/2006/relationships" r:id="rId5"/>
          </a:graphicData>
        </a:graphic>
      </p:graphicFrame>
      <p:sp>
        <p:nvSpPr>
          <p:cNvPr id="247" name="Content Placeholder 2"/>
          <p:cNvSpPr txBox="1">
            <a:spLocks/>
          </p:cNvSpPr>
          <p:nvPr/>
        </p:nvSpPr>
        <p:spPr>
          <a:xfrm>
            <a:off x="4375150" y="2514600"/>
            <a:ext cx="577850" cy="40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100" dirty="0" smtClean="0">
                <a:solidFill>
                  <a:schemeClr val="bg1">
                    <a:lumMod val="95000"/>
                  </a:schemeClr>
                </a:solidFill>
                <a:latin typeface="+mj-lt"/>
              </a:rPr>
              <a:t>73%</a:t>
            </a:r>
            <a:endParaRPr lang="en-US" sz="1100" dirty="0">
              <a:solidFill>
                <a:schemeClr val="bg1">
                  <a:lumMod val="95000"/>
                </a:schemeClr>
              </a:solidFill>
              <a:latin typeface="+mj-lt"/>
            </a:endParaRPr>
          </a:p>
        </p:txBody>
      </p:sp>
      <p:sp>
        <p:nvSpPr>
          <p:cNvPr id="248" name="Content Placeholder 2"/>
          <p:cNvSpPr txBox="1">
            <a:spLocks/>
          </p:cNvSpPr>
          <p:nvPr/>
        </p:nvSpPr>
        <p:spPr>
          <a:xfrm>
            <a:off x="4375150" y="3792868"/>
            <a:ext cx="57785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65</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49" name="Content Placeholder 2"/>
          <p:cNvSpPr txBox="1">
            <a:spLocks/>
          </p:cNvSpPr>
          <p:nvPr/>
        </p:nvSpPr>
        <p:spPr>
          <a:xfrm>
            <a:off x="4375150" y="4953000"/>
            <a:ext cx="57785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90</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50" name="Title 13"/>
          <p:cNvSpPr txBox="1">
            <a:spLocks/>
          </p:cNvSpPr>
          <p:nvPr/>
        </p:nvSpPr>
        <p:spPr>
          <a:xfrm>
            <a:off x="3962400" y="1600200"/>
            <a:ext cx="1898650" cy="5886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smtClean="0">
                <a:solidFill>
                  <a:schemeClr val="bg1">
                    <a:lumMod val="65000"/>
                  </a:schemeClr>
                </a:solidFill>
                <a:latin typeface="+mn-lt"/>
              </a:rPr>
              <a:t>Distribution Maps</a:t>
            </a:r>
            <a:endParaRPr lang="en-US" sz="1400" dirty="0">
              <a:solidFill>
                <a:schemeClr val="bg1">
                  <a:lumMod val="65000"/>
                </a:schemeClr>
              </a:solidFill>
              <a:latin typeface="+mn-lt"/>
            </a:endParaRPr>
          </a:p>
        </p:txBody>
      </p:sp>
      <p:sp>
        <p:nvSpPr>
          <p:cNvPr id="251" name="Rectangle 250"/>
          <p:cNvSpPr/>
          <p:nvPr/>
        </p:nvSpPr>
        <p:spPr>
          <a:xfrm>
            <a:off x="3302000" y="5765800"/>
            <a:ext cx="99060" cy="121920"/>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itle 13"/>
          <p:cNvSpPr txBox="1">
            <a:spLocks/>
          </p:cNvSpPr>
          <p:nvPr/>
        </p:nvSpPr>
        <p:spPr>
          <a:xfrm>
            <a:off x="3336559" y="5583536"/>
            <a:ext cx="873493"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3" name="Rectangle 252"/>
          <p:cNvSpPr/>
          <p:nvPr/>
        </p:nvSpPr>
        <p:spPr>
          <a:xfrm>
            <a:off x="4330990" y="5759041"/>
            <a:ext cx="99060" cy="121920"/>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itle 13"/>
          <p:cNvSpPr txBox="1">
            <a:spLocks/>
          </p:cNvSpPr>
          <p:nvPr/>
        </p:nvSpPr>
        <p:spPr>
          <a:xfrm>
            <a:off x="4365547" y="5576777"/>
            <a:ext cx="835103"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5" name="Rectangle 254"/>
          <p:cNvSpPr/>
          <p:nvPr/>
        </p:nvSpPr>
        <p:spPr>
          <a:xfrm>
            <a:off x="5248643" y="5765800"/>
            <a:ext cx="99060" cy="121920"/>
          </a:xfrm>
          <a:prstGeom prst="rect">
            <a:avLst/>
          </a:prstGeom>
          <a:solidFill>
            <a:srgbClr val="9A1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itle 13"/>
          <p:cNvSpPr txBox="1">
            <a:spLocks/>
          </p:cNvSpPr>
          <p:nvPr/>
        </p:nvSpPr>
        <p:spPr>
          <a:xfrm>
            <a:off x="5283200" y="5583536"/>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99"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1">
                    <a:lumMod val="50000"/>
                  </a:schemeClr>
                </a:solidFill>
                <a:effectLst/>
                <a:uLnTx/>
                <a:uFillTx/>
                <a:ea typeface="+mj-ea"/>
                <a:cs typeface="+mj-cs"/>
              </a:rPr>
              <a:t>Compare</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100" name="Picture 99" descr="Color_16x9.png"/>
          <p:cNvPicPr>
            <a:picLocks noChangeAspect="1"/>
          </p:cNvPicPr>
          <p:nvPr/>
        </p:nvPicPr>
        <p:blipFill>
          <a:blip r:embed="rId6" cstate="print"/>
          <a:stretch>
            <a:fillRect/>
          </a:stretch>
        </p:blipFill>
        <p:spPr>
          <a:xfrm>
            <a:off x="3728214" y="1007137"/>
            <a:ext cx="2377440" cy="22860"/>
          </a:xfrm>
          <a:prstGeom prst="rect">
            <a:avLst/>
          </a:prstGeom>
        </p:spPr>
      </p:pic>
      <p:sp>
        <p:nvSpPr>
          <p:cNvPr id="101"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94" name="Oval 129"/>
          <p:cNvSpPr>
            <a:spLocks noChangeArrowheads="1"/>
          </p:cNvSpPr>
          <p:nvPr/>
        </p:nvSpPr>
        <p:spPr bwMode="gray">
          <a:xfrm>
            <a:off x="2393952" y="3225801"/>
            <a:ext cx="154781" cy="190500"/>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grpSp>
        <p:nvGrpSpPr>
          <p:cNvPr id="95" name="Group 94"/>
          <p:cNvGrpSpPr/>
          <p:nvPr/>
        </p:nvGrpSpPr>
        <p:grpSpPr>
          <a:xfrm>
            <a:off x="8776029" y="797625"/>
            <a:ext cx="594360" cy="548640"/>
            <a:chOff x="6996506" y="1066800"/>
            <a:chExt cx="548640" cy="548640"/>
          </a:xfrm>
        </p:grpSpPr>
        <p:sp>
          <p:nvSpPr>
            <p:cNvPr id="9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9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25</a:t>
              </a:r>
              <a:endParaRPr lang="en-US" sz="1600" dirty="0">
                <a:solidFill>
                  <a:schemeClr val="tx1">
                    <a:lumMod val="50000"/>
                    <a:lumOff val="50000"/>
                  </a:schemeClr>
                </a:solidFill>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01">
                                            <p:txEl>
                                              <p:pRg st="0" end="0"/>
                                            </p:txEl>
                                          </p:spTgt>
                                        </p:tgtEl>
                                        <p:attrNameLst>
                                          <p:attrName>style.visibility</p:attrName>
                                        </p:attrNameLst>
                                      </p:cBhvr>
                                      <p:to>
                                        <p:strVal val="visible"/>
                                      </p:to>
                                    </p:set>
                                    <p:animEffect transition="in" filter="wipe(left)">
                                      <p:cBhvr>
                                        <p:cTn id="10" dur="500"/>
                                        <p:tgtEl>
                                          <p:spTgt spid="101">
                                            <p:txEl>
                                              <p:pRg st="0" end="0"/>
                                            </p:txEl>
                                          </p:spTgt>
                                        </p:tgtEl>
                                      </p:cBhvr>
                                    </p:animEffect>
                                  </p:childTnLst>
                                </p:cTn>
                              </p:par>
                              <p:par>
                                <p:cTn id="11" presetID="12" presetClass="entr" presetSubtype="8" fill="hold" nodeType="withEffect">
                                  <p:stCondLst>
                                    <p:cond delay="900"/>
                                  </p:stCondLst>
                                  <p:childTnLst>
                                    <p:set>
                                      <p:cBhvr>
                                        <p:cTn id="12" dur="1" fill="hold">
                                          <p:stCondLst>
                                            <p:cond delay="0"/>
                                          </p:stCondLst>
                                        </p:cTn>
                                        <p:tgtEl>
                                          <p:spTgt spid="257"/>
                                        </p:tgtEl>
                                        <p:attrNameLst>
                                          <p:attrName>style.visibility</p:attrName>
                                        </p:attrNameLst>
                                      </p:cBhvr>
                                      <p:to>
                                        <p:strVal val="visible"/>
                                      </p:to>
                                    </p:set>
                                    <p:animEffect transition="in" filter="slide(fromLeft)">
                                      <p:cBhvr>
                                        <p:cTn id="13" dur="500"/>
                                        <p:tgtEl>
                                          <p:spTgt spid="257"/>
                                        </p:tgtEl>
                                      </p:cBhvr>
                                    </p:animEffect>
                                  </p:childTnLst>
                                </p:cTn>
                              </p:par>
                              <p:par>
                                <p:cTn id="14" presetID="12" presetClass="entr" presetSubtype="2" fill="hold" nodeType="withEffect">
                                  <p:stCondLst>
                                    <p:cond delay="1500"/>
                                  </p:stCondLst>
                                  <p:childTnLst>
                                    <p:set>
                                      <p:cBhvr>
                                        <p:cTn id="15" dur="1" fill="hold">
                                          <p:stCondLst>
                                            <p:cond delay="0"/>
                                          </p:stCondLst>
                                        </p:cTn>
                                        <p:tgtEl>
                                          <p:spTgt spid="167"/>
                                        </p:tgtEl>
                                        <p:attrNameLst>
                                          <p:attrName>style.visibility</p:attrName>
                                        </p:attrNameLst>
                                      </p:cBhvr>
                                      <p:to>
                                        <p:strVal val="visible"/>
                                      </p:to>
                                    </p:set>
                                    <p:animEffect transition="in" filter="slide(fromRight)">
                                      <p:cBhvr>
                                        <p:cTn id="16" dur="500"/>
                                        <p:tgtEl>
                                          <p:spTgt spid="167"/>
                                        </p:tgtEl>
                                      </p:cBhvr>
                                    </p:animEffect>
                                  </p:childTnLst>
                                </p:cTn>
                              </p:par>
                              <p:par>
                                <p:cTn id="17" presetID="3" presetClass="entr" presetSubtype="5" fill="hold" grpId="0" nodeType="withEffect">
                                  <p:stCondLst>
                                    <p:cond delay="2100"/>
                                  </p:stCondLst>
                                  <p:childTnLst>
                                    <p:set>
                                      <p:cBhvr>
                                        <p:cTn id="18" dur="1" fill="hold">
                                          <p:stCondLst>
                                            <p:cond delay="0"/>
                                          </p:stCondLst>
                                        </p:cTn>
                                        <p:tgtEl>
                                          <p:spTgt spid="94"/>
                                        </p:tgtEl>
                                        <p:attrNameLst>
                                          <p:attrName>style.visibility</p:attrName>
                                        </p:attrNameLst>
                                      </p:cBhvr>
                                      <p:to>
                                        <p:strVal val="visible"/>
                                      </p:to>
                                    </p:set>
                                    <p:animEffect transition="in" filter="blinds(vertical)">
                                      <p:cBhvr>
                                        <p:cTn id="19" dur="500"/>
                                        <p:tgtEl>
                                          <p:spTgt spid="94"/>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par>
                          <p:cTn id="24" fill="hold">
                            <p:stCondLst>
                              <p:cond delay="3100"/>
                            </p:stCondLst>
                            <p:childTnLst>
                              <p:par>
                                <p:cTn id="25" presetID="21" presetClass="entr" presetSubtype="1" fill="hold" grpId="0" nodeType="after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wheel(1)">
                                      <p:cBhvr>
                                        <p:cTn id="27" dur="1000"/>
                                        <p:tgtEl>
                                          <p:spTgt spid="243"/>
                                        </p:tgtEl>
                                      </p:cBhvr>
                                    </p:animEffect>
                                  </p:childTnLst>
                                </p:cTn>
                              </p:par>
                            </p:childTnLst>
                          </p:cTn>
                        </p:par>
                        <p:par>
                          <p:cTn id="28" fill="hold">
                            <p:stCondLst>
                              <p:cond delay="4100"/>
                            </p:stCondLst>
                            <p:childTnLst>
                              <p:par>
                                <p:cTn id="29" presetID="21" presetClass="entr" presetSubtype="1" fill="hold" grpId="0" nodeType="afterEffect">
                                  <p:stCondLst>
                                    <p:cond delay="0"/>
                                  </p:stCondLst>
                                  <p:childTnLst>
                                    <p:set>
                                      <p:cBhvr>
                                        <p:cTn id="30" dur="1" fill="hold">
                                          <p:stCondLst>
                                            <p:cond delay="0"/>
                                          </p:stCondLst>
                                        </p:cTn>
                                        <p:tgtEl>
                                          <p:spTgt spid="244"/>
                                        </p:tgtEl>
                                        <p:attrNameLst>
                                          <p:attrName>style.visibility</p:attrName>
                                        </p:attrNameLst>
                                      </p:cBhvr>
                                      <p:to>
                                        <p:strVal val="visible"/>
                                      </p:to>
                                    </p:set>
                                    <p:animEffect transition="in" filter="wheel(1)">
                                      <p:cBhvr>
                                        <p:cTn id="31" dur="1000"/>
                                        <p:tgtEl>
                                          <p:spTgt spid="244"/>
                                        </p:tgtEl>
                                      </p:cBhvr>
                                    </p:animEffect>
                                  </p:childTnLst>
                                </p:cTn>
                              </p:par>
                            </p:childTnLst>
                          </p:cTn>
                        </p:par>
                        <p:par>
                          <p:cTn id="32" fill="hold">
                            <p:stCondLst>
                              <p:cond delay="5100"/>
                            </p:stCondLst>
                            <p:childTnLst>
                              <p:par>
                                <p:cTn id="33" presetID="21" presetClass="entr" presetSubtype="1" fill="hold" grpId="0" nodeType="afterEffect">
                                  <p:stCondLst>
                                    <p:cond delay="0"/>
                                  </p:stCondLst>
                                  <p:childTnLst>
                                    <p:set>
                                      <p:cBhvr>
                                        <p:cTn id="34" dur="1" fill="hold">
                                          <p:stCondLst>
                                            <p:cond delay="0"/>
                                          </p:stCondLst>
                                        </p:cTn>
                                        <p:tgtEl>
                                          <p:spTgt spid="245"/>
                                        </p:tgtEl>
                                        <p:attrNameLst>
                                          <p:attrName>style.visibility</p:attrName>
                                        </p:attrNameLst>
                                      </p:cBhvr>
                                      <p:to>
                                        <p:strVal val="visible"/>
                                      </p:to>
                                    </p:set>
                                    <p:animEffect transition="in" filter="wheel(1)">
                                      <p:cBhvr>
                                        <p:cTn id="35" dur="1000"/>
                                        <p:tgtEl>
                                          <p:spTgt spid="245"/>
                                        </p:tgtEl>
                                      </p:cBhvr>
                                    </p:animEffect>
                                  </p:childTnLst>
                                </p:cTn>
                              </p:par>
                            </p:childTnLst>
                          </p:cTn>
                        </p:par>
                        <p:par>
                          <p:cTn id="36" fill="hold">
                            <p:stCondLst>
                              <p:cond delay="6100"/>
                            </p:stCondLst>
                            <p:childTnLst>
                              <p:par>
                                <p:cTn id="37" presetID="10" presetClass="entr" presetSubtype="0" fill="hold" grpId="0" nodeType="afterEffect">
                                  <p:stCondLst>
                                    <p:cond delay="0"/>
                                  </p:stCondLst>
                                  <p:childTnLst>
                                    <p:set>
                                      <p:cBhvr>
                                        <p:cTn id="38" dur="1" fill="hold">
                                          <p:stCondLst>
                                            <p:cond delay="0"/>
                                          </p:stCondLst>
                                        </p:cTn>
                                        <p:tgtEl>
                                          <p:spTgt spid="248"/>
                                        </p:tgtEl>
                                        <p:attrNameLst>
                                          <p:attrName>style.visibility</p:attrName>
                                        </p:attrNameLst>
                                      </p:cBhvr>
                                      <p:to>
                                        <p:strVal val="visible"/>
                                      </p:to>
                                    </p:set>
                                    <p:animEffect transition="in" filter="fade">
                                      <p:cBhvr>
                                        <p:cTn id="39" dur="500"/>
                                        <p:tgtEl>
                                          <p:spTgt spid="248"/>
                                        </p:tgtEl>
                                      </p:cBhvr>
                                    </p:animEffect>
                                  </p:childTnLst>
                                </p:cTn>
                              </p:par>
                            </p:childTnLst>
                          </p:cTn>
                        </p:par>
                        <p:par>
                          <p:cTn id="40" fill="hold">
                            <p:stCondLst>
                              <p:cond delay="6600"/>
                            </p:stCondLst>
                            <p:childTnLst>
                              <p:par>
                                <p:cTn id="41" presetID="10" presetClass="entr" presetSubtype="0" fill="hold" grpId="0"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500"/>
                                        <p:tgtEl>
                                          <p:spTgt spid="249"/>
                                        </p:tgtEl>
                                      </p:cBhvr>
                                    </p:animEffect>
                                  </p:childTnLst>
                                </p:cTn>
                              </p:par>
                            </p:childTnLst>
                          </p:cTn>
                        </p:par>
                        <p:par>
                          <p:cTn id="44" fill="hold">
                            <p:stCondLst>
                              <p:cond delay="7100"/>
                            </p:stCondLst>
                            <p:childTnLst>
                              <p:par>
                                <p:cTn id="45" presetID="16" presetClass="entr" presetSubtype="21" fill="hold" grpId="0" nodeType="after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barn(inVertical)">
                                      <p:cBhvr>
                                        <p:cTn id="47" dur="500"/>
                                        <p:tgtEl>
                                          <p:spTgt spid="250"/>
                                        </p:tgtEl>
                                      </p:cBhvr>
                                    </p:animEffect>
                                  </p:childTnLst>
                                </p:cTn>
                              </p:par>
                            </p:childTnLst>
                          </p:cTn>
                        </p:par>
                        <p:par>
                          <p:cTn id="48" fill="hold">
                            <p:stCondLst>
                              <p:cond delay="7600"/>
                            </p:stCondLst>
                            <p:childTnLst>
                              <p:par>
                                <p:cTn id="49" presetID="16" presetClass="entr" presetSubtype="21" fill="hold" grpId="0" nodeType="afterEffect">
                                  <p:stCondLst>
                                    <p:cond delay="0"/>
                                  </p:stCondLst>
                                  <p:childTnLst>
                                    <p:set>
                                      <p:cBhvr>
                                        <p:cTn id="50" dur="1" fill="hold">
                                          <p:stCondLst>
                                            <p:cond delay="0"/>
                                          </p:stCondLst>
                                        </p:cTn>
                                        <p:tgtEl>
                                          <p:spTgt spid="252"/>
                                        </p:tgtEl>
                                        <p:attrNameLst>
                                          <p:attrName>style.visibility</p:attrName>
                                        </p:attrNameLst>
                                      </p:cBhvr>
                                      <p:to>
                                        <p:strVal val="visible"/>
                                      </p:to>
                                    </p:set>
                                    <p:animEffect transition="in" filter="barn(inVertical)">
                                      <p:cBhvr>
                                        <p:cTn id="51" dur="500"/>
                                        <p:tgtEl>
                                          <p:spTgt spid="252"/>
                                        </p:tgtEl>
                                      </p:cBhvr>
                                    </p:animEffect>
                                  </p:childTnLst>
                                </p:cTn>
                              </p:par>
                            </p:childTnLst>
                          </p:cTn>
                        </p:par>
                        <p:par>
                          <p:cTn id="52" fill="hold">
                            <p:stCondLst>
                              <p:cond delay="8100"/>
                            </p:stCondLst>
                            <p:childTnLst>
                              <p:par>
                                <p:cTn id="53" presetID="16" presetClass="entr" presetSubtype="21" fill="hold" grpId="0" nodeType="afterEffect">
                                  <p:stCondLst>
                                    <p:cond delay="0"/>
                                  </p:stCondLst>
                                  <p:childTnLst>
                                    <p:set>
                                      <p:cBhvr>
                                        <p:cTn id="54" dur="1" fill="hold">
                                          <p:stCondLst>
                                            <p:cond delay="0"/>
                                          </p:stCondLst>
                                        </p:cTn>
                                        <p:tgtEl>
                                          <p:spTgt spid="254"/>
                                        </p:tgtEl>
                                        <p:attrNameLst>
                                          <p:attrName>style.visibility</p:attrName>
                                        </p:attrNameLst>
                                      </p:cBhvr>
                                      <p:to>
                                        <p:strVal val="visible"/>
                                      </p:to>
                                    </p:set>
                                    <p:animEffect transition="in" filter="barn(inVertical)">
                                      <p:cBhvr>
                                        <p:cTn id="55" dur="500"/>
                                        <p:tgtEl>
                                          <p:spTgt spid="254"/>
                                        </p:tgtEl>
                                      </p:cBhvr>
                                    </p:animEffect>
                                  </p:childTnLst>
                                </p:cTn>
                              </p:par>
                            </p:childTnLst>
                          </p:cTn>
                        </p:par>
                        <p:par>
                          <p:cTn id="56" fill="hold">
                            <p:stCondLst>
                              <p:cond delay="8600"/>
                            </p:stCondLst>
                            <p:childTnLst>
                              <p:par>
                                <p:cTn id="57" presetID="16" presetClass="entr" presetSubtype="21" fill="hold" grpId="0" nodeType="afterEffect">
                                  <p:stCondLst>
                                    <p:cond delay="0"/>
                                  </p:stCondLst>
                                  <p:childTnLst>
                                    <p:set>
                                      <p:cBhvr>
                                        <p:cTn id="58" dur="1" fill="hold">
                                          <p:stCondLst>
                                            <p:cond delay="0"/>
                                          </p:stCondLst>
                                        </p:cTn>
                                        <p:tgtEl>
                                          <p:spTgt spid="256"/>
                                        </p:tgtEl>
                                        <p:attrNameLst>
                                          <p:attrName>style.visibility</p:attrName>
                                        </p:attrNameLst>
                                      </p:cBhvr>
                                      <p:to>
                                        <p:strVal val="visible"/>
                                      </p:to>
                                    </p:set>
                                    <p:animEffect transition="in" filter="barn(inVertical)">
                                      <p:cBhvr>
                                        <p:cTn id="59"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Graphic spid="243" grpId="0">
        <p:bldAsOne/>
      </p:bldGraphic>
      <p:bldGraphic spid="244" grpId="0">
        <p:bldAsOne/>
      </p:bldGraphic>
      <p:bldGraphic spid="245" grpId="0">
        <p:bldAsOne/>
      </p:bldGraphic>
      <p:bldP spid="248" grpId="0"/>
      <p:bldP spid="249" grpId="0"/>
      <p:bldP spid="250" grpId="0"/>
      <p:bldP spid="252" grpId="0"/>
      <p:bldP spid="254" grpId="0"/>
      <p:bldP spid="256" grpId="0"/>
      <p:bldP spid="99" grpId="0"/>
      <p:bldP spid="101" grpId="0" build="p"/>
      <p:bldP spid="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97" name="Title 13"/>
          <p:cNvSpPr txBox="1">
            <a:spLocks/>
          </p:cNvSpPr>
          <p:nvPr/>
        </p:nvSpPr>
        <p:spPr>
          <a:xfrm>
            <a:off x="908050" y="6858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Distribution</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101" name="Picture 100" descr="Color_16x9.png"/>
          <p:cNvPicPr>
            <a:picLocks noChangeAspect="1"/>
          </p:cNvPicPr>
          <p:nvPr/>
        </p:nvPicPr>
        <p:blipFill>
          <a:blip r:embed="rId3" cstate="print"/>
          <a:stretch>
            <a:fillRect/>
          </a:stretch>
        </p:blipFill>
        <p:spPr>
          <a:xfrm>
            <a:off x="3962400" y="1210337"/>
            <a:ext cx="2377440" cy="22860"/>
          </a:xfrm>
          <a:prstGeom prst="rect">
            <a:avLst/>
          </a:prstGeom>
        </p:spPr>
      </p:pic>
      <p:grpSp>
        <p:nvGrpSpPr>
          <p:cNvPr id="95" name="Group 94"/>
          <p:cNvGrpSpPr/>
          <p:nvPr/>
        </p:nvGrpSpPr>
        <p:grpSpPr>
          <a:xfrm>
            <a:off x="330200" y="1981200"/>
            <a:ext cx="4705350" cy="3200400"/>
            <a:chOff x="990601" y="1200150"/>
            <a:chExt cx="5257808" cy="2895604"/>
          </a:xfrm>
          <a:solidFill>
            <a:schemeClr val="bg1">
              <a:lumMod val="85000"/>
            </a:schemeClr>
          </a:solidFill>
        </p:grpSpPr>
        <p:grpSp>
          <p:nvGrpSpPr>
            <p:cNvPr id="96" name="Group 4"/>
            <p:cNvGrpSpPr>
              <a:grpSpLocks/>
            </p:cNvGrpSpPr>
            <p:nvPr/>
          </p:nvGrpSpPr>
          <p:grpSpPr bwMode="auto">
            <a:xfrm>
              <a:off x="990601" y="1200150"/>
              <a:ext cx="2106333" cy="1646042"/>
              <a:chOff x="1991" y="1035"/>
              <a:chExt cx="3534" cy="2804"/>
            </a:xfrm>
            <a:grpFill/>
          </p:grpSpPr>
          <p:sp>
            <p:nvSpPr>
              <p:cNvPr id="359"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0"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1"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2"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3"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4"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5"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6"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7"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8"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69"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0"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1"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2"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3"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4"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5"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6"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7"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8"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79"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0"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1"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2"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3"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4"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5"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6"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7"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8"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89"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90"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391"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grpSp>
        <p:grpSp>
          <p:nvGrpSpPr>
            <p:cNvPr id="103" name="Group 38"/>
            <p:cNvGrpSpPr>
              <a:grpSpLocks/>
            </p:cNvGrpSpPr>
            <p:nvPr/>
          </p:nvGrpSpPr>
          <p:grpSpPr bwMode="auto">
            <a:xfrm>
              <a:off x="3249004" y="1264473"/>
              <a:ext cx="2998353" cy="1195779"/>
              <a:chOff x="2504" y="1196"/>
              <a:chExt cx="2800" cy="1134"/>
            </a:xfrm>
            <a:grpFill/>
          </p:grpSpPr>
          <p:sp>
            <p:nvSpPr>
              <p:cNvPr id="303"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4"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5"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6"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7"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8"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9"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0"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1"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2"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3"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4"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5"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6"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7"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8"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9"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0"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1"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2"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3"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4"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5"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6"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7"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8"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9"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0"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1"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2"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3"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4"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5"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6"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7"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8"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9"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0"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1" name="Freeform 340"/>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2"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3"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4"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5"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6"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7"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8"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9"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0"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1"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2"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3"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4"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5"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6"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7"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8"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104" name="Group 95"/>
            <p:cNvGrpSpPr>
              <a:grpSpLocks/>
            </p:cNvGrpSpPr>
            <p:nvPr/>
          </p:nvGrpSpPr>
          <p:grpSpPr bwMode="auto">
            <a:xfrm>
              <a:off x="2089282" y="2798744"/>
              <a:ext cx="906998" cy="1297010"/>
              <a:chOff x="1421" y="2651"/>
              <a:chExt cx="847" cy="1230"/>
            </a:xfrm>
            <a:grpFill/>
          </p:grpSpPr>
          <p:sp>
            <p:nvSpPr>
              <p:cNvPr id="284"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5"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6"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7"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8"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9"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0"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1"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2"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3"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4"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5"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6"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7"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8"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99"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300"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301"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302"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06" name="Group 115"/>
            <p:cNvGrpSpPr>
              <a:grpSpLocks/>
            </p:cNvGrpSpPr>
            <p:nvPr/>
          </p:nvGrpSpPr>
          <p:grpSpPr bwMode="auto">
            <a:xfrm>
              <a:off x="3126915" y="2459215"/>
              <a:ext cx="1035496" cy="1062923"/>
              <a:chOff x="2390" y="2329"/>
              <a:chExt cx="967" cy="1008"/>
            </a:xfrm>
            <a:grpFill/>
          </p:grpSpPr>
          <p:sp>
            <p:nvSpPr>
              <p:cNvPr id="234"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5"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6"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7"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8"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9"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0"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1"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2"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3"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4"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5"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6"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7"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8"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49"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0"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1"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2"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3"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4"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5"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6"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7"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8"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59"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0"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1"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2"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3"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4"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5"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6"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7"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8"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69"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0"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1"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2"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3"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4"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5"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6"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7"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8"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79"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0"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1"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2"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83"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10" name="Group 166"/>
            <p:cNvGrpSpPr>
              <a:grpSpLocks/>
            </p:cNvGrpSpPr>
            <p:nvPr/>
          </p:nvGrpSpPr>
          <p:grpSpPr bwMode="auto">
            <a:xfrm>
              <a:off x="3927905" y="1260252"/>
              <a:ext cx="2320504" cy="1840071"/>
              <a:chOff x="3138" y="-720"/>
              <a:chExt cx="2167" cy="1745"/>
            </a:xfrm>
            <a:grpFill/>
          </p:grpSpPr>
          <p:sp>
            <p:nvSpPr>
              <p:cNvPr id="123"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4"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5"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7"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8"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9"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2"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3"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4"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5"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6"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7"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8"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9"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0"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1"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2"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5"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6"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7"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0"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1"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2" name="Freeform 151"/>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bg1">
                    <a:lumMod val="75000"/>
                  </a:schemeClr>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158"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9"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1"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2"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3"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4"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5"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6"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7"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8"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29"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0"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1"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32" name="Freeform 231"/>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bg1">
                    <a:lumMod val="75000"/>
                  </a:schemeClr>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233"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11" name="Group 208"/>
            <p:cNvGrpSpPr>
              <a:grpSpLocks/>
            </p:cNvGrpSpPr>
            <p:nvPr/>
          </p:nvGrpSpPr>
          <p:grpSpPr bwMode="auto">
            <a:xfrm>
              <a:off x="5101491" y="3022297"/>
              <a:ext cx="882359" cy="818278"/>
              <a:chOff x="4234" y="2863"/>
              <a:chExt cx="824" cy="776"/>
            </a:xfrm>
            <a:grpFill/>
          </p:grpSpPr>
          <p:sp>
            <p:nvSpPr>
              <p:cNvPr id="117"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8"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9"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0"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1"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2"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cxnSp>
        <p:nvCxnSpPr>
          <p:cNvPr id="406" name="Straight Connector 405"/>
          <p:cNvCxnSpPr/>
          <p:nvPr/>
        </p:nvCxnSpPr>
        <p:spPr>
          <a:xfrm rot="5400000">
            <a:off x="3759845" y="3352156"/>
            <a:ext cx="3048000" cy="129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04" name="Group 403"/>
          <p:cNvGrpSpPr/>
          <p:nvPr/>
        </p:nvGrpSpPr>
        <p:grpSpPr>
          <a:xfrm>
            <a:off x="5641386" y="1888464"/>
            <a:ext cx="3913293" cy="2615604"/>
            <a:chOff x="5207433" y="1416348"/>
            <a:chExt cx="3612270" cy="2615604"/>
          </a:xfrm>
        </p:grpSpPr>
        <p:sp>
          <p:nvSpPr>
            <p:cNvPr id="108" name="Oval 107"/>
            <p:cNvSpPr/>
            <p:nvPr/>
          </p:nvSpPr>
          <p:spPr>
            <a:xfrm>
              <a:off x="5246629" y="1504948"/>
              <a:ext cx="384601" cy="38460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p:nvSpPr>
          <p:spPr>
            <a:xfrm>
              <a:off x="5224132" y="2210183"/>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Oval 395"/>
            <p:cNvSpPr/>
            <p:nvPr/>
          </p:nvSpPr>
          <p:spPr>
            <a:xfrm>
              <a:off x="5227670" y="2906616"/>
              <a:ext cx="384601" cy="38460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a:off x="5224132" y="3562350"/>
              <a:ext cx="384601" cy="384602"/>
            </a:xfrm>
            <a:prstGeom prst="ellipse">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p:cNvSpPr/>
            <p:nvPr/>
          </p:nvSpPr>
          <p:spPr>
            <a:xfrm>
              <a:off x="5247167" y="1504950"/>
              <a:ext cx="368740"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0" name="Rectangle 399"/>
            <p:cNvSpPr/>
            <p:nvPr/>
          </p:nvSpPr>
          <p:spPr>
            <a:xfrm>
              <a:off x="5207433" y="2210247"/>
              <a:ext cx="383537"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1" name="Rectangle 400"/>
            <p:cNvSpPr/>
            <p:nvPr/>
          </p:nvSpPr>
          <p:spPr>
            <a:xfrm>
              <a:off x="5213499" y="2898851"/>
              <a:ext cx="383537"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2" name="Rectangle 401"/>
            <p:cNvSpPr/>
            <p:nvPr/>
          </p:nvSpPr>
          <p:spPr>
            <a:xfrm>
              <a:off x="5207433" y="3562350"/>
              <a:ext cx="383537"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3" name="Content Placeholder 2"/>
            <p:cNvSpPr txBox="1">
              <a:spLocks/>
            </p:cNvSpPr>
            <p:nvPr/>
          </p:nvSpPr>
          <p:spPr>
            <a:xfrm>
              <a:off x="5691965" y="14163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8" name="Content Placeholder 2"/>
            <p:cNvSpPr txBox="1">
              <a:spLocks/>
            </p:cNvSpPr>
            <p:nvPr/>
          </p:nvSpPr>
          <p:spPr>
            <a:xfrm>
              <a:off x="5693734" y="2114550"/>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9" name="Content Placeholder 2"/>
            <p:cNvSpPr txBox="1">
              <a:spLocks/>
            </p:cNvSpPr>
            <p:nvPr/>
          </p:nvSpPr>
          <p:spPr>
            <a:xfrm>
              <a:off x="5693734" y="2823385"/>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0" name="Content Placeholder 2"/>
            <p:cNvSpPr txBox="1">
              <a:spLocks/>
            </p:cNvSpPr>
            <p:nvPr/>
          </p:nvSpPr>
          <p:spPr>
            <a:xfrm>
              <a:off x="5695503" y="346665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92" name="Freeform 120"/>
          <p:cNvSpPr>
            <a:spLocks/>
          </p:cNvSpPr>
          <p:nvPr/>
        </p:nvSpPr>
        <p:spPr bwMode="gray">
          <a:xfrm>
            <a:off x="1568452" y="3022600"/>
            <a:ext cx="1805781" cy="522288"/>
          </a:xfrm>
          <a:custGeom>
            <a:avLst/>
            <a:gdLst/>
            <a:ahLst/>
            <a:cxnLst>
              <a:cxn ang="0">
                <a:pos x="2432" y="654"/>
              </a:cxn>
              <a:cxn ang="0">
                <a:pos x="1293" y="21"/>
              </a:cxn>
              <a:cxn ang="0">
                <a:pos x="0" y="687"/>
              </a:cxn>
            </a:cxnLst>
            <a:rect l="0" t="0" r="r" b="b"/>
            <a:pathLst>
              <a:path w="2432" h="687">
                <a:moveTo>
                  <a:pt x="2432" y="654"/>
                </a:moveTo>
                <a:cubicBezTo>
                  <a:pt x="2343" y="357"/>
                  <a:pt x="1993" y="42"/>
                  <a:pt x="1293" y="21"/>
                </a:cubicBezTo>
                <a:cubicBezTo>
                  <a:pt x="593" y="0"/>
                  <a:pt x="39" y="402"/>
                  <a:pt x="0" y="687"/>
                </a:cubicBezTo>
              </a:path>
            </a:pathLst>
          </a:custGeom>
          <a:noFill/>
          <a:ln w="57150" cmpd="sng">
            <a:solidFill>
              <a:srgbClr val="F47264"/>
            </a:solidFill>
            <a:round/>
            <a:headEnd type="none" w="med" len="med"/>
            <a:tailEnd type="triangle" w="med" len="med"/>
          </a:ln>
          <a:effectLst/>
        </p:spPr>
        <p:txBody>
          <a:bodyPr/>
          <a:lstStyle/>
          <a:p>
            <a:endParaRPr lang="en-US"/>
          </a:p>
        </p:txBody>
      </p:sp>
      <p:sp>
        <p:nvSpPr>
          <p:cNvPr id="393" name="Freeform 121"/>
          <p:cNvSpPr>
            <a:spLocks/>
          </p:cNvSpPr>
          <p:nvPr/>
        </p:nvSpPr>
        <p:spPr bwMode="gray">
          <a:xfrm rot="19907314">
            <a:off x="2542576" y="3421764"/>
            <a:ext cx="751420" cy="381000"/>
          </a:xfrm>
          <a:custGeom>
            <a:avLst/>
            <a:gdLst/>
            <a:ahLst/>
            <a:cxnLst>
              <a:cxn ang="0">
                <a:pos x="809" y="949"/>
              </a:cxn>
              <a:cxn ang="0">
                <a:pos x="434" y="21"/>
              </a:cxn>
              <a:cxn ang="0">
                <a:pos x="0" y="687"/>
              </a:cxn>
            </a:cxnLst>
            <a:rect l="0" t="0" r="r" b="b"/>
            <a:pathLst>
              <a:path w="809" h="949">
                <a:moveTo>
                  <a:pt x="809" y="949"/>
                </a:moveTo>
                <a:cubicBezTo>
                  <a:pt x="779" y="652"/>
                  <a:pt x="669" y="42"/>
                  <a:pt x="434" y="21"/>
                </a:cubicBezTo>
                <a:cubicBezTo>
                  <a:pt x="199" y="0"/>
                  <a:pt x="13" y="402"/>
                  <a:pt x="0" y="687"/>
                </a:cubicBezTo>
              </a:path>
            </a:pathLst>
          </a:custGeom>
          <a:noFill/>
          <a:ln w="28575" cmpd="sng">
            <a:solidFill>
              <a:srgbClr val="00B0F0"/>
            </a:solidFill>
            <a:round/>
            <a:headEnd type="none" w="med" len="med"/>
            <a:tailEnd type="triangle" w="med" len="med"/>
          </a:ln>
          <a:effectLst/>
        </p:spPr>
        <p:txBody>
          <a:bodyPr/>
          <a:lstStyle/>
          <a:p>
            <a:endParaRPr lang="en-US"/>
          </a:p>
        </p:txBody>
      </p:sp>
      <p:sp>
        <p:nvSpPr>
          <p:cNvPr id="394" name="Oval 129"/>
          <p:cNvSpPr>
            <a:spLocks noChangeArrowheads="1"/>
          </p:cNvSpPr>
          <p:nvPr/>
        </p:nvSpPr>
        <p:spPr bwMode="gray">
          <a:xfrm>
            <a:off x="3302002" y="3530602"/>
            <a:ext cx="154781" cy="142875"/>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grpSp>
        <p:nvGrpSpPr>
          <p:cNvPr id="398" name="Group 397"/>
          <p:cNvGrpSpPr/>
          <p:nvPr/>
        </p:nvGrpSpPr>
        <p:grpSpPr>
          <a:xfrm>
            <a:off x="8776029" y="797625"/>
            <a:ext cx="594360" cy="548640"/>
            <a:chOff x="6996506" y="1066800"/>
            <a:chExt cx="548640" cy="548640"/>
          </a:xfrm>
        </p:grpSpPr>
        <p:sp>
          <p:nvSpPr>
            <p:cNvPr id="40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0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26</a:t>
              </a:r>
              <a:endParaRPr lang="en-US" sz="1600" dirty="0">
                <a:solidFill>
                  <a:schemeClr val="tx1">
                    <a:lumMod val="50000"/>
                    <a:lumOff val="50000"/>
                  </a:schemeClr>
                </a:solidFill>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1" presetClass="entr" presetSubtype="1" fill="hold" nodeType="withEffect">
                                  <p:stCondLst>
                                    <p:cond delay="600"/>
                                  </p:stCondLst>
                                  <p:childTnLst>
                                    <p:set>
                                      <p:cBhvr>
                                        <p:cTn id="9" dur="1" fill="hold">
                                          <p:stCondLst>
                                            <p:cond delay="0"/>
                                          </p:stCondLst>
                                        </p:cTn>
                                        <p:tgtEl>
                                          <p:spTgt spid="95"/>
                                        </p:tgtEl>
                                        <p:attrNameLst>
                                          <p:attrName>style.visibility</p:attrName>
                                        </p:attrNameLst>
                                      </p:cBhvr>
                                      <p:to>
                                        <p:strVal val="visible"/>
                                      </p:to>
                                    </p:set>
                                    <p:animEffect transition="in" filter="wheel(1)">
                                      <p:cBhvr>
                                        <p:cTn id="10" dur="2000"/>
                                        <p:tgtEl>
                                          <p:spTgt spid="95"/>
                                        </p:tgtEl>
                                      </p:cBhvr>
                                    </p:animEffect>
                                  </p:childTnLst>
                                </p:cTn>
                              </p:par>
                              <p:par>
                                <p:cTn id="11" presetID="20" presetClass="entr" presetSubtype="0" fill="hold" grpId="0" nodeType="withEffect">
                                  <p:stCondLst>
                                    <p:cond delay="2500"/>
                                  </p:stCondLst>
                                  <p:childTnLst>
                                    <p:set>
                                      <p:cBhvr>
                                        <p:cTn id="12" dur="1" fill="hold">
                                          <p:stCondLst>
                                            <p:cond delay="0"/>
                                          </p:stCondLst>
                                        </p:cTn>
                                        <p:tgtEl>
                                          <p:spTgt spid="392"/>
                                        </p:tgtEl>
                                        <p:attrNameLst>
                                          <p:attrName>style.visibility</p:attrName>
                                        </p:attrNameLst>
                                      </p:cBhvr>
                                      <p:to>
                                        <p:strVal val="visible"/>
                                      </p:to>
                                    </p:set>
                                    <p:animEffect transition="in" filter="wedge">
                                      <p:cBhvr>
                                        <p:cTn id="13" dur="2000"/>
                                        <p:tgtEl>
                                          <p:spTgt spid="392"/>
                                        </p:tgtEl>
                                      </p:cBhvr>
                                    </p:animEffect>
                                  </p:childTnLst>
                                </p:cTn>
                              </p:par>
                              <p:par>
                                <p:cTn id="14" presetID="20" presetClass="entr" presetSubtype="0" fill="hold" grpId="0" nodeType="withEffect">
                                  <p:stCondLst>
                                    <p:cond delay="4600"/>
                                  </p:stCondLst>
                                  <p:childTnLst>
                                    <p:set>
                                      <p:cBhvr>
                                        <p:cTn id="15" dur="1" fill="hold">
                                          <p:stCondLst>
                                            <p:cond delay="0"/>
                                          </p:stCondLst>
                                        </p:cTn>
                                        <p:tgtEl>
                                          <p:spTgt spid="393"/>
                                        </p:tgtEl>
                                        <p:attrNameLst>
                                          <p:attrName>style.visibility</p:attrName>
                                        </p:attrNameLst>
                                      </p:cBhvr>
                                      <p:to>
                                        <p:strVal val="visible"/>
                                      </p:to>
                                    </p:set>
                                    <p:animEffect transition="in" filter="wedge">
                                      <p:cBhvr>
                                        <p:cTn id="16" dur="1000"/>
                                        <p:tgtEl>
                                          <p:spTgt spid="393"/>
                                        </p:tgtEl>
                                      </p:cBhvr>
                                    </p:animEffect>
                                  </p:childTnLst>
                                </p:cTn>
                              </p:par>
                              <p:par>
                                <p:cTn id="17" presetID="34" presetClass="entr" presetSubtype="0" fill="hold" nodeType="withEffect">
                                  <p:stCondLst>
                                    <p:cond delay="5700"/>
                                  </p:stCondLst>
                                  <p:childTnLst>
                                    <p:set>
                                      <p:cBhvr>
                                        <p:cTn id="18" dur="1" fill="hold">
                                          <p:stCondLst>
                                            <p:cond delay="0"/>
                                          </p:stCondLst>
                                        </p:cTn>
                                        <p:tgtEl>
                                          <p:spTgt spid="404"/>
                                        </p:tgtEl>
                                        <p:attrNameLst>
                                          <p:attrName>style.visibility</p:attrName>
                                        </p:attrNameLst>
                                      </p:cBhvr>
                                      <p:to>
                                        <p:strVal val="visible"/>
                                      </p:to>
                                    </p:set>
                                    <p:anim from="(-#ppt_w/2)" to="(#ppt_x)" calcmode="lin" valueType="num">
                                      <p:cBhvr>
                                        <p:cTn id="19" dur="600" fill="hold">
                                          <p:stCondLst>
                                            <p:cond delay="0"/>
                                          </p:stCondLst>
                                        </p:cTn>
                                        <p:tgtEl>
                                          <p:spTgt spid="404"/>
                                        </p:tgtEl>
                                        <p:attrNameLst>
                                          <p:attrName>ppt_x</p:attrName>
                                        </p:attrNameLst>
                                      </p:cBhvr>
                                    </p:anim>
                                    <p:anim from="0" to="-1.0" calcmode="lin" valueType="num">
                                      <p:cBhvr>
                                        <p:cTn id="20" dur="200" decel="50000" autoRev="1" fill="hold">
                                          <p:stCondLst>
                                            <p:cond delay="600"/>
                                          </p:stCondLst>
                                        </p:cTn>
                                        <p:tgtEl>
                                          <p:spTgt spid="404"/>
                                        </p:tgtEl>
                                        <p:attrNameLst>
                                          <p:attrName>xshear</p:attrName>
                                        </p:attrNameLst>
                                      </p:cBhvr>
                                    </p:anim>
                                    <p:animScale>
                                      <p:cBhvr>
                                        <p:cTn id="21" dur="200" decel="100000" autoRev="1" fill="hold">
                                          <p:stCondLst>
                                            <p:cond delay="600"/>
                                          </p:stCondLst>
                                        </p:cTn>
                                        <p:tgtEl>
                                          <p:spTgt spid="404"/>
                                        </p:tgtEl>
                                      </p:cBhvr>
                                      <p:from x="100000" y="100000"/>
                                      <p:to x="80000" y="100000"/>
                                    </p:animScale>
                                    <p:anim by="(#ppt_h/3+#ppt_w*0.1)" calcmode="lin" valueType="num">
                                      <p:cBhvr additive="sum">
                                        <p:cTn id="22" dur="200" decel="100000" autoRev="1" fill="hold">
                                          <p:stCondLst>
                                            <p:cond delay="600"/>
                                          </p:stCondLst>
                                        </p:cTn>
                                        <p:tgtEl>
                                          <p:spTgt spid="404"/>
                                        </p:tgtEl>
                                        <p:attrNameLst>
                                          <p:attrName>ppt_x</p:attrName>
                                        </p:attrNameLst>
                                      </p:cBhvr>
                                    </p:anim>
                                  </p:childTnLst>
                                </p:cTn>
                              </p:par>
                              <p:par>
                                <p:cTn id="23" presetID="10" presetClass="entr" presetSubtype="0" fill="hold" grpId="0" nodeType="withEffect">
                                  <p:stCondLst>
                                    <p:cond delay="6800"/>
                                  </p:stCondLst>
                                  <p:childTnLst>
                                    <p:set>
                                      <p:cBhvr>
                                        <p:cTn id="24" dur="1" fill="hold">
                                          <p:stCondLst>
                                            <p:cond delay="0"/>
                                          </p:stCondLst>
                                        </p:cTn>
                                        <p:tgtEl>
                                          <p:spTgt spid="220"/>
                                        </p:tgtEl>
                                        <p:attrNameLst>
                                          <p:attrName>style.visibility</p:attrName>
                                        </p:attrNameLst>
                                      </p:cBhvr>
                                      <p:to>
                                        <p:strVal val="visible"/>
                                      </p:to>
                                    </p:set>
                                    <p:animEffect transition="in" filter="fade">
                                      <p:cBhvr>
                                        <p:cTn id="2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392" grpId="0" animBg="1"/>
      <p:bldP spid="3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4" name="Group 95"/>
          <p:cNvGrpSpPr>
            <a:grpSpLocks/>
          </p:cNvGrpSpPr>
          <p:nvPr/>
        </p:nvGrpSpPr>
        <p:grpSpPr bwMode="auto">
          <a:xfrm>
            <a:off x="1403350" y="2311402"/>
            <a:ext cx="2311400" cy="3454399"/>
            <a:chOff x="1421" y="2651"/>
            <a:chExt cx="847" cy="1230"/>
          </a:xfrm>
          <a:solidFill>
            <a:schemeClr val="bg1">
              <a:lumMod val="85000"/>
            </a:schemeClr>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6" name="Group 115"/>
          <p:cNvGrpSpPr>
            <a:grpSpLocks/>
          </p:cNvGrpSpPr>
          <p:nvPr/>
        </p:nvGrpSpPr>
        <p:grpSpPr bwMode="auto">
          <a:xfrm>
            <a:off x="5861050" y="2311400"/>
            <a:ext cx="2476500" cy="3454400"/>
            <a:chOff x="2390" y="2329"/>
            <a:chExt cx="967" cy="1008"/>
          </a:xfrm>
          <a:solidFill>
            <a:schemeClr val="bg1">
              <a:lumMod val="85000"/>
            </a:schemeClr>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97" name="Title 13"/>
          <p:cNvSpPr txBox="1">
            <a:spLocks/>
          </p:cNvSpPr>
          <p:nvPr/>
        </p:nvSpPr>
        <p:spPr>
          <a:xfrm>
            <a:off x="639306" y="889000"/>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Duty </a:t>
            </a:r>
            <a:r>
              <a:rPr lang="id-ID" sz="2800" dirty="0" smtClean="0">
                <a:solidFill>
                  <a:schemeClr val="bg1"/>
                </a:solidFill>
                <a:ea typeface="+mj-ea"/>
                <a:cs typeface="+mj-cs"/>
              </a:rPr>
              <a:t>M</a:t>
            </a:r>
            <a:r>
              <a:rPr kumimoji="0" lang="id-ID" sz="2800" i="0" u="none" strike="noStrike" kern="1200" cap="none" spc="0" normalizeH="0" baseline="0" noProof="0" dirty="0" smtClean="0">
                <a:ln>
                  <a:noFill/>
                </a:ln>
                <a:solidFill>
                  <a:schemeClr val="bg1"/>
                </a:solidFill>
                <a:effectLst/>
                <a:uLnTx/>
                <a:uFillTx/>
                <a:ea typeface="+mj-ea"/>
                <a:cs typeface="+mj-cs"/>
              </a:rPr>
              <a:t>anager</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98" name="Picture 97" descr="1.jpg"/>
          <p:cNvPicPr>
            <a:picLocks noChangeAspect="1"/>
          </p:cNvPicPr>
          <p:nvPr/>
        </p:nvPicPr>
        <p:blipFill>
          <a:blip r:embed="rId3" cstate="print"/>
          <a:stretch>
            <a:fillRect/>
          </a:stretch>
        </p:blipFill>
        <p:spPr>
          <a:xfrm>
            <a:off x="2971802" y="2900280"/>
            <a:ext cx="588169" cy="560472"/>
          </a:xfrm>
          <a:prstGeom prst="ellipse">
            <a:avLst/>
          </a:prstGeom>
          <a:effectLst>
            <a:outerShdw blurRad="76200" dir="13500000" sy="23000" kx="1200000" algn="br" rotWithShape="0">
              <a:prstClr val="black">
                <a:alpha val="20000"/>
              </a:prstClr>
            </a:outerShdw>
          </a:effectLst>
        </p:spPr>
      </p:pic>
      <p:pic>
        <p:nvPicPr>
          <p:cNvPr id="99" name="Picture 98" descr="1.jpg"/>
          <p:cNvPicPr>
            <a:picLocks noChangeAspect="1"/>
          </p:cNvPicPr>
          <p:nvPr/>
        </p:nvPicPr>
        <p:blipFill>
          <a:blip r:embed="rId3" cstate="print"/>
          <a:stretch>
            <a:fillRect/>
          </a:stretch>
        </p:blipFill>
        <p:spPr>
          <a:xfrm>
            <a:off x="7271941" y="2895601"/>
            <a:ext cx="573088" cy="546101"/>
          </a:xfrm>
          <a:prstGeom prst="ellipse">
            <a:avLst/>
          </a:prstGeom>
          <a:effectLst>
            <a:outerShdw blurRad="76200" dir="18900000" sy="23000" kx="-1200000" algn="bl" rotWithShape="0">
              <a:prstClr val="black">
                <a:alpha val="20000"/>
              </a:prstClr>
            </a:outerShdw>
          </a:effectLst>
        </p:spPr>
      </p:pic>
      <p:pic>
        <p:nvPicPr>
          <p:cNvPr id="100" name="Picture 99" descr="1.jpg"/>
          <p:cNvPicPr>
            <a:picLocks noChangeAspect="1"/>
          </p:cNvPicPr>
          <p:nvPr/>
        </p:nvPicPr>
        <p:blipFill>
          <a:blip r:embed="rId3" cstate="print"/>
          <a:stretch>
            <a:fillRect/>
          </a:stretch>
        </p:blipFill>
        <p:spPr>
          <a:xfrm>
            <a:off x="2146302" y="4017879"/>
            <a:ext cx="588169" cy="560471"/>
          </a:xfrm>
          <a:prstGeom prst="ellipse">
            <a:avLst/>
          </a:prstGeom>
          <a:effectLst>
            <a:outerShdw blurRad="76200" dir="13500000" sy="23000" kx="1200000" algn="br" rotWithShape="0">
              <a:prstClr val="black">
                <a:alpha val="20000"/>
              </a:prstClr>
            </a:outerShdw>
          </a:effectLst>
        </p:spPr>
      </p:pic>
      <p:pic>
        <p:nvPicPr>
          <p:cNvPr id="101" name="Picture 100" descr="Color_16x9.png"/>
          <p:cNvPicPr>
            <a:picLocks noChangeAspect="1"/>
          </p:cNvPicPr>
          <p:nvPr/>
        </p:nvPicPr>
        <p:blipFill>
          <a:blip r:embed="rId4" cstate="print"/>
          <a:stretch>
            <a:fillRect/>
          </a:stretch>
        </p:blipFill>
        <p:spPr>
          <a:xfrm>
            <a:off x="3728214" y="1413537"/>
            <a:ext cx="2377440" cy="22860"/>
          </a:xfrm>
          <a:prstGeom prst="rect">
            <a:avLst/>
          </a:prstGeom>
        </p:spPr>
      </p:pic>
      <p:pic>
        <p:nvPicPr>
          <p:cNvPr id="102" name="Picture 101" descr="1.jpg"/>
          <p:cNvPicPr>
            <a:picLocks noChangeAspect="1"/>
          </p:cNvPicPr>
          <p:nvPr/>
        </p:nvPicPr>
        <p:blipFill>
          <a:blip r:embed="rId3" cstate="print"/>
          <a:stretch>
            <a:fillRect/>
          </a:stretch>
        </p:blipFill>
        <p:spPr>
          <a:xfrm>
            <a:off x="7024291" y="3819524"/>
            <a:ext cx="573088" cy="546101"/>
          </a:xfrm>
          <a:prstGeom prst="ellipse">
            <a:avLst/>
          </a:prstGeom>
          <a:effectLst>
            <a:outerShdw blurRad="76200" dir="18900000" sy="23000" kx="-1200000" algn="bl" rotWithShape="0">
              <a:prstClr val="black">
                <a:alpha val="20000"/>
              </a:prstClr>
            </a:outerShdw>
          </a:effectLst>
        </p:spPr>
      </p:pic>
      <p:pic>
        <p:nvPicPr>
          <p:cNvPr id="105" name="Picture 104" descr="1.jpg"/>
          <p:cNvPicPr>
            <a:picLocks noChangeAspect="1"/>
          </p:cNvPicPr>
          <p:nvPr/>
        </p:nvPicPr>
        <p:blipFill>
          <a:blip r:embed="rId3" cstate="print"/>
          <a:stretch>
            <a:fillRect/>
          </a:stretch>
        </p:blipFill>
        <p:spPr>
          <a:xfrm>
            <a:off x="1823641" y="2286001"/>
            <a:ext cx="573088" cy="546101"/>
          </a:xfrm>
          <a:prstGeom prst="ellipse">
            <a:avLst/>
          </a:prstGeom>
          <a:effectLst>
            <a:outerShdw blurRad="76200" dir="13500000" sy="23000" kx="1200000" algn="br" rotWithShape="0">
              <a:prstClr val="black">
                <a:alpha val="20000"/>
              </a:prstClr>
            </a:outerShdw>
          </a:effectLst>
        </p:spPr>
      </p:pic>
      <p:grpSp>
        <p:nvGrpSpPr>
          <p:cNvPr id="96" name="Group 95"/>
          <p:cNvGrpSpPr/>
          <p:nvPr/>
        </p:nvGrpSpPr>
        <p:grpSpPr>
          <a:xfrm>
            <a:off x="4457700" y="2667000"/>
            <a:ext cx="660400" cy="2819400"/>
            <a:chOff x="4114800" y="1581150"/>
            <a:chExt cx="609600" cy="2819400"/>
          </a:xfrm>
        </p:grpSpPr>
        <p:cxnSp>
          <p:nvCxnSpPr>
            <p:cNvPr id="107" name="Straight Connector 106"/>
            <p:cNvCxnSpPr/>
            <p:nvPr/>
          </p:nvCxnSpPr>
          <p:spPr>
            <a:xfrm rot="5400000">
              <a:off x="3085306" y="2990850"/>
              <a:ext cx="2667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4114800" y="1581150"/>
              <a:ext cx="582730" cy="582730"/>
              <a:chOff x="4876800" y="2627421"/>
              <a:chExt cx="582730" cy="582730"/>
            </a:xfrm>
          </p:grpSpPr>
          <p:sp>
            <p:nvSpPr>
              <p:cNvPr id="108" name="Oval 107"/>
              <p:cNvSpPr/>
              <p:nvPr/>
            </p:nvSpPr>
            <p:spPr>
              <a:xfrm>
                <a:off x="4876800" y="2627421"/>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4936197" y="2674149"/>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1" name="Group 110"/>
            <p:cNvGrpSpPr/>
            <p:nvPr/>
          </p:nvGrpSpPr>
          <p:grpSpPr>
            <a:xfrm>
              <a:off x="4114800" y="2674820"/>
              <a:ext cx="582730" cy="582730"/>
              <a:chOff x="4876800" y="2627421"/>
              <a:chExt cx="582730" cy="582730"/>
            </a:xfrm>
          </p:grpSpPr>
          <p:sp>
            <p:nvSpPr>
              <p:cNvPr id="112" name="Oval 111"/>
              <p:cNvSpPr/>
              <p:nvPr/>
            </p:nvSpPr>
            <p:spPr>
              <a:xfrm>
                <a:off x="4876800" y="2627421"/>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4957463" y="2674149"/>
                <a:ext cx="37318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4" name="Group 113"/>
            <p:cNvGrpSpPr/>
            <p:nvPr/>
          </p:nvGrpSpPr>
          <p:grpSpPr>
            <a:xfrm>
              <a:off x="4141670" y="3817820"/>
              <a:ext cx="582730" cy="582730"/>
              <a:chOff x="4876800" y="2627421"/>
              <a:chExt cx="582730" cy="582730"/>
            </a:xfrm>
          </p:grpSpPr>
          <p:sp>
            <p:nvSpPr>
              <p:cNvPr id="115" name="Oval 114"/>
              <p:cNvSpPr/>
              <p:nvPr/>
            </p:nvSpPr>
            <p:spPr>
              <a:xfrm>
                <a:off x="4876800" y="2627421"/>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4936197" y="2674149"/>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sp>
        <p:nvSpPr>
          <p:cNvPr id="103" name="Subtitle 2"/>
          <p:cNvSpPr>
            <a:spLocks noGrp="1"/>
          </p:cNvSpPr>
          <p:nvPr>
            <p:ph type="subTitle" idx="1"/>
          </p:nvPr>
        </p:nvSpPr>
        <p:spPr>
          <a:xfrm>
            <a:off x="604749" y="1419892"/>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04" name="Group 103"/>
          <p:cNvGrpSpPr/>
          <p:nvPr/>
        </p:nvGrpSpPr>
        <p:grpSpPr>
          <a:xfrm>
            <a:off x="8776029" y="797625"/>
            <a:ext cx="594360" cy="548640"/>
            <a:chOff x="6996506" y="1066800"/>
            <a:chExt cx="548640" cy="548640"/>
          </a:xfrm>
        </p:grpSpPr>
        <p:sp>
          <p:nvSpPr>
            <p:cNvPr id="10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27</a:t>
              </a:r>
              <a:endParaRPr lang="en-US" sz="1600" dirty="0">
                <a:solidFill>
                  <a:schemeClr val="tx1">
                    <a:lumMod val="50000"/>
                    <a:lumOff val="50000"/>
                  </a:schemeClr>
                </a:solidFill>
              </a:endParaRPr>
            </a:p>
          </p:txBody>
        </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103">
                                            <p:txEl>
                                              <p:pRg st="0" end="0"/>
                                            </p:txEl>
                                          </p:spTgt>
                                        </p:tgtEl>
                                        <p:attrNameLst>
                                          <p:attrName>style.visibility</p:attrName>
                                        </p:attrNameLst>
                                      </p:cBhvr>
                                      <p:to>
                                        <p:strVal val="visible"/>
                                      </p:to>
                                    </p:set>
                                    <p:animEffect transition="in" filter="wipe(left)">
                                      <p:cBhvr>
                                        <p:cTn id="10" dur="500"/>
                                        <p:tgtEl>
                                          <p:spTgt spid="103">
                                            <p:txEl>
                                              <p:pRg st="0" end="0"/>
                                            </p:txEl>
                                          </p:spTgt>
                                        </p:tgtEl>
                                      </p:cBhvr>
                                    </p:animEffect>
                                  </p:childTnLst>
                                </p:cTn>
                              </p:par>
                              <p:par>
                                <p:cTn id="11" presetID="20" presetClass="entr" presetSubtype="0" fill="hold" nodeType="withEffect">
                                  <p:stCondLst>
                                    <p:cond delay="120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par>
                                <p:cTn id="14" presetID="8" presetClass="entr" presetSubtype="32" fill="hold" nodeType="withEffect">
                                  <p:stCondLst>
                                    <p:cond delay="3200"/>
                                  </p:stCondLst>
                                  <p:childTnLst>
                                    <p:set>
                                      <p:cBhvr>
                                        <p:cTn id="15" dur="1" fill="hold">
                                          <p:stCondLst>
                                            <p:cond delay="0"/>
                                          </p:stCondLst>
                                        </p:cTn>
                                        <p:tgtEl>
                                          <p:spTgt spid="6"/>
                                        </p:tgtEl>
                                        <p:attrNameLst>
                                          <p:attrName>style.visibility</p:attrName>
                                        </p:attrNameLst>
                                      </p:cBhvr>
                                      <p:to>
                                        <p:strVal val="visible"/>
                                      </p:to>
                                    </p:set>
                                    <p:animEffect transition="in" filter="diamond(out)">
                                      <p:cBhvr>
                                        <p:cTn id="16" dur="2000"/>
                                        <p:tgtEl>
                                          <p:spTgt spid="6"/>
                                        </p:tgtEl>
                                      </p:cBhvr>
                                    </p:animEffect>
                                  </p:childTnLst>
                                </p:cTn>
                              </p:par>
                              <p:par>
                                <p:cTn id="17" presetID="20" presetClass="entr" presetSubtype="0" fill="hold" nodeType="withEffect">
                                  <p:stCondLst>
                                    <p:cond delay="5200"/>
                                  </p:stCondLst>
                                  <p:childTnLst>
                                    <p:set>
                                      <p:cBhvr>
                                        <p:cTn id="18" dur="1" fill="hold">
                                          <p:stCondLst>
                                            <p:cond delay="0"/>
                                          </p:stCondLst>
                                        </p:cTn>
                                        <p:tgtEl>
                                          <p:spTgt spid="105"/>
                                        </p:tgtEl>
                                        <p:attrNameLst>
                                          <p:attrName>style.visibility</p:attrName>
                                        </p:attrNameLst>
                                      </p:cBhvr>
                                      <p:to>
                                        <p:strVal val="visible"/>
                                      </p:to>
                                    </p:set>
                                    <p:animEffect transition="in" filter="wedge">
                                      <p:cBhvr>
                                        <p:cTn id="19" dur="1000"/>
                                        <p:tgtEl>
                                          <p:spTgt spid="105"/>
                                        </p:tgtEl>
                                      </p:cBhvr>
                                    </p:animEffect>
                                  </p:childTnLst>
                                </p:cTn>
                              </p:par>
                              <p:par>
                                <p:cTn id="20" presetID="3" presetClass="entr" presetSubtype="10" fill="hold" nodeType="withEffect">
                                  <p:stCondLst>
                                    <p:cond delay="6200"/>
                                  </p:stCondLst>
                                  <p:childTnLst>
                                    <p:set>
                                      <p:cBhvr>
                                        <p:cTn id="21" dur="1" fill="hold">
                                          <p:stCondLst>
                                            <p:cond delay="0"/>
                                          </p:stCondLst>
                                        </p:cTn>
                                        <p:tgtEl>
                                          <p:spTgt spid="98"/>
                                        </p:tgtEl>
                                        <p:attrNameLst>
                                          <p:attrName>style.visibility</p:attrName>
                                        </p:attrNameLst>
                                      </p:cBhvr>
                                      <p:to>
                                        <p:strVal val="visible"/>
                                      </p:to>
                                    </p:set>
                                    <p:animEffect transition="in" filter="blinds(horizontal)">
                                      <p:cBhvr>
                                        <p:cTn id="22" dur="500"/>
                                        <p:tgtEl>
                                          <p:spTgt spid="98"/>
                                        </p:tgtEl>
                                      </p:cBhvr>
                                    </p:animEffect>
                                  </p:childTnLst>
                                </p:cTn>
                              </p:par>
                              <p:par>
                                <p:cTn id="23" presetID="34" presetClass="entr" presetSubtype="0" fill="hold" nodeType="withEffect">
                                  <p:stCondLst>
                                    <p:cond delay="6900"/>
                                  </p:stCondLst>
                                  <p:childTnLst>
                                    <p:set>
                                      <p:cBhvr>
                                        <p:cTn id="24" dur="1" fill="hold">
                                          <p:stCondLst>
                                            <p:cond delay="0"/>
                                          </p:stCondLst>
                                        </p:cTn>
                                        <p:tgtEl>
                                          <p:spTgt spid="100"/>
                                        </p:tgtEl>
                                        <p:attrNameLst>
                                          <p:attrName>style.visibility</p:attrName>
                                        </p:attrNameLst>
                                      </p:cBhvr>
                                      <p:to>
                                        <p:strVal val="visible"/>
                                      </p:to>
                                    </p:set>
                                    <p:anim from="(-#ppt_w/2)" to="(#ppt_x)" calcmode="lin" valueType="num">
                                      <p:cBhvr>
                                        <p:cTn id="25" dur="600" fill="hold">
                                          <p:stCondLst>
                                            <p:cond delay="0"/>
                                          </p:stCondLst>
                                        </p:cTn>
                                        <p:tgtEl>
                                          <p:spTgt spid="100"/>
                                        </p:tgtEl>
                                        <p:attrNameLst>
                                          <p:attrName>ppt_x</p:attrName>
                                        </p:attrNameLst>
                                      </p:cBhvr>
                                    </p:anim>
                                    <p:anim from="0" to="-1.0" calcmode="lin" valueType="num">
                                      <p:cBhvr>
                                        <p:cTn id="26" dur="200" decel="50000" autoRev="1" fill="hold">
                                          <p:stCondLst>
                                            <p:cond delay="600"/>
                                          </p:stCondLst>
                                        </p:cTn>
                                        <p:tgtEl>
                                          <p:spTgt spid="100"/>
                                        </p:tgtEl>
                                        <p:attrNameLst>
                                          <p:attrName>xshear</p:attrName>
                                        </p:attrNameLst>
                                      </p:cBhvr>
                                    </p:anim>
                                    <p:animScale>
                                      <p:cBhvr>
                                        <p:cTn id="27" dur="200" decel="100000" autoRev="1" fill="hold">
                                          <p:stCondLst>
                                            <p:cond delay="600"/>
                                          </p:stCondLst>
                                        </p:cTn>
                                        <p:tgtEl>
                                          <p:spTgt spid="100"/>
                                        </p:tgtEl>
                                      </p:cBhvr>
                                      <p:from x="100000" y="100000"/>
                                      <p:to x="80000" y="100000"/>
                                    </p:animScale>
                                    <p:anim by="(#ppt_h/3+#ppt_w*0.1)" calcmode="lin" valueType="num">
                                      <p:cBhvr additive="sum">
                                        <p:cTn id="28" dur="200" decel="100000" autoRev="1" fill="hold">
                                          <p:stCondLst>
                                            <p:cond delay="600"/>
                                          </p:stCondLst>
                                        </p:cTn>
                                        <p:tgtEl>
                                          <p:spTgt spid="100"/>
                                        </p:tgtEl>
                                        <p:attrNameLst>
                                          <p:attrName>ppt_x</p:attrName>
                                        </p:attrNameLst>
                                      </p:cBhvr>
                                    </p:anim>
                                  </p:childTnLst>
                                </p:cTn>
                              </p:par>
                              <p:par>
                                <p:cTn id="29" presetID="2" presetClass="entr" presetSubtype="4" fill="hold" nodeType="withEffect">
                                  <p:stCondLst>
                                    <p:cond delay="7900"/>
                                  </p:stCondLst>
                                  <p:childTnLst>
                                    <p:set>
                                      <p:cBhvr>
                                        <p:cTn id="30" dur="1" fill="hold">
                                          <p:stCondLst>
                                            <p:cond delay="0"/>
                                          </p:stCondLst>
                                        </p:cTn>
                                        <p:tgtEl>
                                          <p:spTgt spid="99"/>
                                        </p:tgtEl>
                                        <p:attrNameLst>
                                          <p:attrName>style.visibility</p:attrName>
                                        </p:attrNameLst>
                                      </p:cBhvr>
                                      <p:to>
                                        <p:strVal val="visible"/>
                                      </p:to>
                                    </p:set>
                                    <p:anim calcmode="lin" valueType="num">
                                      <p:cBhvr additive="base">
                                        <p:cTn id="31" dur="500" fill="hold"/>
                                        <p:tgtEl>
                                          <p:spTgt spid="99"/>
                                        </p:tgtEl>
                                        <p:attrNameLst>
                                          <p:attrName>ppt_x</p:attrName>
                                        </p:attrNameLst>
                                      </p:cBhvr>
                                      <p:tavLst>
                                        <p:tav tm="0">
                                          <p:val>
                                            <p:strVal val="#ppt_x"/>
                                          </p:val>
                                        </p:tav>
                                        <p:tav tm="100000">
                                          <p:val>
                                            <p:strVal val="#ppt_x"/>
                                          </p:val>
                                        </p:tav>
                                      </p:tavLst>
                                    </p:anim>
                                    <p:anim calcmode="lin" valueType="num">
                                      <p:cBhvr additive="base">
                                        <p:cTn id="32" dur="500" fill="hold"/>
                                        <p:tgtEl>
                                          <p:spTgt spid="99"/>
                                        </p:tgtEl>
                                        <p:attrNameLst>
                                          <p:attrName>ppt_y</p:attrName>
                                        </p:attrNameLst>
                                      </p:cBhvr>
                                      <p:tavLst>
                                        <p:tav tm="0">
                                          <p:val>
                                            <p:strVal val="1+#ppt_h/2"/>
                                          </p:val>
                                        </p:tav>
                                        <p:tav tm="100000">
                                          <p:val>
                                            <p:strVal val="#ppt_y"/>
                                          </p:val>
                                        </p:tav>
                                      </p:tavLst>
                                    </p:anim>
                                  </p:childTnLst>
                                </p:cTn>
                              </p:par>
                              <p:par>
                                <p:cTn id="33" presetID="12" presetClass="entr" presetSubtype="4" fill="hold" nodeType="withEffect">
                                  <p:stCondLst>
                                    <p:cond delay="8600"/>
                                  </p:stCondLst>
                                  <p:childTnLst>
                                    <p:set>
                                      <p:cBhvr>
                                        <p:cTn id="34" dur="1" fill="hold">
                                          <p:stCondLst>
                                            <p:cond delay="0"/>
                                          </p:stCondLst>
                                        </p:cTn>
                                        <p:tgtEl>
                                          <p:spTgt spid="102"/>
                                        </p:tgtEl>
                                        <p:attrNameLst>
                                          <p:attrName>style.visibility</p:attrName>
                                        </p:attrNameLst>
                                      </p:cBhvr>
                                      <p:to>
                                        <p:strVal val="visible"/>
                                      </p:to>
                                    </p:set>
                                    <p:animEffect transition="in" filter="slide(fromBottom)">
                                      <p:cBhvr>
                                        <p:cTn id="35" dur="1000"/>
                                        <p:tgtEl>
                                          <p:spTgt spid="102"/>
                                        </p:tgtEl>
                                      </p:cBhvr>
                                    </p:animEffect>
                                  </p:childTnLst>
                                </p:cTn>
                              </p:par>
                              <p:par>
                                <p:cTn id="36" presetID="26" presetClass="entr" presetSubtype="0" fill="hold" nodeType="withEffect">
                                  <p:stCondLst>
                                    <p:cond delay="9800"/>
                                  </p:stCondLst>
                                  <p:childTnLst>
                                    <p:set>
                                      <p:cBhvr>
                                        <p:cTn id="37" dur="1" fill="hold">
                                          <p:stCondLst>
                                            <p:cond delay="0"/>
                                          </p:stCondLst>
                                        </p:cTn>
                                        <p:tgtEl>
                                          <p:spTgt spid="96"/>
                                        </p:tgtEl>
                                        <p:attrNameLst>
                                          <p:attrName>style.visibility</p:attrName>
                                        </p:attrNameLst>
                                      </p:cBhvr>
                                      <p:to>
                                        <p:strVal val="visible"/>
                                      </p:to>
                                    </p:set>
                                    <p:animEffect transition="in" filter="wipe(down)">
                                      <p:cBhvr>
                                        <p:cTn id="38" dur="580">
                                          <p:stCondLst>
                                            <p:cond delay="0"/>
                                          </p:stCondLst>
                                        </p:cTn>
                                        <p:tgtEl>
                                          <p:spTgt spid="96"/>
                                        </p:tgtEl>
                                      </p:cBhvr>
                                    </p:animEffect>
                                    <p:anim calcmode="lin" valueType="num">
                                      <p:cBhvr>
                                        <p:cTn id="39"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44" dur="26">
                                          <p:stCondLst>
                                            <p:cond delay="650"/>
                                          </p:stCondLst>
                                        </p:cTn>
                                        <p:tgtEl>
                                          <p:spTgt spid="96"/>
                                        </p:tgtEl>
                                      </p:cBhvr>
                                      <p:to x="100000" y="60000"/>
                                    </p:animScale>
                                    <p:animScale>
                                      <p:cBhvr>
                                        <p:cTn id="45" dur="166" decel="50000">
                                          <p:stCondLst>
                                            <p:cond delay="676"/>
                                          </p:stCondLst>
                                        </p:cTn>
                                        <p:tgtEl>
                                          <p:spTgt spid="96"/>
                                        </p:tgtEl>
                                      </p:cBhvr>
                                      <p:to x="100000" y="100000"/>
                                    </p:animScale>
                                    <p:animScale>
                                      <p:cBhvr>
                                        <p:cTn id="46" dur="26">
                                          <p:stCondLst>
                                            <p:cond delay="1312"/>
                                          </p:stCondLst>
                                        </p:cTn>
                                        <p:tgtEl>
                                          <p:spTgt spid="96"/>
                                        </p:tgtEl>
                                      </p:cBhvr>
                                      <p:to x="100000" y="80000"/>
                                    </p:animScale>
                                    <p:animScale>
                                      <p:cBhvr>
                                        <p:cTn id="47" dur="166" decel="50000">
                                          <p:stCondLst>
                                            <p:cond delay="1338"/>
                                          </p:stCondLst>
                                        </p:cTn>
                                        <p:tgtEl>
                                          <p:spTgt spid="96"/>
                                        </p:tgtEl>
                                      </p:cBhvr>
                                      <p:to x="100000" y="100000"/>
                                    </p:animScale>
                                    <p:animScale>
                                      <p:cBhvr>
                                        <p:cTn id="48" dur="26">
                                          <p:stCondLst>
                                            <p:cond delay="1642"/>
                                          </p:stCondLst>
                                        </p:cTn>
                                        <p:tgtEl>
                                          <p:spTgt spid="96"/>
                                        </p:tgtEl>
                                      </p:cBhvr>
                                      <p:to x="100000" y="90000"/>
                                    </p:animScale>
                                    <p:animScale>
                                      <p:cBhvr>
                                        <p:cTn id="49" dur="166" decel="50000">
                                          <p:stCondLst>
                                            <p:cond delay="1668"/>
                                          </p:stCondLst>
                                        </p:cTn>
                                        <p:tgtEl>
                                          <p:spTgt spid="96"/>
                                        </p:tgtEl>
                                      </p:cBhvr>
                                      <p:to x="100000" y="100000"/>
                                    </p:animScale>
                                    <p:animScale>
                                      <p:cBhvr>
                                        <p:cTn id="50" dur="26">
                                          <p:stCondLst>
                                            <p:cond delay="1808"/>
                                          </p:stCondLst>
                                        </p:cTn>
                                        <p:tgtEl>
                                          <p:spTgt spid="96"/>
                                        </p:tgtEl>
                                      </p:cBhvr>
                                      <p:to x="100000" y="95000"/>
                                    </p:animScale>
                                    <p:animScale>
                                      <p:cBhvr>
                                        <p:cTn id="51" dur="166" decel="50000">
                                          <p:stCondLst>
                                            <p:cond delay="1834"/>
                                          </p:stCondLst>
                                        </p:cTn>
                                        <p:tgtEl>
                                          <p:spTgt spid="96"/>
                                        </p:tgtEl>
                                      </p:cBhvr>
                                      <p:to x="100000" y="100000"/>
                                    </p:animScale>
                                  </p:childTnLst>
                                </p:cTn>
                              </p:par>
                            </p:childTnLst>
                          </p:cTn>
                        </p:par>
                        <p:par>
                          <p:cTn id="52" fill="hold">
                            <p:stCondLst>
                              <p:cond delay="11800"/>
                            </p:stCondLst>
                            <p:childTnLst>
                              <p:par>
                                <p:cTn id="53" presetID="10" presetClass="entr" presetSubtype="0" fill="hold" grpId="0" nodeType="afterEffect">
                                  <p:stCondLst>
                                    <p:cond delay="0"/>
                                  </p:stCondLst>
                                  <p:childTnLst>
                                    <p:set>
                                      <p:cBhvr>
                                        <p:cTn id="54" dur="1" fill="hold">
                                          <p:stCondLst>
                                            <p:cond delay="0"/>
                                          </p:stCondLst>
                                        </p:cTn>
                                        <p:tgtEl>
                                          <p:spTgt spid="220"/>
                                        </p:tgtEl>
                                        <p:attrNameLst>
                                          <p:attrName>style.visibility</p:attrName>
                                        </p:attrNameLst>
                                      </p:cBhvr>
                                      <p:to>
                                        <p:strVal val="visible"/>
                                      </p:to>
                                    </p:set>
                                    <p:animEffect transition="in" filter="fade">
                                      <p:cBhvr>
                                        <p:cTn id="5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1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pic>
        <p:nvPicPr>
          <p:cNvPr id="393" name="Picture 392" descr="Business-Woman-psd100342.png"/>
          <p:cNvPicPr>
            <a:picLocks noChangeAspect="1"/>
          </p:cNvPicPr>
          <p:nvPr/>
        </p:nvPicPr>
        <p:blipFill>
          <a:blip r:embed="rId3" cstate="print"/>
          <a:stretch>
            <a:fillRect/>
          </a:stretch>
        </p:blipFill>
        <p:spPr>
          <a:xfrm>
            <a:off x="6273801" y="1447800"/>
            <a:ext cx="2631281" cy="4191000"/>
          </a:xfrm>
          <a:prstGeom prst="rect">
            <a:avLst/>
          </a:prstGeom>
          <a:effectLst>
            <a:outerShdw blurRad="76200" dist="368300" dir="18900000" sy="23000" kx="-1200000" algn="bl" rotWithShape="0">
              <a:prstClr val="black">
                <a:alpha val="17000"/>
              </a:prstClr>
            </a:outerShdw>
          </a:effectLst>
        </p:spPr>
      </p:pic>
      <p:grpSp>
        <p:nvGrpSpPr>
          <p:cNvPr id="237" name="Group 236"/>
          <p:cNvGrpSpPr/>
          <p:nvPr/>
        </p:nvGrpSpPr>
        <p:grpSpPr>
          <a:xfrm>
            <a:off x="825500" y="2207684"/>
            <a:ext cx="2552171" cy="2503365"/>
            <a:chOff x="1289050" y="1655762"/>
            <a:chExt cx="1828800" cy="1877524"/>
          </a:xfrm>
        </p:grpSpPr>
        <p:grpSp>
          <p:nvGrpSpPr>
            <p:cNvPr id="1035" name="Group 11"/>
            <p:cNvGrpSpPr>
              <a:grpSpLocks noChangeAspect="1"/>
            </p:cNvGrpSpPr>
            <p:nvPr/>
          </p:nvGrpSpPr>
          <p:grpSpPr bwMode="auto">
            <a:xfrm>
              <a:off x="1289050" y="1655762"/>
              <a:ext cx="1828800" cy="1877524"/>
              <a:chOff x="672" y="848"/>
              <a:chExt cx="1126" cy="1156"/>
            </a:xfrm>
          </p:grpSpPr>
          <p:sp>
            <p:nvSpPr>
              <p:cNvPr id="1034" name="AutoShape 10"/>
              <p:cNvSpPr>
                <a:spLocks noChangeAspect="1" noChangeArrowheads="1" noTextEdit="1"/>
              </p:cNvSpPr>
              <p:nvPr/>
            </p:nvSpPr>
            <p:spPr bwMode="auto">
              <a:xfrm>
                <a:off x="672" y="852"/>
                <a:ext cx="1126"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711" y="1520"/>
                <a:ext cx="376" cy="314"/>
              </a:xfrm>
              <a:custGeom>
                <a:avLst/>
                <a:gdLst/>
                <a:ahLst/>
                <a:cxnLst>
                  <a:cxn ang="0">
                    <a:pos x="81" y="0"/>
                  </a:cxn>
                  <a:cxn ang="0">
                    <a:pos x="0" y="53"/>
                  </a:cxn>
                  <a:cxn ang="0">
                    <a:pos x="15" y="72"/>
                  </a:cxn>
                  <a:cxn ang="0">
                    <a:pos x="86" y="6"/>
                  </a:cxn>
                  <a:cxn ang="0">
                    <a:pos x="86" y="6"/>
                  </a:cxn>
                  <a:cxn ang="0">
                    <a:pos x="81" y="0"/>
                  </a:cxn>
                </a:cxnLst>
                <a:rect l="0" t="0" r="r" b="b"/>
                <a:pathLst>
                  <a:path w="86" h="72">
                    <a:moveTo>
                      <a:pt x="81" y="0"/>
                    </a:moveTo>
                    <a:cubicBezTo>
                      <a:pt x="0" y="53"/>
                      <a:pt x="0" y="53"/>
                      <a:pt x="0" y="53"/>
                    </a:cubicBezTo>
                    <a:cubicBezTo>
                      <a:pt x="5" y="59"/>
                      <a:pt x="10" y="66"/>
                      <a:pt x="15" y="72"/>
                    </a:cubicBezTo>
                    <a:cubicBezTo>
                      <a:pt x="86" y="6"/>
                      <a:pt x="86" y="6"/>
                      <a:pt x="86" y="6"/>
                    </a:cubicBezTo>
                    <a:cubicBezTo>
                      <a:pt x="86" y="6"/>
                      <a:pt x="86" y="6"/>
                      <a:pt x="86" y="6"/>
                    </a:cubicBezTo>
                    <a:cubicBezTo>
                      <a:pt x="84" y="4"/>
                      <a:pt x="83" y="2"/>
                      <a:pt x="8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707" y="1515"/>
                <a:ext cx="384" cy="323"/>
              </a:xfrm>
              <a:custGeom>
                <a:avLst/>
                <a:gdLst/>
                <a:ahLst/>
                <a:cxnLst>
                  <a:cxn ang="0">
                    <a:pos x="16" y="74"/>
                  </a:cxn>
                  <a:cxn ang="0">
                    <a:pos x="16" y="73"/>
                  </a:cxn>
                  <a:cxn ang="0">
                    <a:pos x="1" y="54"/>
                  </a:cxn>
                  <a:cxn ang="0">
                    <a:pos x="0" y="53"/>
                  </a:cxn>
                  <a:cxn ang="0">
                    <a:pos x="83" y="0"/>
                  </a:cxn>
                  <a:cxn ang="0">
                    <a:pos x="83" y="0"/>
                  </a:cxn>
                  <a:cxn ang="0">
                    <a:pos x="87" y="6"/>
                  </a:cxn>
                  <a:cxn ang="0">
                    <a:pos x="88" y="7"/>
                  </a:cxn>
                  <a:cxn ang="0">
                    <a:pos x="16" y="74"/>
                  </a:cxn>
                  <a:cxn ang="0">
                    <a:pos x="2" y="54"/>
                  </a:cxn>
                  <a:cxn ang="0">
                    <a:pos x="16" y="72"/>
                  </a:cxn>
                  <a:cxn ang="0">
                    <a:pos x="86" y="6"/>
                  </a:cxn>
                  <a:cxn ang="0">
                    <a:pos x="82" y="2"/>
                  </a:cxn>
                  <a:cxn ang="0">
                    <a:pos x="2" y="54"/>
                  </a:cxn>
                </a:cxnLst>
                <a:rect l="0" t="0" r="r" b="b"/>
                <a:pathLst>
                  <a:path w="88" h="74">
                    <a:moveTo>
                      <a:pt x="16" y="74"/>
                    </a:moveTo>
                    <a:cubicBezTo>
                      <a:pt x="16" y="73"/>
                      <a:pt x="16" y="73"/>
                      <a:pt x="16" y="73"/>
                    </a:cubicBezTo>
                    <a:cubicBezTo>
                      <a:pt x="10" y="67"/>
                      <a:pt x="5" y="61"/>
                      <a:pt x="1" y="54"/>
                    </a:cubicBezTo>
                    <a:cubicBezTo>
                      <a:pt x="0" y="53"/>
                      <a:pt x="0" y="53"/>
                      <a:pt x="0" y="53"/>
                    </a:cubicBezTo>
                    <a:cubicBezTo>
                      <a:pt x="83" y="0"/>
                      <a:pt x="83" y="0"/>
                      <a:pt x="83" y="0"/>
                    </a:cubicBezTo>
                    <a:cubicBezTo>
                      <a:pt x="83" y="0"/>
                      <a:pt x="83" y="0"/>
                      <a:pt x="83" y="0"/>
                    </a:cubicBezTo>
                    <a:cubicBezTo>
                      <a:pt x="84" y="2"/>
                      <a:pt x="86" y="4"/>
                      <a:pt x="87" y="6"/>
                    </a:cubicBezTo>
                    <a:cubicBezTo>
                      <a:pt x="88" y="7"/>
                      <a:pt x="88" y="7"/>
                      <a:pt x="88" y="7"/>
                    </a:cubicBezTo>
                    <a:lnTo>
                      <a:pt x="16" y="74"/>
                    </a:lnTo>
                    <a:close/>
                    <a:moveTo>
                      <a:pt x="2" y="54"/>
                    </a:moveTo>
                    <a:cubicBezTo>
                      <a:pt x="6" y="60"/>
                      <a:pt x="11" y="66"/>
                      <a:pt x="16" y="72"/>
                    </a:cubicBezTo>
                    <a:cubicBezTo>
                      <a:pt x="86" y="6"/>
                      <a:pt x="86" y="6"/>
                      <a:pt x="86" y="6"/>
                    </a:cubicBezTo>
                    <a:cubicBezTo>
                      <a:pt x="85" y="5"/>
                      <a:pt x="83" y="3"/>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999" y="1546"/>
                <a:ext cx="109" cy="118"/>
              </a:xfrm>
              <a:custGeom>
                <a:avLst/>
                <a:gdLst/>
                <a:ahLst/>
                <a:cxnLst>
                  <a:cxn ang="0">
                    <a:pos x="20" y="0"/>
                  </a:cxn>
                  <a:cxn ang="0">
                    <a:pos x="0" y="18"/>
                  </a:cxn>
                  <a:cxn ang="0">
                    <a:pos x="9" y="27"/>
                  </a:cxn>
                  <a:cxn ang="0">
                    <a:pos x="25" y="4"/>
                  </a:cxn>
                  <a:cxn ang="0">
                    <a:pos x="25" y="4"/>
                  </a:cxn>
                  <a:cxn ang="0">
                    <a:pos x="20" y="0"/>
                  </a:cxn>
                </a:cxnLst>
                <a:rect l="0" t="0" r="r" b="b"/>
                <a:pathLst>
                  <a:path w="25" h="27">
                    <a:moveTo>
                      <a:pt x="20" y="0"/>
                    </a:moveTo>
                    <a:cubicBezTo>
                      <a:pt x="0" y="18"/>
                      <a:pt x="0" y="18"/>
                      <a:pt x="0" y="18"/>
                    </a:cubicBezTo>
                    <a:cubicBezTo>
                      <a:pt x="2" y="21"/>
                      <a:pt x="5" y="24"/>
                      <a:pt x="9" y="27"/>
                    </a:cubicBezTo>
                    <a:cubicBezTo>
                      <a:pt x="25" y="4"/>
                      <a:pt x="25" y="4"/>
                      <a:pt x="25" y="4"/>
                    </a:cubicBezTo>
                    <a:cubicBezTo>
                      <a:pt x="25" y="4"/>
                      <a:pt x="25" y="4"/>
                      <a:pt x="25" y="4"/>
                    </a:cubicBezTo>
                    <a:cubicBezTo>
                      <a:pt x="23" y="3"/>
                      <a:pt x="22" y="1"/>
                      <a:pt x="20"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noEditPoints="1"/>
              </p:cNvSpPr>
              <p:nvPr/>
            </p:nvSpPr>
            <p:spPr bwMode="auto">
              <a:xfrm>
                <a:off x="995" y="1541"/>
                <a:ext cx="118" cy="127"/>
              </a:xfrm>
              <a:custGeom>
                <a:avLst/>
                <a:gdLst/>
                <a:ahLst/>
                <a:cxnLst>
                  <a:cxn ang="0">
                    <a:pos x="10" y="29"/>
                  </a:cxn>
                  <a:cxn ang="0">
                    <a:pos x="9" y="28"/>
                  </a:cxn>
                  <a:cxn ang="0">
                    <a:pos x="0" y="20"/>
                  </a:cxn>
                  <a:cxn ang="0">
                    <a:pos x="0" y="19"/>
                  </a:cxn>
                  <a:cxn ang="0">
                    <a:pos x="21" y="0"/>
                  </a:cxn>
                  <a:cxn ang="0">
                    <a:pos x="21" y="0"/>
                  </a:cxn>
                  <a:cxn ang="0">
                    <a:pos x="27" y="5"/>
                  </a:cxn>
                  <a:cxn ang="0">
                    <a:pos x="27" y="5"/>
                  </a:cxn>
                  <a:cxn ang="0">
                    <a:pos x="10" y="29"/>
                  </a:cxn>
                  <a:cxn ang="0">
                    <a:pos x="2" y="19"/>
                  </a:cxn>
                  <a:cxn ang="0">
                    <a:pos x="9" y="27"/>
                  </a:cxn>
                  <a:cxn ang="0">
                    <a:pos x="25" y="6"/>
                  </a:cxn>
                  <a:cxn ang="0">
                    <a:pos x="21" y="2"/>
                  </a:cxn>
                  <a:cxn ang="0">
                    <a:pos x="2" y="19"/>
                  </a:cxn>
                </a:cxnLst>
                <a:rect l="0" t="0" r="r" b="b"/>
                <a:pathLst>
                  <a:path w="27" h="29">
                    <a:moveTo>
                      <a:pt x="10" y="29"/>
                    </a:moveTo>
                    <a:cubicBezTo>
                      <a:pt x="9" y="28"/>
                      <a:pt x="9" y="28"/>
                      <a:pt x="9" y="28"/>
                    </a:cubicBezTo>
                    <a:cubicBezTo>
                      <a:pt x="6" y="26"/>
                      <a:pt x="3" y="23"/>
                      <a:pt x="0" y="20"/>
                    </a:cubicBezTo>
                    <a:cubicBezTo>
                      <a:pt x="0" y="19"/>
                      <a:pt x="0" y="19"/>
                      <a:pt x="0" y="19"/>
                    </a:cubicBezTo>
                    <a:cubicBezTo>
                      <a:pt x="21" y="0"/>
                      <a:pt x="21" y="0"/>
                      <a:pt x="21" y="0"/>
                    </a:cubicBezTo>
                    <a:cubicBezTo>
                      <a:pt x="21" y="0"/>
                      <a:pt x="21" y="0"/>
                      <a:pt x="21" y="0"/>
                    </a:cubicBezTo>
                    <a:cubicBezTo>
                      <a:pt x="23" y="2"/>
                      <a:pt x="25" y="3"/>
                      <a:pt x="27" y="5"/>
                    </a:cubicBezTo>
                    <a:cubicBezTo>
                      <a:pt x="27" y="5"/>
                      <a:pt x="27" y="5"/>
                      <a:pt x="27" y="5"/>
                    </a:cubicBezTo>
                    <a:lnTo>
                      <a:pt x="10" y="29"/>
                    </a:lnTo>
                    <a:close/>
                    <a:moveTo>
                      <a:pt x="2" y="19"/>
                    </a:moveTo>
                    <a:cubicBezTo>
                      <a:pt x="4" y="22"/>
                      <a:pt x="7" y="24"/>
                      <a:pt x="9" y="27"/>
                    </a:cubicBezTo>
                    <a:cubicBezTo>
                      <a:pt x="25" y="6"/>
                      <a:pt x="25" y="6"/>
                      <a:pt x="25" y="6"/>
                    </a:cubicBezTo>
                    <a:cubicBezTo>
                      <a:pt x="24" y="4"/>
                      <a:pt x="22" y="3"/>
                      <a:pt x="2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982" y="1563"/>
                <a:ext cx="153" cy="205"/>
              </a:xfrm>
              <a:custGeom>
                <a:avLst/>
                <a:gdLst/>
                <a:ahLst/>
                <a:cxnLst>
                  <a:cxn ang="0">
                    <a:pos x="29" y="0"/>
                  </a:cxn>
                  <a:cxn ang="0">
                    <a:pos x="0" y="39"/>
                  </a:cxn>
                  <a:cxn ang="0">
                    <a:pos x="13" y="47"/>
                  </a:cxn>
                  <a:cxn ang="0">
                    <a:pos x="35" y="4"/>
                  </a:cxn>
                  <a:cxn ang="0">
                    <a:pos x="35" y="4"/>
                  </a:cxn>
                  <a:cxn ang="0">
                    <a:pos x="29" y="0"/>
                  </a:cxn>
                </a:cxnLst>
                <a:rect l="0" t="0" r="r" b="b"/>
                <a:pathLst>
                  <a:path w="35" h="47">
                    <a:moveTo>
                      <a:pt x="29" y="0"/>
                    </a:moveTo>
                    <a:cubicBezTo>
                      <a:pt x="0" y="39"/>
                      <a:pt x="0" y="39"/>
                      <a:pt x="0" y="39"/>
                    </a:cubicBezTo>
                    <a:cubicBezTo>
                      <a:pt x="4" y="42"/>
                      <a:pt x="9" y="45"/>
                      <a:pt x="13" y="47"/>
                    </a:cubicBezTo>
                    <a:cubicBezTo>
                      <a:pt x="35" y="4"/>
                      <a:pt x="35" y="4"/>
                      <a:pt x="35" y="4"/>
                    </a:cubicBezTo>
                    <a:cubicBezTo>
                      <a:pt x="35" y="4"/>
                      <a:pt x="35" y="4"/>
                      <a:pt x="35" y="4"/>
                    </a:cubicBezTo>
                    <a:cubicBezTo>
                      <a:pt x="33" y="3"/>
                      <a:pt x="31" y="2"/>
                      <a:pt x="29"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p:nvSpPr>
            <p:spPr bwMode="auto">
              <a:xfrm>
                <a:off x="978" y="1559"/>
                <a:ext cx="161" cy="214"/>
              </a:xfrm>
              <a:custGeom>
                <a:avLst/>
                <a:gdLst/>
                <a:ahLst/>
                <a:cxnLst>
                  <a:cxn ang="0">
                    <a:pos x="15" y="49"/>
                  </a:cxn>
                  <a:cxn ang="0">
                    <a:pos x="14" y="49"/>
                  </a:cxn>
                  <a:cxn ang="0">
                    <a:pos x="1" y="41"/>
                  </a:cxn>
                  <a:cxn ang="0">
                    <a:pos x="0" y="40"/>
                  </a:cxn>
                  <a:cxn ang="0">
                    <a:pos x="30" y="0"/>
                  </a:cxn>
                  <a:cxn ang="0">
                    <a:pos x="31" y="1"/>
                  </a:cxn>
                  <a:cxn ang="0">
                    <a:pos x="37" y="5"/>
                  </a:cxn>
                  <a:cxn ang="0">
                    <a:pos x="37" y="5"/>
                  </a:cxn>
                  <a:cxn ang="0">
                    <a:pos x="15" y="49"/>
                  </a:cxn>
                  <a:cxn ang="0">
                    <a:pos x="2" y="40"/>
                  </a:cxn>
                  <a:cxn ang="0">
                    <a:pos x="14" y="47"/>
                  </a:cxn>
                  <a:cxn ang="0">
                    <a:pos x="35" y="6"/>
                  </a:cxn>
                  <a:cxn ang="0">
                    <a:pos x="30" y="2"/>
                  </a:cxn>
                  <a:cxn ang="0">
                    <a:pos x="2" y="40"/>
                  </a:cxn>
                </a:cxnLst>
                <a:rect l="0" t="0" r="r" b="b"/>
                <a:pathLst>
                  <a:path w="37" h="49">
                    <a:moveTo>
                      <a:pt x="15" y="49"/>
                    </a:moveTo>
                    <a:cubicBezTo>
                      <a:pt x="14" y="49"/>
                      <a:pt x="14" y="49"/>
                      <a:pt x="14" y="49"/>
                    </a:cubicBezTo>
                    <a:cubicBezTo>
                      <a:pt x="9" y="47"/>
                      <a:pt x="5" y="44"/>
                      <a:pt x="1" y="41"/>
                    </a:cubicBezTo>
                    <a:cubicBezTo>
                      <a:pt x="0" y="40"/>
                      <a:pt x="0" y="40"/>
                      <a:pt x="0" y="40"/>
                    </a:cubicBezTo>
                    <a:cubicBezTo>
                      <a:pt x="30" y="0"/>
                      <a:pt x="30" y="0"/>
                      <a:pt x="30" y="0"/>
                    </a:cubicBezTo>
                    <a:cubicBezTo>
                      <a:pt x="31" y="1"/>
                      <a:pt x="31" y="1"/>
                      <a:pt x="31" y="1"/>
                    </a:cubicBezTo>
                    <a:cubicBezTo>
                      <a:pt x="33" y="2"/>
                      <a:pt x="35" y="3"/>
                      <a:pt x="37" y="5"/>
                    </a:cubicBezTo>
                    <a:cubicBezTo>
                      <a:pt x="37" y="5"/>
                      <a:pt x="37" y="5"/>
                      <a:pt x="37" y="5"/>
                    </a:cubicBezTo>
                    <a:lnTo>
                      <a:pt x="15" y="49"/>
                    </a:lnTo>
                    <a:close/>
                    <a:moveTo>
                      <a:pt x="2" y="40"/>
                    </a:moveTo>
                    <a:cubicBezTo>
                      <a:pt x="6" y="43"/>
                      <a:pt x="10" y="45"/>
                      <a:pt x="14" y="47"/>
                    </a:cubicBezTo>
                    <a:cubicBezTo>
                      <a:pt x="35" y="6"/>
                      <a:pt x="35" y="6"/>
                      <a:pt x="35" y="6"/>
                    </a:cubicBezTo>
                    <a:cubicBezTo>
                      <a:pt x="34" y="5"/>
                      <a:pt x="32" y="4"/>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1012" y="1581"/>
                <a:ext cx="153" cy="275"/>
              </a:xfrm>
              <a:custGeom>
                <a:avLst/>
                <a:gdLst/>
                <a:ahLst/>
                <a:cxnLst>
                  <a:cxn ang="0">
                    <a:pos x="28" y="0"/>
                  </a:cxn>
                  <a:cxn ang="0">
                    <a:pos x="0" y="56"/>
                  </a:cxn>
                  <a:cxn ang="0">
                    <a:pos x="17" y="63"/>
                  </a:cxn>
                  <a:cxn ang="0">
                    <a:pos x="35" y="3"/>
                  </a:cxn>
                  <a:cxn ang="0">
                    <a:pos x="35" y="3"/>
                  </a:cxn>
                  <a:cxn ang="0">
                    <a:pos x="28" y="0"/>
                  </a:cxn>
                </a:cxnLst>
                <a:rect l="0" t="0" r="r" b="b"/>
                <a:pathLst>
                  <a:path w="35" h="63">
                    <a:moveTo>
                      <a:pt x="28" y="0"/>
                    </a:moveTo>
                    <a:cubicBezTo>
                      <a:pt x="0" y="56"/>
                      <a:pt x="0" y="56"/>
                      <a:pt x="0" y="56"/>
                    </a:cubicBezTo>
                    <a:cubicBezTo>
                      <a:pt x="6" y="59"/>
                      <a:pt x="11" y="61"/>
                      <a:pt x="17" y="63"/>
                    </a:cubicBezTo>
                    <a:cubicBezTo>
                      <a:pt x="35" y="3"/>
                      <a:pt x="35" y="3"/>
                      <a:pt x="35" y="3"/>
                    </a:cubicBezTo>
                    <a:cubicBezTo>
                      <a:pt x="35" y="3"/>
                      <a:pt x="35" y="3"/>
                      <a:pt x="35" y="3"/>
                    </a:cubicBezTo>
                    <a:cubicBezTo>
                      <a:pt x="33" y="2"/>
                      <a:pt x="30" y="1"/>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1008" y="1576"/>
                <a:ext cx="162" cy="280"/>
              </a:xfrm>
              <a:custGeom>
                <a:avLst/>
                <a:gdLst/>
                <a:ahLst/>
                <a:cxnLst>
                  <a:cxn ang="0">
                    <a:pos x="18" y="64"/>
                  </a:cxn>
                  <a:cxn ang="0">
                    <a:pos x="18" y="64"/>
                  </a:cxn>
                  <a:cxn ang="0">
                    <a:pos x="1" y="57"/>
                  </a:cxn>
                  <a:cxn ang="0">
                    <a:pos x="0" y="57"/>
                  </a:cxn>
                  <a:cxn ang="0">
                    <a:pos x="29" y="0"/>
                  </a:cxn>
                  <a:cxn ang="0">
                    <a:pos x="30" y="1"/>
                  </a:cxn>
                  <a:cxn ang="0">
                    <a:pos x="36" y="3"/>
                  </a:cxn>
                  <a:cxn ang="0">
                    <a:pos x="37" y="3"/>
                  </a:cxn>
                  <a:cxn ang="0">
                    <a:pos x="37" y="4"/>
                  </a:cxn>
                  <a:cxn ang="0">
                    <a:pos x="18" y="64"/>
                  </a:cxn>
                  <a:cxn ang="0">
                    <a:pos x="2" y="56"/>
                  </a:cxn>
                  <a:cxn ang="0">
                    <a:pos x="17" y="63"/>
                  </a:cxn>
                  <a:cxn ang="0">
                    <a:pos x="35" y="4"/>
                  </a:cxn>
                  <a:cxn ang="0">
                    <a:pos x="30" y="2"/>
                  </a:cxn>
                  <a:cxn ang="0">
                    <a:pos x="2" y="56"/>
                  </a:cxn>
                </a:cxnLst>
                <a:rect l="0" t="0" r="r" b="b"/>
                <a:pathLst>
                  <a:path w="37" h="64">
                    <a:moveTo>
                      <a:pt x="18" y="64"/>
                    </a:moveTo>
                    <a:cubicBezTo>
                      <a:pt x="18" y="64"/>
                      <a:pt x="18" y="64"/>
                      <a:pt x="18" y="64"/>
                    </a:cubicBezTo>
                    <a:cubicBezTo>
                      <a:pt x="12" y="62"/>
                      <a:pt x="6" y="60"/>
                      <a:pt x="1" y="57"/>
                    </a:cubicBezTo>
                    <a:cubicBezTo>
                      <a:pt x="0" y="57"/>
                      <a:pt x="0" y="57"/>
                      <a:pt x="0" y="57"/>
                    </a:cubicBezTo>
                    <a:cubicBezTo>
                      <a:pt x="29" y="0"/>
                      <a:pt x="29" y="0"/>
                      <a:pt x="29" y="0"/>
                    </a:cubicBezTo>
                    <a:cubicBezTo>
                      <a:pt x="30" y="1"/>
                      <a:pt x="30" y="1"/>
                      <a:pt x="30" y="1"/>
                    </a:cubicBezTo>
                    <a:cubicBezTo>
                      <a:pt x="32" y="2"/>
                      <a:pt x="34" y="3"/>
                      <a:pt x="36" y="3"/>
                    </a:cubicBezTo>
                    <a:cubicBezTo>
                      <a:pt x="37" y="3"/>
                      <a:pt x="37" y="3"/>
                      <a:pt x="37" y="3"/>
                    </a:cubicBezTo>
                    <a:cubicBezTo>
                      <a:pt x="37" y="4"/>
                      <a:pt x="37" y="4"/>
                      <a:pt x="37" y="4"/>
                    </a:cubicBezTo>
                    <a:lnTo>
                      <a:pt x="18" y="64"/>
                    </a:lnTo>
                    <a:close/>
                    <a:moveTo>
                      <a:pt x="2" y="56"/>
                    </a:moveTo>
                    <a:cubicBezTo>
                      <a:pt x="7" y="59"/>
                      <a:pt x="12" y="61"/>
                      <a:pt x="17" y="63"/>
                    </a:cubicBezTo>
                    <a:cubicBezTo>
                      <a:pt x="35" y="4"/>
                      <a:pt x="35" y="4"/>
                      <a:pt x="35" y="4"/>
                    </a:cubicBezTo>
                    <a:cubicBezTo>
                      <a:pt x="33" y="4"/>
                      <a:pt x="31" y="3"/>
                      <a:pt x="30" y="2"/>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1078" y="1594"/>
                <a:ext cx="118" cy="305"/>
              </a:xfrm>
              <a:custGeom>
                <a:avLst/>
                <a:gdLst/>
                <a:ahLst/>
                <a:cxnLst>
                  <a:cxn ang="0">
                    <a:pos x="20" y="0"/>
                  </a:cxn>
                  <a:cxn ang="0">
                    <a:pos x="0" y="66"/>
                  </a:cxn>
                  <a:cxn ang="0">
                    <a:pos x="19" y="70"/>
                  </a:cxn>
                  <a:cxn ang="0">
                    <a:pos x="27" y="1"/>
                  </a:cxn>
                  <a:cxn ang="0">
                    <a:pos x="27" y="1"/>
                  </a:cxn>
                  <a:cxn ang="0">
                    <a:pos x="20" y="0"/>
                  </a:cxn>
                </a:cxnLst>
                <a:rect l="0" t="0" r="r" b="b"/>
                <a:pathLst>
                  <a:path w="27" h="70">
                    <a:moveTo>
                      <a:pt x="20" y="0"/>
                    </a:moveTo>
                    <a:cubicBezTo>
                      <a:pt x="0" y="66"/>
                      <a:pt x="0" y="66"/>
                      <a:pt x="0" y="66"/>
                    </a:cubicBezTo>
                    <a:cubicBezTo>
                      <a:pt x="6" y="68"/>
                      <a:pt x="12" y="69"/>
                      <a:pt x="19" y="70"/>
                    </a:cubicBezTo>
                    <a:cubicBezTo>
                      <a:pt x="27" y="1"/>
                      <a:pt x="27" y="1"/>
                      <a:pt x="27" y="1"/>
                    </a:cubicBezTo>
                    <a:cubicBezTo>
                      <a:pt x="27" y="1"/>
                      <a:pt x="27" y="1"/>
                      <a:pt x="27" y="1"/>
                    </a:cubicBezTo>
                    <a:cubicBezTo>
                      <a:pt x="25" y="1"/>
                      <a:pt x="22" y="1"/>
                      <a:pt x="2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p:nvSpPr>
            <p:spPr bwMode="auto">
              <a:xfrm>
                <a:off x="1074" y="1589"/>
                <a:ext cx="126" cy="315"/>
              </a:xfrm>
              <a:custGeom>
                <a:avLst/>
                <a:gdLst/>
                <a:ahLst/>
                <a:cxnLst>
                  <a:cxn ang="0">
                    <a:pos x="20" y="72"/>
                  </a:cxn>
                  <a:cxn ang="0">
                    <a:pos x="20" y="72"/>
                  </a:cxn>
                  <a:cxn ang="0">
                    <a:pos x="1" y="68"/>
                  </a:cxn>
                  <a:cxn ang="0">
                    <a:pos x="0" y="68"/>
                  </a:cxn>
                  <a:cxn ang="0">
                    <a:pos x="0" y="67"/>
                  </a:cxn>
                  <a:cxn ang="0">
                    <a:pos x="21" y="0"/>
                  </a:cxn>
                  <a:cxn ang="0">
                    <a:pos x="21" y="0"/>
                  </a:cxn>
                  <a:cxn ang="0">
                    <a:pos x="28" y="2"/>
                  </a:cxn>
                  <a:cxn ang="0">
                    <a:pos x="29" y="2"/>
                  </a:cxn>
                  <a:cxn ang="0">
                    <a:pos x="20" y="72"/>
                  </a:cxn>
                  <a:cxn ang="0">
                    <a:pos x="2" y="67"/>
                  </a:cxn>
                  <a:cxn ang="0">
                    <a:pos x="19" y="70"/>
                  </a:cxn>
                  <a:cxn ang="0">
                    <a:pos x="27" y="3"/>
                  </a:cxn>
                  <a:cxn ang="0">
                    <a:pos x="22" y="2"/>
                  </a:cxn>
                  <a:cxn ang="0">
                    <a:pos x="2" y="67"/>
                  </a:cxn>
                </a:cxnLst>
                <a:rect l="0" t="0" r="r" b="b"/>
                <a:pathLst>
                  <a:path w="29" h="72">
                    <a:moveTo>
                      <a:pt x="20" y="72"/>
                    </a:moveTo>
                    <a:cubicBezTo>
                      <a:pt x="20" y="72"/>
                      <a:pt x="20" y="72"/>
                      <a:pt x="20" y="72"/>
                    </a:cubicBezTo>
                    <a:cubicBezTo>
                      <a:pt x="13" y="71"/>
                      <a:pt x="7" y="70"/>
                      <a:pt x="1" y="68"/>
                    </a:cubicBezTo>
                    <a:cubicBezTo>
                      <a:pt x="0" y="68"/>
                      <a:pt x="0" y="68"/>
                      <a:pt x="0" y="68"/>
                    </a:cubicBezTo>
                    <a:cubicBezTo>
                      <a:pt x="0" y="67"/>
                      <a:pt x="0" y="67"/>
                      <a:pt x="0" y="67"/>
                    </a:cubicBezTo>
                    <a:cubicBezTo>
                      <a:pt x="21" y="0"/>
                      <a:pt x="21" y="0"/>
                      <a:pt x="21" y="0"/>
                    </a:cubicBezTo>
                    <a:cubicBezTo>
                      <a:pt x="21" y="0"/>
                      <a:pt x="21" y="0"/>
                      <a:pt x="21" y="0"/>
                    </a:cubicBezTo>
                    <a:cubicBezTo>
                      <a:pt x="24" y="1"/>
                      <a:pt x="26" y="1"/>
                      <a:pt x="28" y="2"/>
                    </a:cubicBezTo>
                    <a:cubicBezTo>
                      <a:pt x="29" y="2"/>
                      <a:pt x="29" y="2"/>
                      <a:pt x="29" y="2"/>
                    </a:cubicBezTo>
                    <a:lnTo>
                      <a:pt x="20" y="72"/>
                    </a:lnTo>
                    <a:close/>
                    <a:moveTo>
                      <a:pt x="2" y="67"/>
                    </a:moveTo>
                    <a:cubicBezTo>
                      <a:pt x="7" y="68"/>
                      <a:pt x="13" y="70"/>
                      <a:pt x="19" y="70"/>
                    </a:cubicBezTo>
                    <a:cubicBezTo>
                      <a:pt x="27" y="3"/>
                      <a:pt x="27" y="3"/>
                      <a:pt x="27" y="3"/>
                    </a:cubicBezTo>
                    <a:cubicBezTo>
                      <a:pt x="25" y="3"/>
                      <a:pt x="23" y="2"/>
                      <a:pt x="22" y="2"/>
                    </a:cubicBezTo>
                    <a:lnTo>
                      <a:pt x="2"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1148" y="1598"/>
                <a:ext cx="100" cy="397"/>
              </a:xfrm>
              <a:custGeom>
                <a:avLst/>
                <a:gdLst/>
                <a:ahLst/>
                <a:cxnLst>
                  <a:cxn ang="0">
                    <a:pos x="11" y="0"/>
                  </a:cxn>
                  <a:cxn ang="0">
                    <a:pos x="0" y="90"/>
                  </a:cxn>
                  <a:cxn ang="0">
                    <a:pos x="16" y="91"/>
                  </a:cxn>
                  <a:cxn ang="0">
                    <a:pos x="23" y="91"/>
                  </a:cxn>
                  <a:cxn ang="0">
                    <a:pos x="18" y="1"/>
                  </a:cxn>
                  <a:cxn ang="0">
                    <a:pos x="18" y="1"/>
                  </a:cxn>
                  <a:cxn ang="0">
                    <a:pos x="16" y="1"/>
                  </a:cxn>
                  <a:cxn ang="0">
                    <a:pos x="11" y="0"/>
                  </a:cxn>
                </a:cxnLst>
                <a:rect l="0" t="0" r="r" b="b"/>
                <a:pathLst>
                  <a:path w="23" h="91">
                    <a:moveTo>
                      <a:pt x="11" y="0"/>
                    </a:moveTo>
                    <a:cubicBezTo>
                      <a:pt x="0" y="90"/>
                      <a:pt x="0" y="90"/>
                      <a:pt x="0" y="90"/>
                    </a:cubicBezTo>
                    <a:cubicBezTo>
                      <a:pt x="5" y="91"/>
                      <a:pt x="11" y="91"/>
                      <a:pt x="16" y="91"/>
                    </a:cubicBezTo>
                    <a:cubicBezTo>
                      <a:pt x="18" y="91"/>
                      <a:pt x="21" y="91"/>
                      <a:pt x="23" y="91"/>
                    </a:cubicBezTo>
                    <a:cubicBezTo>
                      <a:pt x="18" y="1"/>
                      <a:pt x="18" y="1"/>
                      <a:pt x="18" y="1"/>
                    </a:cubicBezTo>
                    <a:cubicBezTo>
                      <a:pt x="18" y="1"/>
                      <a:pt x="18" y="1"/>
                      <a:pt x="18" y="1"/>
                    </a:cubicBezTo>
                    <a:cubicBezTo>
                      <a:pt x="18" y="1"/>
                      <a:pt x="17" y="1"/>
                      <a:pt x="16" y="1"/>
                    </a:cubicBezTo>
                    <a:cubicBezTo>
                      <a:pt x="14" y="1"/>
                      <a:pt x="13" y="1"/>
                      <a:pt x="1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noEditPoints="1"/>
              </p:cNvSpPr>
              <p:nvPr/>
            </p:nvSpPr>
            <p:spPr bwMode="auto">
              <a:xfrm>
                <a:off x="1143" y="1598"/>
                <a:ext cx="109" cy="402"/>
              </a:xfrm>
              <a:custGeom>
                <a:avLst/>
                <a:gdLst/>
                <a:ahLst/>
                <a:cxnLst>
                  <a:cxn ang="0">
                    <a:pos x="17" y="92"/>
                  </a:cxn>
                  <a:cxn ang="0">
                    <a:pos x="1" y="91"/>
                  </a:cxn>
                  <a:cxn ang="0">
                    <a:pos x="0" y="90"/>
                  </a:cxn>
                  <a:cxn ang="0">
                    <a:pos x="0" y="90"/>
                  </a:cxn>
                  <a:cxn ang="0">
                    <a:pos x="11" y="0"/>
                  </a:cxn>
                  <a:cxn ang="0">
                    <a:pos x="12" y="0"/>
                  </a:cxn>
                  <a:cxn ang="0">
                    <a:pos x="19" y="0"/>
                  </a:cxn>
                  <a:cxn ang="0">
                    <a:pos x="20" y="0"/>
                  </a:cxn>
                  <a:cxn ang="0">
                    <a:pos x="20" y="1"/>
                  </a:cxn>
                  <a:cxn ang="0">
                    <a:pos x="25" y="91"/>
                  </a:cxn>
                  <a:cxn ang="0">
                    <a:pos x="24" y="91"/>
                  </a:cxn>
                  <a:cxn ang="0">
                    <a:pos x="17" y="92"/>
                  </a:cxn>
                  <a:cxn ang="0">
                    <a:pos x="2" y="89"/>
                  </a:cxn>
                  <a:cxn ang="0">
                    <a:pos x="23" y="90"/>
                  </a:cxn>
                  <a:cxn ang="0">
                    <a:pos x="19" y="1"/>
                  </a:cxn>
                  <a:cxn ang="0">
                    <a:pos x="13" y="1"/>
                  </a:cxn>
                  <a:cxn ang="0">
                    <a:pos x="2" y="89"/>
                  </a:cxn>
                </a:cxnLst>
                <a:rect l="0" t="0" r="r" b="b"/>
                <a:pathLst>
                  <a:path w="25" h="92">
                    <a:moveTo>
                      <a:pt x="17" y="92"/>
                    </a:moveTo>
                    <a:cubicBezTo>
                      <a:pt x="12" y="92"/>
                      <a:pt x="6" y="91"/>
                      <a:pt x="1" y="91"/>
                    </a:cubicBezTo>
                    <a:cubicBezTo>
                      <a:pt x="0" y="90"/>
                      <a:pt x="0" y="90"/>
                      <a:pt x="0" y="90"/>
                    </a:cubicBezTo>
                    <a:cubicBezTo>
                      <a:pt x="0" y="90"/>
                      <a:pt x="0" y="90"/>
                      <a:pt x="0" y="90"/>
                    </a:cubicBezTo>
                    <a:cubicBezTo>
                      <a:pt x="11" y="0"/>
                      <a:pt x="11" y="0"/>
                      <a:pt x="11" y="0"/>
                    </a:cubicBezTo>
                    <a:cubicBezTo>
                      <a:pt x="12" y="0"/>
                      <a:pt x="12" y="0"/>
                      <a:pt x="12" y="0"/>
                    </a:cubicBezTo>
                    <a:cubicBezTo>
                      <a:pt x="15" y="0"/>
                      <a:pt x="17" y="0"/>
                      <a:pt x="19" y="0"/>
                    </a:cubicBezTo>
                    <a:cubicBezTo>
                      <a:pt x="20" y="0"/>
                      <a:pt x="20" y="0"/>
                      <a:pt x="20" y="0"/>
                    </a:cubicBezTo>
                    <a:cubicBezTo>
                      <a:pt x="20" y="1"/>
                      <a:pt x="20" y="1"/>
                      <a:pt x="20" y="1"/>
                    </a:cubicBezTo>
                    <a:cubicBezTo>
                      <a:pt x="25" y="91"/>
                      <a:pt x="25" y="91"/>
                      <a:pt x="25" y="91"/>
                    </a:cubicBezTo>
                    <a:cubicBezTo>
                      <a:pt x="24" y="91"/>
                      <a:pt x="24" y="91"/>
                      <a:pt x="24" y="91"/>
                    </a:cubicBezTo>
                    <a:cubicBezTo>
                      <a:pt x="22" y="92"/>
                      <a:pt x="19" y="92"/>
                      <a:pt x="17" y="92"/>
                    </a:cubicBezTo>
                    <a:close/>
                    <a:moveTo>
                      <a:pt x="2" y="89"/>
                    </a:moveTo>
                    <a:cubicBezTo>
                      <a:pt x="9" y="90"/>
                      <a:pt x="16" y="90"/>
                      <a:pt x="23" y="90"/>
                    </a:cubicBezTo>
                    <a:cubicBezTo>
                      <a:pt x="19" y="1"/>
                      <a:pt x="19" y="1"/>
                      <a:pt x="19" y="1"/>
                    </a:cubicBezTo>
                    <a:cubicBezTo>
                      <a:pt x="17" y="2"/>
                      <a:pt x="15" y="1"/>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1226" y="1598"/>
                <a:ext cx="66" cy="153"/>
              </a:xfrm>
              <a:custGeom>
                <a:avLst/>
                <a:gdLst/>
                <a:ahLst/>
                <a:cxnLst>
                  <a:cxn ang="0">
                    <a:pos x="7" y="0"/>
                  </a:cxn>
                  <a:cxn ang="0">
                    <a:pos x="0" y="1"/>
                  </a:cxn>
                  <a:cxn ang="0">
                    <a:pos x="0" y="1"/>
                  </a:cxn>
                  <a:cxn ang="0">
                    <a:pos x="2" y="35"/>
                  </a:cxn>
                  <a:cxn ang="0">
                    <a:pos x="15" y="33"/>
                  </a:cxn>
                  <a:cxn ang="0">
                    <a:pos x="7" y="0"/>
                  </a:cxn>
                </a:cxnLst>
                <a:rect l="0" t="0" r="r" b="b"/>
                <a:pathLst>
                  <a:path w="15" h="35">
                    <a:moveTo>
                      <a:pt x="7" y="0"/>
                    </a:moveTo>
                    <a:cubicBezTo>
                      <a:pt x="5" y="0"/>
                      <a:pt x="3" y="1"/>
                      <a:pt x="0" y="1"/>
                    </a:cubicBezTo>
                    <a:cubicBezTo>
                      <a:pt x="0" y="1"/>
                      <a:pt x="0" y="1"/>
                      <a:pt x="0" y="1"/>
                    </a:cubicBezTo>
                    <a:cubicBezTo>
                      <a:pt x="2" y="35"/>
                      <a:pt x="2" y="35"/>
                      <a:pt x="2" y="35"/>
                    </a:cubicBezTo>
                    <a:cubicBezTo>
                      <a:pt x="7" y="35"/>
                      <a:pt x="11" y="34"/>
                      <a:pt x="15" y="33"/>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noEditPoints="1"/>
              </p:cNvSpPr>
              <p:nvPr/>
            </p:nvSpPr>
            <p:spPr bwMode="auto">
              <a:xfrm>
                <a:off x="1226" y="1594"/>
                <a:ext cx="70" cy="161"/>
              </a:xfrm>
              <a:custGeom>
                <a:avLst/>
                <a:gdLst/>
                <a:ahLst/>
                <a:cxnLst>
                  <a:cxn ang="0">
                    <a:pos x="1" y="37"/>
                  </a:cxn>
                  <a:cxn ang="0">
                    <a:pos x="0" y="1"/>
                  </a:cxn>
                  <a:cxn ang="0">
                    <a:pos x="0" y="1"/>
                  </a:cxn>
                  <a:cxn ang="0">
                    <a:pos x="7" y="0"/>
                  </a:cxn>
                  <a:cxn ang="0">
                    <a:pos x="8" y="0"/>
                  </a:cxn>
                  <a:cxn ang="0">
                    <a:pos x="16" y="35"/>
                  </a:cxn>
                  <a:cxn ang="0">
                    <a:pos x="15" y="35"/>
                  </a:cxn>
                  <a:cxn ang="0">
                    <a:pos x="2" y="37"/>
                  </a:cxn>
                  <a:cxn ang="0">
                    <a:pos x="1" y="37"/>
                  </a:cxn>
                  <a:cxn ang="0">
                    <a:pos x="1" y="2"/>
                  </a:cxn>
                  <a:cxn ang="0">
                    <a:pos x="3" y="36"/>
                  </a:cxn>
                  <a:cxn ang="0">
                    <a:pos x="14" y="34"/>
                  </a:cxn>
                  <a:cxn ang="0">
                    <a:pos x="7" y="2"/>
                  </a:cxn>
                  <a:cxn ang="0">
                    <a:pos x="1" y="2"/>
                  </a:cxn>
                </a:cxnLst>
                <a:rect l="0" t="0" r="r" b="b"/>
                <a:pathLst>
                  <a:path w="16" h="37">
                    <a:moveTo>
                      <a:pt x="1" y="37"/>
                    </a:moveTo>
                    <a:cubicBezTo>
                      <a:pt x="0" y="1"/>
                      <a:pt x="0" y="1"/>
                      <a:pt x="0" y="1"/>
                    </a:cubicBezTo>
                    <a:cubicBezTo>
                      <a:pt x="0" y="1"/>
                      <a:pt x="0" y="1"/>
                      <a:pt x="0" y="1"/>
                    </a:cubicBezTo>
                    <a:cubicBezTo>
                      <a:pt x="3" y="1"/>
                      <a:pt x="5" y="1"/>
                      <a:pt x="7" y="0"/>
                    </a:cubicBezTo>
                    <a:cubicBezTo>
                      <a:pt x="8" y="0"/>
                      <a:pt x="8" y="0"/>
                      <a:pt x="8" y="0"/>
                    </a:cubicBezTo>
                    <a:cubicBezTo>
                      <a:pt x="16" y="35"/>
                      <a:pt x="16" y="35"/>
                      <a:pt x="16" y="35"/>
                    </a:cubicBezTo>
                    <a:cubicBezTo>
                      <a:pt x="15" y="35"/>
                      <a:pt x="15" y="35"/>
                      <a:pt x="15" y="35"/>
                    </a:cubicBezTo>
                    <a:cubicBezTo>
                      <a:pt x="11" y="36"/>
                      <a:pt x="7" y="37"/>
                      <a:pt x="2" y="37"/>
                    </a:cubicBezTo>
                    <a:lnTo>
                      <a:pt x="1" y="37"/>
                    </a:lnTo>
                    <a:close/>
                    <a:moveTo>
                      <a:pt x="1" y="2"/>
                    </a:moveTo>
                    <a:cubicBezTo>
                      <a:pt x="3" y="36"/>
                      <a:pt x="3" y="36"/>
                      <a:pt x="3" y="36"/>
                    </a:cubicBezTo>
                    <a:cubicBezTo>
                      <a:pt x="7" y="35"/>
                      <a:pt x="11" y="35"/>
                      <a:pt x="14" y="34"/>
                    </a:cubicBezTo>
                    <a:cubicBezTo>
                      <a:pt x="7" y="2"/>
                      <a:pt x="7" y="2"/>
                      <a:pt x="7" y="2"/>
                    </a:cubicBezTo>
                    <a:cubicBezTo>
                      <a:pt x="5" y="2"/>
                      <a:pt x="3" y="2"/>
                      <a:pt x="1"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1257" y="1585"/>
                <a:ext cx="161" cy="336"/>
              </a:xfrm>
              <a:custGeom>
                <a:avLst/>
                <a:gdLst/>
                <a:ahLst/>
                <a:cxnLst>
                  <a:cxn ang="0">
                    <a:pos x="7" y="0"/>
                  </a:cxn>
                  <a:cxn ang="0">
                    <a:pos x="0" y="3"/>
                  </a:cxn>
                  <a:cxn ang="0">
                    <a:pos x="0" y="3"/>
                  </a:cxn>
                  <a:cxn ang="0">
                    <a:pos x="18" y="77"/>
                  </a:cxn>
                  <a:cxn ang="0">
                    <a:pos x="37" y="71"/>
                  </a:cxn>
                  <a:cxn ang="0">
                    <a:pos x="7" y="0"/>
                  </a:cxn>
                </a:cxnLst>
                <a:rect l="0" t="0" r="r" b="b"/>
                <a:pathLst>
                  <a:path w="37" h="77">
                    <a:moveTo>
                      <a:pt x="7" y="0"/>
                    </a:moveTo>
                    <a:cubicBezTo>
                      <a:pt x="5" y="1"/>
                      <a:pt x="3" y="2"/>
                      <a:pt x="0" y="3"/>
                    </a:cubicBezTo>
                    <a:cubicBezTo>
                      <a:pt x="0" y="3"/>
                      <a:pt x="0" y="3"/>
                      <a:pt x="0" y="3"/>
                    </a:cubicBezTo>
                    <a:cubicBezTo>
                      <a:pt x="18" y="77"/>
                      <a:pt x="18" y="77"/>
                      <a:pt x="18" y="77"/>
                    </a:cubicBezTo>
                    <a:cubicBezTo>
                      <a:pt x="24" y="75"/>
                      <a:pt x="31" y="73"/>
                      <a:pt x="37" y="71"/>
                    </a:cubicBezTo>
                    <a:cubicBezTo>
                      <a:pt x="7" y="0"/>
                      <a:pt x="7" y="0"/>
                      <a:pt x="7"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noEditPoints="1"/>
              </p:cNvSpPr>
              <p:nvPr/>
            </p:nvSpPr>
            <p:spPr bwMode="auto">
              <a:xfrm>
                <a:off x="1257" y="1585"/>
                <a:ext cx="166" cy="340"/>
              </a:xfrm>
              <a:custGeom>
                <a:avLst/>
                <a:gdLst/>
                <a:ahLst/>
                <a:cxnLst>
                  <a:cxn ang="0">
                    <a:pos x="17" y="78"/>
                  </a:cxn>
                  <a:cxn ang="0">
                    <a:pos x="0" y="2"/>
                  </a:cxn>
                  <a:cxn ang="0">
                    <a:pos x="0" y="2"/>
                  </a:cxn>
                  <a:cxn ang="0">
                    <a:pos x="7" y="0"/>
                  </a:cxn>
                  <a:cxn ang="0">
                    <a:pos x="8" y="0"/>
                  </a:cxn>
                  <a:cxn ang="0">
                    <a:pos x="38" y="71"/>
                  </a:cxn>
                  <a:cxn ang="0">
                    <a:pos x="37" y="71"/>
                  </a:cxn>
                  <a:cxn ang="0">
                    <a:pos x="18" y="78"/>
                  </a:cxn>
                  <a:cxn ang="0">
                    <a:pos x="17" y="78"/>
                  </a:cxn>
                  <a:cxn ang="0">
                    <a:pos x="1" y="3"/>
                  </a:cxn>
                  <a:cxn ang="0">
                    <a:pos x="18" y="76"/>
                  </a:cxn>
                  <a:cxn ang="0">
                    <a:pos x="36" y="70"/>
                  </a:cxn>
                  <a:cxn ang="0">
                    <a:pos x="7" y="1"/>
                  </a:cxn>
                  <a:cxn ang="0">
                    <a:pos x="1" y="3"/>
                  </a:cxn>
                </a:cxnLst>
                <a:rect l="0" t="0" r="r" b="b"/>
                <a:pathLst>
                  <a:path w="38" h="78">
                    <a:moveTo>
                      <a:pt x="17" y="78"/>
                    </a:moveTo>
                    <a:cubicBezTo>
                      <a:pt x="0" y="2"/>
                      <a:pt x="0" y="2"/>
                      <a:pt x="0" y="2"/>
                    </a:cubicBezTo>
                    <a:cubicBezTo>
                      <a:pt x="0" y="2"/>
                      <a:pt x="0" y="2"/>
                      <a:pt x="0" y="2"/>
                    </a:cubicBezTo>
                    <a:cubicBezTo>
                      <a:pt x="3" y="1"/>
                      <a:pt x="5" y="1"/>
                      <a:pt x="7" y="0"/>
                    </a:cubicBezTo>
                    <a:cubicBezTo>
                      <a:pt x="8" y="0"/>
                      <a:pt x="8" y="0"/>
                      <a:pt x="8" y="0"/>
                    </a:cubicBezTo>
                    <a:cubicBezTo>
                      <a:pt x="38" y="71"/>
                      <a:pt x="38" y="71"/>
                      <a:pt x="38" y="71"/>
                    </a:cubicBezTo>
                    <a:cubicBezTo>
                      <a:pt x="37" y="71"/>
                      <a:pt x="37" y="71"/>
                      <a:pt x="37" y="71"/>
                    </a:cubicBezTo>
                    <a:cubicBezTo>
                      <a:pt x="31" y="74"/>
                      <a:pt x="24" y="76"/>
                      <a:pt x="18" y="78"/>
                    </a:cubicBezTo>
                    <a:lnTo>
                      <a:pt x="17" y="78"/>
                    </a:lnTo>
                    <a:close/>
                    <a:moveTo>
                      <a:pt x="1" y="3"/>
                    </a:moveTo>
                    <a:cubicBezTo>
                      <a:pt x="18" y="76"/>
                      <a:pt x="18" y="76"/>
                      <a:pt x="18" y="76"/>
                    </a:cubicBezTo>
                    <a:cubicBezTo>
                      <a:pt x="24" y="75"/>
                      <a:pt x="30" y="73"/>
                      <a:pt x="36" y="70"/>
                    </a:cubicBezTo>
                    <a:cubicBezTo>
                      <a:pt x="7" y="1"/>
                      <a:pt x="7" y="1"/>
                      <a:pt x="7" y="1"/>
                    </a:cubicBezTo>
                    <a:cubicBezTo>
                      <a:pt x="5" y="2"/>
                      <a:pt x="3" y="3"/>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1287" y="1572"/>
                <a:ext cx="79" cy="100"/>
              </a:xfrm>
              <a:custGeom>
                <a:avLst/>
                <a:gdLst/>
                <a:ahLst/>
                <a:cxnLst>
                  <a:cxn ang="0">
                    <a:pos x="7" y="0"/>
                  </a:cxn>
                  <a:cxn ang="0">
                    <a:pos x="0" y="3"/>
                  </a:cxn>
                  <a:cxn ang="0">
                    <a:pos x="0" y="3"/>
                  </a:cxn>
                  <a:cxn ang="0">
                    <a:pos x="8" y="23"/>
                  </a:cxn>
                  <a:cxn ang="0">
                    <a:pos x="18" y="17"/>
                  </a:cxn>
                  <a:cxn ang="0">
                    <a:pos x="7" y="0"/>
                  </a:cxn>
                </a:cxnLst>
                <a:rect l="0" t="0" r="r" b="b"/>
                <a:pathLst>
                  <a:path w="18" h="23">
                    <a:moveTo>
                      <a:pt x="7" y="0"/>
                    </a:moveTo>
                    <a:cubicBezTo>
                      <a:pt x="5" y="1"/>
                      <a:pt x="3" y="2"/>
                      <a:pt x="0" y="3"/>
                    </a:cubicBezTo>
                    <a:cubicBezTo>
                      <a:pt x="0" y="3"/>
                      <a:pt x="0" y="3"/>
                      <a:pt x="0" y="3"/>
                    </a:cubicBezTo>
                    <a:cubicBezTo>
                      <a:pt x="8" y="23"/>
                      <a:pt x="8" y="23"/>
                      <a:pt x="8" y="23"/>
                    </a:cubicBezTo>
                    <a:cubicBezTo>
                      <a:pt x="12" y="21"/>
                      <a:pt x="15" y="19"/>
                      <a:pt x="18" y="17"/>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noEditPoints="1"/>
              </p:cNvSpPr>
              <p:nvPr/>
            </p:nvSpPr>
            <p:spPr bwMode="auto">
              <a:xfrm>
                <a:off x="1283" y="1568"/>
                <a:ext cx="87" cy="109"/>
              </a:xfrm>
              <a:custGeom>
                <a:avLst/>
                <a:gdLst/>
                <a:ahLst/>
                <a:cxnLst>
                  <a:cxn ang="0">
                    <a:pos x="9" y="25"/>
                  </a:cxn>
                  <a:cxn ang="0">
                    <a:pos x="0" y="4"/>
                  </a:cxn>
                  <a:cxn ang="0">
                    <a:pos x="1" y="4"/>
                  </a:cxn>
                  <a:cxn ang="0">
                    <a:pos x="7" y="0"/>
                  </a:cxn>
                  <a:cxn ang="0">
                    <a:pos x="8" y="0"/>
                  </a:cxn>
                  <a:cxn ang="0">
                    <a:pos x="20" y="19"/>
                  </a:cxn>
                  <a:cxn ang="0">
                    <a:pos x="19" y="19"/>
                  </a:cxn>
                  <a:cxn ang="0">
                    <a:pos x="10" y="24"/>
                  </a:cxn>
                  <a:cxn ang="0">
                    <a:pos x="9" y="25"/>
                  </a:cxn>
                  <a:cxn ang="0">
                    <a:pos x="2" y="5"/>
                  </a:cxn>
                  <a:cxn ang="0">
                    <a:pos x="10" y="23"/>
                  </a:cxn>
                  <a:cxn ang="0">
                    <a:pos x="18" y="18"/>
                  </a:cxn>
                  <a:cxn ang="0">
                    <a:pos x="8" y="2"/>
                  </a:cxn>
                  <a:cxn ang="0">
                    <a:pos x="2" y="5"/>
                  </a:cxn>
                </a:cxnLst>
                <a:rect l="0" t="0" r="r" b="b"/>
                <a:pathLst>
                  <a:path w="20" h="25">
                    <a:moveTo>
                      <a:pt x="9" y="25"/>
                    </a:moveTo>
                    <a:cubicBezTo>
                      <a:pt x="0" y="4"/>
                      <a:pt x="0" y="4"/>
                      <a:pt x="0" y="4"/>
                    </a:cubicBezTo>
                    <a:cubicBezTo>
                      <a:pt x="1" y="4"/>
                      <a:pt x="1" y="4"/>
                      <a:pt x="1" y="4"/>
                    </a:cubicBezTo>
                    <a:cubicBezTo>
                      <a:pt x="3" y="3"/>
                      <a:pt x="5" y="2"/>
                      <a:pt x="7" y="0"/>
                    </a:cubicBezTo>
                    <a:cubicBezTo>
                      <a:pt x="8" y="0"/>
                      <a:pt x="8" y="0"/>
                      <a:pt x="8" y="0"/>
                    </a:cubicBezTo>
                    <a:cubicBezTo>
                      <a:pt x="20" y="19"/>
                      <a:pt x="20" y="19"/>
                      <a:pt x="20" y="19"/>
                    </a:cubicBezTo>
                    <a:cubicBezTo>
                      <a:pt x="19" y="19"/>
                      <a:pt x="19" y="19"/>
                      <a:pt x="19" y="19"/>
                    </a:cubicBezTo>
                    <a:cubicBezTo>
                      <a:pt x="16" y="21"/>
                      <a:pt x="13" y="23"/>
                      <a:pt x="10" y="24"/>
                    </a:cubicBezTo>
                    <a:lnTo>
                      <a:pt x="9" y="25"/>
                    </a:lnTo>
                    <a:close/>
                    <a:moveTo>
                      <a:pt x="2" y="5"/>
                    </a:moveTo>
                    <a:cubicBezTo>
                      <a:pt x="10" y="23"/>
                      <a:pt x="10" y="23"/>
                      <a:pt x="10" y="23"/>
                    </a:cubicBezTo>
                    <a:cubicBezTo>
                      <a:pt x="13" y="21"/>
                      <a:pt x="15" y="20"/>
                      <a:pt x="18" y="18"/>
                    </a:cubicBezTo>
                    <a:cubicBezTo>
                      <a:pt x="8" y="2"/>
                      <a:pt x="8" y="2"/>
                      <a:pt x="8" y="2"/>
                    </a:cubicBezTo>
                    <a:cubicBezTo>
                      <a:pt x="6"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1318" y="1555"/>
                <a:ext cx="105" cy="117"/>
              </a:xfrm>
              <a:custGeom>
                <a:avLst/>
                <a:gdLst/>
                <a:ahLst/>
                <a:cxnLst>
                  <a:cxn ang="0">
                    <a:pos x="5" y="0"/>
                  </a:cxn>
                  <a:cxn ang="0">
                    <a:pos x="5" y="0"/>
                  </a:cxn>
                  <a:cxn ang="0">
                    <a:pos x="0" y="4"/>
                  </a:cxn>
                  <a:cxn ang="0">
                    <a:pos x="0" y="4"/>
                  </a:cxn>
                  <a:cxn ang="0">
                    <a:pos x="15" y="27"/>
                  </a:cxn>
                  <a:cxn ang="0">
                    <a:pos x="24" y="20"/>
                  </a:cxn>
                  <a:cxn ang="0">
                    <a:pos x="5" y="0"/>
                  </a:cxn>
                </a:cxnLst>
                <a:rect l="0" t="0" r="r" b="b"/>
                <a:pathLst>
                  <a:path w="24" h="27">
                    <a:moveTo>
                      <a:pt x="5" y="0"/>
                    </a:moveTo>
                    <a:cubicBezTo>
                      <a:pt x="5" y="0"/>
                      <a:pt x="5" y="0"/>
                      <a:pt x="5" y="0"/>
                    </a:cubicBezTo>
                    <a:cubicBezTo>
                      <a:pt x="4" y="1"/>
                      <a:pt x="2" y="3"/>
                      <a:pt x="0" y="4"/>
                    </a:cubicBezTo>
                    <a:cubicBezTo>
                      <a:pt x="0" y="4"/>
                      <a:pt x="0" y="4"/>
                      <a:pt x="0" y="4"/>
                    </a:cubicBezTo>
                    <a:cubicBezTo>
                      <a:pt x="15" y="27"/>
                      <a:pt x="15" y="27"/>
                      <a:pt x="15" y="27"/>
                    </a:cubicBezTo>
                    <a:cubicBezTo>
                      <a:pt x="18" y="25"/>
                      <a:pt x="21" y="23"/>
                      <a:pt x="24" y="20"/>
                    </a:cubicBezTo>
                    <a:cubicBezTo>
                      <a:pt x="5" y="0"/>
                      <a:pt x="5" y="0"/>
                      <a:pt x="5"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noEditPoints="1"/>
              </p:cNvSpPr>
              <p:nvPr/>
            </p:nvSpPr>
            <p:spPr bwMode="auto">
              <a:xfrm>
                <a:off x="1314" y="1550"/>
                <a:ext cx="113" cy="127"/>
              </a:xfrm>
              <a:custGeom>
                <a:avLst/>
                <a:gdLst/>
                <a:ahLst/>
                <a:cxnLst>
                  <a:cxn ang="0">
                    <a:pos x="16" y="29"/>
                  </a:cxn>
                  <a:cxn ang="0">
                    <a:pos x="0" y="5"/>
                  </a:cxn>
                  <a:cxn ang="0">
                    <a:pos x="0" y="4"/>
                  </a:cxn>
                  <a:cxn ang="0">
                    <a:pos x="6" y="0"/>
                  </a:cxn>
                  <a:cxn ang="0">
                    <a:pos x="6" y="0"/>
                  </a:cxn>
                  <a:cxn ang="0">
                    <a:pos x="26" y="21"/>
                  </a:cxn>
                  <a:cxn ang="0">
                    <a:pos x="26" y="21"/>
                  </a:cxn>
                  <a:cxn ang="0">
                    <a:pos x="16" y="29"/>
                  </a:cxn>
                  <a:cxn ang="0">
                    <a:pos x="2" y="5"/>
                  </a:cxn>
                  <a:cxn ang="0">
                    <a:pos x="16" y="27"/>
                  </a:cxn>
                  <a:cxn ang="0">
                    <a:pos x="24" y="21"/>
                  </a:cxn>
                  <a:cxn ang="0">
                    <a:pos x="6" y="2"/>
                  </a:cxn>
                  <a:cxn ang="0">
                    <a:pos x="2" y="5"/>
                  </a:cxn>
                </a:cxnLst>
                <a:rect l="0" t="0" r="r" b="b"/>
                <a:pathLst>
                  <a:path w="26" h="29">
                    <a:moveTo>
                      <a:pt x="16" y="29"/>
                    </a:moveTo>
                    <a:cubicBezTo>
                      <a:pt x="0" y="5"/>
                      <a:pt x="0" y="5"/>
                      <a:pt x="0" y="5"/>
                    </a:cubicBezTo>
                    <a:cubicBezTo>
                      <a:pt x="0" y="4"/>
                      <a:pt x="0" y="4"/>
                      <a:pt x="0" y="4"/>
                    </a:cubicBezTo>
                    <a:cubicBezTo>
                      <a:pt x="2" y="3"/>
                      <a:pt x="4" y="2"/>
                      <a:pt x="6" y="0"/>
                    </a:cubicBezTo>
                    <a:cubicBezTo>
                      <a:pt x="6" y="0"/>
                      <a:pt x="6" y="0"/>
                      <a:pt x="6" y="0"/>
                    </a:cubicBezTo>
                    <a:cubicBezTo>
                      <a:pt x="26" y="21"/>
                      <a:pt x="26" y="21"/>
                      <a:pt x="26" y="21"/>
                    </a:cubicBezTo>
                    <a:cubicBezTo>
                      <a:pt x="26" y="21"/>
                      <a:pt x="26" y="21"/>
                      <a:pt x="26" y="21"/>
                    </a:cubicBezTo>
                    <a:cubicBezTo>
                      <a:pt x="23" y="24"/>
                      <a:pt x="20" y="27"/>
                      <a:pt x="16" y="29"/>
                    </a:cubicBezTo>
                    <a:close/>
                    <a:moveTo>
                      <a:pt x="2" y="5"/>
                    </a:moveTo>
                    <a:cubicBezTo>
                      <a:pt x="16" y="27"/>
                      <a:pt x="16" y="27"/>
                      <a:pt x="16" y="27"/>
                    </a:cubicBezTo>
                    <a:cubicBezTo>
                      <a:pt x="19" y="25"/>
                      <a:pt x="22" y="23"/>
                      <a:pt x="24" y="21"/>
                    </a:cubicBezTo>
                    <a:cubicBezTo>
                      <a:pt x="6" y="2"/>
                      <a:pt x="6" y="2"/>
                      <a:pt x="6" y="2"/>
                    </a:cubicBezTo>
                    <a:cubicBezTo>
                      <a:pt x="5" y="3"/>
                      <a:pt x="3"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1340" y="1528"/>
                <a:ext cx="288" cy="267"/>
              </a:xfrm>
              <a:custGeom>
                <a:avLst/>
                <a:gdLst/>
                <a:ahLst/>
                <a:cxnLst>
                  <a:cxn ang="0">
                    <a:pos x="5" y="0"/>
                  </a:cxn>
                  <a:cxn ang="0">
                    <a:pos x="0" y="6"/>
                  </a:cxn>
                  <a:cxn ang="0">
                    <a:pos x="0" y="6"/>
                  </a:cxn>
                  <a:cxn ang="0">
                    <a:pos x="52" y="61"/>
                  </a:cxn>
                  <a:cxn ang="0">
                    <a:pos x="66" y="46"/>
                  </a:cxn>
                  <a:cxn ang="0">
                    <a:pos x="5" y="0"/>
                  </a:cxn>
                </a:cxnLst>
                <a:rect l="0" t="0" r="r" b="b"/>
                <a:pathLst>
                  <a:path w="66" h="61">
                    <a:moveTo>
                      <a:pt x="5" y="0"/>
                    </a:moveTo>
                    <a:cubicBezTo>
                      <a:pt x="4" y="2"/>
                      <a:pt x="2" y="4"/>
                      <a:pt x="0" y="6"/>
                    </a:cubicBezTo>
                    <a:cubicBezTo>
                      <a:pt x="0" y="6"/>
                      <a:pt x="0" y="6"/>
                      <a:pt x="0" y="6"/>
                    </a:cubicBezTo>
                    <a:cubicBezTo>
                      <a:pt x="52" y="61"/>
                      <a:pt x="52" y="61"/>
                      <a:pt x="52" y="61"/>
                    </a:cubicBezTo>
                    <a:cubicBezTo>
                      <a:pt x="57" y="57"/>
                      <a:pt x="62" y="52"/>
                      <a:pt x="66" y="46"/>
                    </a:cubicBezTo>
                    <a:cubicBezTo>
                      <a:pt x="5" y="0"/>
                      <a:pt x="5" y="0"/>
                      <a:pt x="5"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1335" y="1524"/>
                <a:ext cx="297" cy="275"/>
              </a:xfrm>
              <a:custGeom>
                <a:avLst/>
                <a:gdLst/>
                <a:ahLst/>
                <a:cxnLst>
                  <a:cxn ang="0">
                    <a:pos x="53" y="63"/>
                  </a:cxn>
                  <a:cxn ang="0">
                    <a:pos x="0" y="7"/>
                  </a:cxn>
                  <a:cxn ang="0">
                    <a:pos x="1" y="6"/>
                  </a:cxn>
                  <a:cxn ang="0">
                    <a:pos x="6" y="1"/>
                  </a:cxn>
                  <a:cxn ang="0">
                    <a:pos x="6" y="0"/>
                  </a:cxn>
                  <a:cxn ang="0">
                    <a:pos x="68" y="47"/>
                  </a:cxn>
                  <a:cxn ang="0">
                    <a:pos x="67" y="47"/>
                  </a:cxn>
                  <a:cxn ang="0">
                    <a:pos x="54" y="63"/>
                  </a:cxn>
                  <a:cxn ang="0">
                    <a:pos x="53" y="63"/>
                  </a:cxn>
                  <a:cxn ang="0">
                    <a:pos x="2" y="7"/>
                  </a:cxn>
                  <a:cxn ang="0">
                    <a:pos x="53" y="61"/>
                  </a:cxn>
                  <a:cxn ang="0">
                    <a:pos x="66" y="47"/>
                  </a:cxn>
                  <a:cxn ang="0">
                    <a:pos x="6" y="2"/>
                  </a:cxn>
                  <a:cxn ang="0">
                    <a:pos x="2" y="7"/>
                  </a:cxn>
                </a:cxnLst>
                <a:rect l="0" t="0" r="r" b="b"/>
                <a:pathLst>
                  <a:path w="68" h="63">
                    <a:moveTo>
                      <a:pt x="53" y="63"/>
                    </a:moveTo>
                    <a:cubicBezTo>
                      <a:pt x="0" y="7"/>
                      <a:pt x="0" y="7"/>
                      <a:pt x="0" y="7"/>
                    </a:cubicBezTo>
                    <a:cubicBezTo>
                      <a:pt x="1" y="6"/>
                      <a:pt x="1" y="6"/>
                      <a:pt x="1" y="6"/>
                    </a:cubicBezTo>
                    <a:cubicBezTo>
                      <a:pt x="3" y="4"/>
                      <a:pt x="4" y="3"/>
                      <a:pt x="6" y="1"/>
                    </a:cubicBezTo>
                    <a:cubicBezTo>
                      <a:pt x="6" y="0"/>
                      <a:pt x="6" y="0"/>
                      <a:pt x="6" y="0"/>
                    </a:cubicBezTo>
                    <a:cubicBezTo>
                      <a:pt x="68" y="47"/>
                      <a:pt x="68" y="47"/>
                      <a:pt x="68" y="47"/>
                    </a:cubicBezTo>
                    <a:cubicBezTo>
                      <a:pt x="67" y="47"/>
                      <a:pt x="67" y="47"/>
                      <a:pt x="67" y="47"/>
                    </a:cubicBezTo>
                    <a:cubicBezTo>
                      <a:pt x="63" y="53"/>
                      <a:pt x="59" y="58"/>
                      <a:pt x="54" y="63"/>
                    </a:cubicBezTo>
                    <a:lnTo>
                      <a:pt x="53" y="63"/>
                    </a:lnTo>
                    <a:close/>
                    <a:moveTo>
                      <a:pt x="2" y="7"/>
                    </a:moveTo>
                    <a:cubicBezTo>
                      <a:pt x="53" y="61"/>
                      <a:pt x="53" y="61"/>
                      <a:pt x="53" y="61"/>
                    </a:cubicBezTo>
                    <a:cubicBezTo>
                      <a:pt x="58" y="57"/>
                      <a:pt x="62" y="52"/>
                      <a:pt x="66" y="47"/>
                    </a:cubicBezTo>
                    <a:cubicBezTo>
                      <a:pt x="6" y="2"/>
                      <a:pt x="6" y="2"/>
                      <a:pt x="6" y="2"/>
                    </a:cubicBezTo>
                    <a:cubicBezTo>
                      <a:pt x="5" y="4"/>
                      <a:pt x="4"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362" y="1502"/>
                <a:ext cx="392" cy="284"/>
              </a:xfrm>
              <a:custGeom>
                <a:avLst/>
                <a:gdLst/>
                <a:ahLst/>
                <a:cxnLst>
                  <a:cxn ang="0">
                    <a:pos x="4" y="0"/>
                  </a:cxn>
                  <a:cxn ang="0">
                    <a:pos x="0" y="6"/>
                  </a:cxn>
                  <a:cxn ang="0">
                    <a:pos x="0" y="6"/>
                  </a:cxn>
                  <a:cxn ang="0">
                    <a:pos x="77" y="65"/>
                  </a:cxn>
                  <a:cxn ang="0">
                    <a:pos x="90" y="44"/>
                  </a:cxn>
                  <a:cxn ang="0">
                    <a:pos x="4" y="0"/>
                  </a:cxn>
                </a:cxnLst>
                <a:rect l="0" t="0" r="r" b="b"/>
                <a:pathLst>
                  <a:path w="90" h="65">
                    <a:moveTo>
                      <a:pt x="4" y="0"/>
                    </a:moveTo>
                    <a:cubicBezTo>
                      <a:pt x="3" y="2"/>
                      <a:pt x="2" y="4"/>
                      <a:pt x="0" y="6"/>
                    </a:cubicBezTo>
                    <a:cubicBezTo>
                      <a:pt x="0" y="6"/>
                      <a:pt x="0" y="6"/>
                      <a:pt x="0" y="6"/>
                    </a:cubicBezTo>
                    <a:cubicBezTo>
                      <a:pt x="77" y="65"/>
                      <a:pt x="77" y="65"/>
                      <a:pt x="77" y="65"/>
                    </a:cubicBezTo>
                    <a:cubicBezTo>
                      <a:pt x="82" y="58"/>
                      <a:pt x="87" y="51"/>
                      <a:pt x="90" y="44"/>
                    </a:cubicBezTo>
                    <a:cubicBezTo>
                      <a:pt x="4" y="0"/>
                      <a:pt x="4" y="0"/>
                      <a:pt x="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noEditPoints="1"/>
              </p:cNvSpPr>
              <p:nvPr/>
            </p:nvSpPr>
            <p:spPr bwMode="auto">
              <a:xfrm>
                <a:off x="1357" y="1498"/>
                <a:ext cx="402" cy="292"/>
              </a:xfrm>
              <a:custGeom>
                <a:avLst/>
                <a:gdLst/>
                <a:ahLst/>
                <a:cxnLst>
                  <a:cxn ang="0">
                    <a:pos x="79" y="67"/>
                  </a:cxn>
                  <a:cxn ang="0">
                    <a:pos x="0" y="7"/>
                  </a:cxn>
                  <a:cxn ang="0">
                    <a:pos x="1" y="7"/>
                  </a:cxn>
                  <a:cxn ang="0">
                    <a:pos x="4" y="1"/>
                  </a:cxn>
                  <a:cxn ang="0">
                    <a:pos x="5" y="0"/>
                  </a:cxn>
                  <a:cxn ang="0">
                    <a:pos x="5" y="0"/>
                  </a:cxn>
                  <a:cxn ang="0">
                    <a:pos x="92" y="45"/>
                  </a:cxn>
                  <a:cxn ang="0">
                    <a:pos x="92" y="45"/>
                  </a:cxn>
                  <a:cxn ang="0">
                    <a:pos x="79" y="66"/>
                  </a:cxn>
                  <a:cxn ang="0">
                    <a:pos x="79" y="67"/>
                  </a:cxn>
                  <a:cxn ang="0">
                    <a:pos x="2" y="7"/>
                  </a:cxn>
                  <a:cxn ang="0">
                    <a:pos x="78" y="65"/>
                  </a:cxn>
                  <a:cxn ang="0">
                    <a:pos x="90" y="45"/>
                  </a:cxn>
                  <a:cxn ang="0">
                    <a:pos x="5" y="2"/>
                  </a:cxn>
                  <a:cxn ang="0">
                    <a:pos x="2" y="7"/>
                  </a:cxn>
                </a:cxnLst>
                <a:rect l="0" t="0" r="r" b="b"/>
                <a:pathLst>
                  <a:path w="92" h="67">
                    <a:moveTo>
                      <a:pt x="79" y="67"/>
                    </a:moveTo>
                    <a:cubicBezTo>
                      <a:pt x="0" y="7"/>
                      <a:pt x="0" y="7"/>
                      <a:pt x="0" y="7"/>
                    </a:cubicBezTo>
                    <a:cubicBezTo>
                      <a:pt x="1" y="7"/>
                      <a:pt x="1" y="7"/>
                      <a:pt x="1" y="7"/>
                    </a:cubicBezTo>
                    <a:cubicBezTo>
                      <a:pt x="2" y="5"/>
                      <a:pt x="3" y="3"/>
                      <a:pt x="4" y="1"/>
                    </a:cubicBezTo>
                    <a:cubicBezTo>
                      <a:pt x="5" y="0"/>
                      <a:pt x="5" y="0"/>
                      <a:pt x="5" y="0"/>
                    </a:cubicBezTo>
                    <a:cubicBezTo>
                      <a:pt x="5" y="0"/>
                      <a:pt x="5" y="0"/>
                      <a:pt x="5" y="0"/>
                    </a:cubicBezTo>
                    <a:cubicBezTo>
                      <a:pt x="92" y="45"/>
                      <a:pt x="92" y="45"/>
                      <a:pt x="92" y="45"/>
                    </a:cubicBezTo>
                    <a:cubicBezTo>
                      <a:pt x="92" y="45"/>
                      <a:pt x="92" y="45"/>
                      <a:pt x="92" y="45"/>
                    </a:cubicBezTo>
                    <a:cubicBezTo>
                      <a:pt x="88" y="53"/>
                      <a:pt x="84" y="60"/>
                      <a:pt x="79" y="66"/>
                    </a:cubicBezTo>
                    <a:lnTo>
                      <a:pt x="79" y="67"/>
                    </a:lnTo>
                    <a:close/>
                    <a:moveTo>
                      <a:pt x="2" y="7"/>
                    </a:moveTo>
                    <a:cubicBezTo>
                      <a:pt x="78" y="65"/>
                      <a:pt x="78" y="65"/>
                      <a:pt x="78" y="65"/>
                    </a:cubicBezTo>
                    <a:cubicBezTo>
                      <a:pt x="83" y="59"/>
                      <a:pt x="87" y="52"/>
                      <a:pt x="90" y="45"/>
                    </a:cubicBezTo>
                    <a:cubicBezTo>
                      <a:pt x="5" y="2"/>
                      <a:pt x="5" y="2"/>
                      <a:pt x="5" y="2"/>
                    </a:cubicBezTo>
                    <a:cubicBezTo>
                      <a:pt x="4" y="4"/>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379" y="1472"/>
                <a:ext cx="244" cy="139"/>
              </a:xfrm>
              <a:custGeom>
                <a:avLst/>
                <a:gdLst/>
                <a:ahLst/>
                <a:cxnLst>
                  <a:cxn ang="0">
                    <a:pos x="3" y="0"/>
                  </a:cxn>
                  <a:cxn ang="0">
                    <a:pos x="0" y="7"/>
                  </a:cxn>
                  <a:cxn ang="0">
                    <a:pos x="0" y="7"/>
                  </a:cxn>
                  <a:cxn ang="0">
                    <a:pos x="49" y="32"/>
                  </a:cxn>
                  <a:cxn ang="0">
                    <a:pos x="56" y="17"/>
                  </a:cxn>
                  <a:cxn ang="0">
                    <a:pos x="3" y="0"/>
                  </a:cxn>
                </a:cxnLst>
                <a:rect l="0" t="0" r="r" b="b"/>
                <a:pathLst>
                  <a:path w="56" h="32">
                    <a:moveTo>
                      <a:pt x="3" y="0"/>
                    </a:moveTo>
                    <a:cubicBezTo>
                      <a:pt x="2" y="3"/>
                      <a:pt x="1" y="5"/>
                      <a:pt x="0" y="7"/>
                    </a:cubicBezTo>
                    <a:cubicBezTo>
                      <a:pt x="0" y="7"/>
                      <a:pt x="0" y="7"/>
                      <a:pt x="0" y="7"/>
                    </a:cubicBezTo>
                    <a:cubicBezTo>
                      <a:pt x="49" y="32"/>
                      <a:pt x="49" y="32"/>
                      <a:pt x="49" y="32"/>
                    </a:cubicBezTo>
                    <a:cubicBezTo>
                      <a:pt x="52" y="27"/>
                      <a:pt x="54" y="22"/>
                      <a:pt x="56" y="17"/>
                    </a:cubicBezTo>
                    <a:cubicBezTo>
                      <a:pt x="3" y="0"/>
                      <a:pt x="3"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1375" y="1467"/>
                <a:ext cx="248" cy="149"/>
              </a:xfrm>
              <a:custGeom>
                <a:avLst/>
                <a:gdLst/>
                <a:ahLst/>
                <a:cxnLst>
                  <a:cxn ang="0">
                    <a:pos x="51" y="34"/>
                  </a:cxn>
                  <a:cxn ang="0">
                    <a:pos x="0" y="8"/>
                  </a:cxn>
                  <a:cxn ang="0">
                    <a:pos x="0" y="8"/>
                  </a:cxn>
                  <a:cxn ang="0">
                    <a:pos x="3" y="1"/>
                  </a:cxn>
                  <a:cxn ang="0">
                    <a:pos x="3" y="0"/>
                  </a:cxn>
                  <a:cxn ang="0">
                    <a:pos x="57" y="17"/>
                  </a:cxn>
                  <a:cxn ang="0">
                    <a:pos x="57" y="18"/>
                  </a:cxn>
                  <a:cxn ang="0">
                    <a:pos x="51" y="34"/>
                  </a:cxn>
                  <a:cxn ang="0">
                    <a:pos x="2" y="8"/>
                  </a:cxn>
                  <a:cxn ang="0">
                    <a:pos x="50" y="32"/>
                  </a:cxn>
                  <a:cxn ang="0">
                    <a:pos x="56" y="18"/>
                  </a:cxn>
                  <a:cxn ang="0">
                    <a:pos x="4" y="2"/>
                  </a:cxn>
                  <a:cxn ang="0">
                    <a:pos x="2" y="8"/>
                  </a:cxn>
                </a:cxnLst>
                <a:rect l="0" t="0" r="r" b="b"/>
                <a:pathLst>
                  <a:path w="57" h="34">
                    <a:moveTo>
                      <a:pt x="51" y="34"/>
                    </a:moveTo>
                    <a:cubicBezTo>
                      <a:pt x="0" y="8"/>
                      <a:pt x="0" y="8"/>
                      <a:pt x="0" y="8"/>
                    </a:cubicBezTo>
                    <a:cubicBezTo>
                      <a:pt x="0" y="8"/>
                      <a:pt x="0" y="8"/>
                      <a:pt x="0" y="8"/>
                    </a:cubicBezTo>
                    <a:cubicBezTo>
                      <a:pt x="2" y="6"/>
                      <a:pt x="2" y="3"/>
                      <a:pt x="3" y="1"/>
                    </a:cubicBezTo>
                    <a:cubicBezTo>
                      <a:pt x="3" y="0"/>
                      <a:pt x="3" y="0"/>
                      <a:pt x="3" y="0"/>
                    </a:cubicBezTo>
                    <a:cubicBezTo>
                      <a:pt x="57" y="17"/>
                      <a:pt x="57" y="17"/>
                      <a:pt x="57" y="17"/>
                    </a:cubicBezTo>
                    <a:cubicBezTo>
                      <a:pt x="57" y="18"/>
                      <a:pt x="57" y="18"/>
                      <a:pt x="57" y="18"/>
                    </a:cubicBezTo>
                    <a:cubicBezTo>
                      <a:pt x="56" y="23"/>
                      <a:pt x="53" y="28"/>
                      <a:pt x="51" y="34"/>
                    </a:cubicBezTo>
                    <a:close/>
                    <a:moveTo>
                      <a:pt x="2" y="8"/>
                    </a:moveTo>
                    <a:cubicBezTo>
                      <a:pt x="50" y="32"/>
                      <a:pt x="50" y="32"/>
                      <a:pt x="50" y="32"/>
                    </a:cubicBezTo>
                    <a:cubicBezTo>
                      <a:pt x="52" y="28"/>
                      <a:pt x="54" y="23"/>
                      <a:pt x="56" y="18"/>
                    </a:cubicBezTo>
                    <a:cubicBezTo>
                      <a:pt x="4" y="2"/>
                      <a:pt x="4" y="2"/>
                      <a:pt x="4" y="2"/>
                    </a:cubicBezTo>
                    <a:cubicBezTo>
                      <a:pt x="4" y="4"/>
                      <a:pt x="3"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392" y="1441"/>
                <a:ext cx="127" cy="66"/>
              </a:xfrm>
              <a:custGeom>
                <a:avLst/>
                <a:gdLst/>
                <a:ahLst/>
                <a:cxnLst>
                  <a:cxn ang="0">
                    <a:pos x="1" y="0"/>
                  </a:cxn>
                  <a:cxn ang="0">
                    <a:pos x="0" y="7"/>
                  </a:cxn>
                  <a:cxn ang="0">
                    <a:pos x="0" y="7"/>
                  </a:cxn>
                  <a:cxn ang="0">
                    <a:pos x="26" y="15"/>
                  </a:cxn>
                  <a:cxn ang="0">
                    <a:pos x="29" y="4"/>
                  </a:cxn>
                  <a:cxn ang="0">
                    <a:pos x="1" y="0"/>
                  </a:cxn>
                </a:cxnLst>
                <a:rect l="0" t="0" r="r" b="b"/>
                <a:pathLst>
                  <a:path w="29" h="15">
                    <a:moveTo>
                      <a:pt x="1" y="0"/>
                    </a:moveTo>
                    <a:cubicBezTo>
                      <a:pt x="1" y="3"/>
                      <a:pt x="0" y="5"/>
                      <a:pt x="0" y="7"/>
                    </a:cubicBezTo>
                    <a:cubicBezTo>
                      <a:pt x="0" y="7"/>
                      <a:pt x="0" y="7"/>
                      <a:pt x="0" y="7"/>
                    </a:cubicBezTo>
                    <a:cubicBezTo>
                      <a:pt x="26" y="15"/>
                      <a:pt x="26" y="15"/>
                      <a:pt x="26" y="15"/>
                    </a:cubicBezTo>
                    <a:cubicBezTo>
                      <a:pt x="27" y="12"/>
                      <a:pt x="28" y="8"/>
                      <a:pt x="29" y="4"/>
                    </a:cubicBezTo>
                    <a:cubicBezTo>
                      <a:pt x="1" y="0"/>
                      <a:pt x="1" y="0"/>
                      <a:pt x="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noEditPoints="1"/>
              </p:cNvSpPr>
              <p:nvPr/>
            </p:nvSpPr>
            <p:spPr bwMode="auto">
              <a:xfrm>
                <a:off x="1388" y="1437"/>
                <a:ext cx="131" cy="74"/>
              </a:xfrm>
              <a:custGeom>
                <a:avLst/>
                <a:gdLst/>
                <a:ahLst/>
                <a:cxnLst>
                  <a:cxn ang="0">
                    <a:pos x="28" y="17"/>
                  </a:cxn>
                  <a:cxn ang="0">
                    <a:pos x="0" y="9"/>
                  </a:cxn>
                  <a:cxn ang="0">
                    <a:pos x="0" y="8"/>
                  </a:cxn>
                  <a:cxn ang="0">
                    <a:pos x="2" y="1"/>
                  </a:cxn>
                  <a:cxn ang="0">
                    <a:pos x="2" y="0"/>
                  </a:cxn>
                  <a:cxn ang="0">
                    <a:pos x="30" y="4"/>
                  </a:cxn>
                  <a:cxn ang="0">
                    <a:pos x="30" y="5"/>
                  </a:cxn>
                  <a:cxn ang="0">
                    <a:pos x="28" y="17"/>
                  </a:cxn>
                  <a:cxn ang="0">
                    <a:pos x="2" y="8"/>
                  </a:cxn>
                  <a:cxn ang="0">
                    <a:pos x="27" y="16"/>
                  </a:cxn>
                  <a:cxn ang="0">
                    <a:pos x="29" y="5"/>
                  </a:cxn>
                  <a:cxn ang="0">
                    <a:pos x="3" y="2"/>
                  </a:cxn>
                  <a:cxn ang="0">
                    <a:pos x="2" y="8"/>
                  </a:cxn>
                </a:cxnLst>
                <a:rect l="0" t="0" r="r" b="b"/>
                <a:pathLst>
                  <a:path w="30" h="17">
                    <a:moveTo>
                      <a:pt x="28" y="17"/>
                    </a:moveTo>
                    <a:cubicBezTo>
                      <a:pt x="0" y="9"/>
                      <a:pt x="0" y="9"/>
                      <a:pt x="0" y="9"/>
                    </a:cubicBezTo>
                    <a:cubicBezTo>
                      <a:pt x="0" y="8"/>
                      <a:pt x="0" y="8"/>
                      <a:pt x="0" y="8"/>
                    </a:cubicBezTo>
                    <a:cubicBezTo>
                      <a:pt x="1" y="6"/>
                      <a:pt x="1" y="3"/>
                      <a:pt x="2" y="1"/>
                    </a:cubicBezTo>
                    <a:cubicBezTo>
                      <a:pt x="2" y="0"/>
                      <a:pt x="2" y="0"/>
                      <a:pt x="2" y="0"/>
                    </a:cubicBezTo>
                    <a:cubicBezTo>
                      <a:pt x="30" y="4"/>
                      <a:pt x="30" y="4"/>
                      <a:pt x="30" y="4"/>
                    </a:cubicBezTo>
                    <a:cubicBezTo>
                      <a:pt x="30" y="5"/>
                      <a:pt x="30" y="5"/>
                      <a:pt x="30" y="5"/>
                    </a:cubicBezTo>
                    <a:cubicBezTo>
                      <a:pt x="30" y="9"/>
                      <a:pt x="29" y="13"/>
                      <a:pt x="28" y="17"/>
                    </a:cubicBezTo>
                    <a:close/>
                    <a:moveTo>
                      <a:pt x="2" y="8"/>
                    </a:moveTo>
                    <a:cubicBezTo>
                      <a:pt x="27" y="16"/>
                      <a:pt x="27" y="16"/>
                      <a:pt x="27" y="16"/>
                    </a:cubicBezTo>
                    <a:cubicBezTo>
                      <a:pt x="28" y="12"/>
                      <a:pt x="28" y="9"/>
                      <a:pt x="29" y="5"/>
                    </a:cubicBezTo>
                    <a:cubicBezTo>
                      <a:pt x="3" y="2"/>
                      <a:pt x="3" y="2"/>
                      <a:pt x="3" y="2"/>
                    </a:cubicBezTo>
                    <a:cubicBezTo>
                      <a:pt x="3" y="4"/>
                      <a:pt x="2"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1396" y="1406"/>
                <a:ext cx="123" cy="53"/>
              </a:xfrm>
              <a:custGeom>
                <a:avLst/>
                <a:gdLst/>
                <a:ahLst/>
                <a:cxnLst>
                  <a:cxn ang="0">
                    <a:pos x="28" y="0"/>
                  </a:cxn>
                  <a:cxn ang="0">
                    <a:pos x="1" y="1"/>
                  </a:cxn>
                  <a:cxn ang="0">
                    <a:pos x="1" y="1"/>
                  </a:cxn>
                  <a:cxn ang="0">
                    <a:pos x="1" y="3"/>
                  </a:cxn>
                  <a:cxn ang="0">
                    <a:pos x="0" y="8"/>
                  </a:cxn>
                  <a:cxn ang="0">
                    <a:pos x="0" y="8"/>
                  </a:cxn>
                  <a:cxn ang="0">
                    <a:pos x="28" y="12"/>
                  </a:cxn>
                  <a:cxn ang="0">
                    <a:pos x="28" y="0"/>
                  </a:cxn>
                </a:cxnLst>
                <a:rect l="0" t="0" r="r" b="b"/>
                <a:pathLst>
                  <a:path w="28" h="12">
                    <a:moveTo>
                      <a:pt x="28" y="0"/>
                    </a:moveTo>
                    <a:cubicBezTo>
                      <a:pt x="1" y="1"/>
                      <a:pt x="1" y="1"/>
                      <a:pt x="1" y="1"/>
                    </a:cubicBezTo>
                    <a:cubicBezTo>
                      <a:pt x="1" y="1"/>
                      <a:pt x="1" y="1"/>
                      <a:pt x="1" y="1"/>
                    </a:cubicBezTo>
                    <a:cubicBezTo>
                      <a:pt x="1" y="2"/>
                      <a:pt x="1" y="2"/>
                      <a:pt x="1" y="3"/>
                    </a:cubicBezTo>
                    <a:cubicBezTo>
                      <a:pt x="1" y="5"/>
                      <a:pt x="0" y="7"/>
                      <a:pt x="0" y="8"/>
                    </a:cubicBezTo>
                    <a:cubicBezTo>
                      <a:pt x="0" y="8"/>
                      <a:pt x="0" y="8"/>
                      <a:pt x="0" y="8"/>
                    </a:cubicBezTo>
                    <a:cubicBezTo>
                      <a:pt x="28" y="12"/>
                      <a:pt x="28" y="12"/>
                      <a:pt x="28" y="12"/>
                    </a:cubicBezTo>
                    <a:cubicBezTo>
                      <a:pt x="28" y="8"/>
                      <a:pt x="28" y="4"/>
                      <a:pt x="2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1392" y="1402"/>
                <a:ext cx="131" cy="57"/>
              </a:xfrm>
              <a:custGeom>
                <a:avLst/>
                <a:gdLst/>
                <a:ahLst/>
                <a:cxnLst>
                  <a:cxn ang="0">
                    <a:pos x="29" y="13"/>
                  </a:cxn>
                  <a:cxn ang="0">
                    <a:pos x="0" y="10"/>
                  </a:cxn>
                  <a:cxn ang="0">
                    <a:pos x="1" y="9"/>
                  </a:cxn>
                  <a:cxn ang="0">
                    <a:pos x="1" y="4"/>
                  </a:cxn>
                  <a:cxn ang="0">
                    <a:pos x="1" y="2"/>
                  </a:cxn>
                  <a:cxn ang="0">
                    <a:pos x="1" y="1"/>
                  </a:cxn>
                  <a:cxn ang="0">
                    <a:pos x="30" y="0"/>
                  </a:cxn>
                  <a:cxn ang="0">
                    <a:pos x="30" y="0"/>
                  </a:cxn>
                  <a:cxn ang="0">
                    <a:pos x="29" y="13"/>
                  </a:cxn>
                  <a:cxn ang="0">
                    <a:pos x="2" y="9"/>
                  </a:cxn>
                  <a:cxn ang="0">
                    <a:pos x="28" y="12"/>
                  </a:cxn>
                  <a:cxn ang="0">
                    <a:pos x="28" y="1"/>
                  </a:cxn>
                  <a:cxn ang="0">
                    <a:pos x="2" y="3"/>
                  </a:cxn>
                  <a:cxn ang="0">
                    <a:pos x="2" y="4"/>
                  </a:cxn>
                  <a:cxn ang="0">
                    <a:pos x="2" y="9"/>
                  </a:cxn>
                </a:cxnLst>
                <a:rect l="0" t="0" r="r" b="b"/>
                <a:pathLst>
                  <a:path w="30" h="13">
                    <a:moveTo>
                      <a:pt x="29" y="13"/>
                    </a:moveTo>
                    <a:cubicBezTo>
                      <a:pt x="0" y="10"/>
                      <a:pt x="0" y="10"/>
                      <a:pt x="0" y="10"/>
                    </a:cubicBezTo>
                    <a:cubicBezTo>
                      <a:pt x="1" y="9"/>
                      <a:pt x="1" y="9"/>
                      <a:pt x="1" y="9"/>
                    </a:cubicBezTo>
                    <a:cubicBezTo>
                      <a:pt x="1" y="8"/>
                      <a:pt x="1" y="6"/>
                      <a:pt x="1" y="4"/>
                    </a:cubicBezTo>
                    <a:cubicBezTo>
                      <a:pt x="1" y="3"/>
                      <a:pt x="1" y="3"/>
                      <a:pt x="1" y="2"/>
                    </a:cubicBezTo>
                    <a:cubicBezTo>
                      <a:pt x="1" y="1"/>
                      <a:pt x="1" y="1"/>
                      <a:pt x="1" y="1"/>
                    </a:cubicBezTo>
                    <a:cubicBezTo>
                      <a:pt x="30" y="0"/>
                      <a:pt x="30" y="0"/>
                      <a:pt x="30" y="0"/>
                    </a:cubicBezTo>
                    <a:cubicBezTo>
                      <a:pt x="30" y="0"/>
                      <a:pt x="30" y="0"/>
                      <a:pt x="30" y="0"/>
                    </a:cubicBezTo>
                    <a:cubicBezTo>
                      <a:pt x="30" y="5"/>
                      <a:pt x="30" y="9"/>
                      <a:pt x="29" y="13"/>
                    </a:cubicBezTo>
                    <a:close/>
                    <a:moveTo>
                      <a:pt x="2" y="9"/>
                    </a:moveTo>
                    <a:cubicBezTo>
                      <a:pt x="28" y="12"/>
                      <a:pt x="28" y="12"/>
                      <a:pt x="28" y="12"/>
                    </a:cubicBezTo>
                    <a:cubicBezTo>
                      <a:pt x="28" y="8"/>
                      <a:pt x="29" y="5"/>
                      <a:pt x="28" y="1"/>
                    </a:cubicBezTo>
                    <a:cubicBezTo>
                      <a:pt x="2" y="3"/>
                      <a:pt x="2" y="3"/>
                      <a:pt x="2" y="3"/>
                    </a:cubicBezTo>
                    <a:cubicBezTo>
                      <a:pt x="2" y="3"/>
                      <a:pt x="2" y="4"/>
                      <a:pt x="2" y="4"/>
                    </a:cubicBezTo>
                    <a:cubicBezTo>
                      <a:pt x="2" y="6"/>
                      <a:pt x="2"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396" y="1293"/>
                <a:ext cx="393" cy="118"/>
              </a:xfrm>
              <a:custGeom>
                <a:avLst/>
                <a:gdLst/>
                <a:ahLst/>
                <a:cxnLst>
                  <a:cxn ang="0">
                    <a:pos x="87" y="0"/>
                  </a:cxn>
                  <a:cxn ang="0">
                    <a:pos x="0" y="20"/>
                  </a:cxn>
                  <a:cxn ang="0">
                    <a:pos x="0" y="20"/>
                  </a:cxn>
                  <a:cxn ang="0">
                    <a:pos x="1" y="27"/>
                  </a:cxn>
                  <a:cxn ang="0">
                    <a:pos x="1" y="27"/>
                  </a:cxn>
                  <a:cxn ang="0">
                    <a:pos x="90" y="22"/>
                  </a:cxn>
                  <a:cxn ang="0">
                    <a:pos x="87" y="0"/>
                  </a:cxn>
                </a:cxnLst>
                <a:rect l="0" t="0" r="r" b="b"/>
                <a:pathLst>
                  <a:path w="90" h="27">
                    <a:moveTo>
                      <a:pt x="87" y="0"/>
                    </a:moveTo>
                    <a:cubicBezTo>
                      <a:pt x="0" y="20"/>
                      <a:pt x="0" y="20"/>
                      <a:pt x="0" y="20"/>
                    </a:cubicBezTo>
                    <a:cubicBezTo>
                      <a:pt x="0" y="20"/>
                      <a:pt x="0" y="20"/>
                      <a:pt x="0" y="20"/>
                    </a:cubicBezTo>
                    <a:cubicBezTo>
                      <a:pt x="0" y="22"/>
                      <a:pt x="0" y="25"/>
                      <a:pt x="1" y="27"/>
                    </a:cubicBezTo>
                    <a:cubicBezTo>
                      <a:pt x="1" y="27"/>
                      <a:pt x="1" y="27"/>
                      <a:pt x="1" y="27"/>
                    </a:cubicBezTo>
                    <a:cubicBezTo>
                      <a:pt x="90" y="22"/>
                      <a:pt x="90" y="22"/>
                      <a:pt x="90" y="22"/>
                    </a:cubicBezTo>
                    <a:cubicBezTo>
                      <a:pt x="90" y="15"/>
                      <a:pt x="89" y="7"/>
                      <a:pt x="87"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1392" y="1288"/>
                <a:ext cx="402" cy="127"/>
              </a:xfrm>
              <a:custGeom>
                <a:avLst/>
                <a:gdLst/>
                <a:ahLst/>
                <a:cxnLst>
                  <a:cxn ang="0">
                    <a:pos x="1" y="29"/>
                  </a:cxn>
                  <a:cxn ang="0">
                    <a:pos x="1" y="28"/>
                  </a:cxn>
                  <a:cxn ang="0">
                    <a:pos x="0" y="21"/>
                  </a:cxn>
                  <a:cxn ang="0">
                    <a:pos x="0" y="20"/>
                  </a:cxn>
                  <a:cxn ang="0">
                    <a:pos x="89" y="0"/>
                  </a:cxn>
                  <a:cxn ang="0">
                    <a:pos x="89" y="0"/>
                  </a:cxn>
                  <a:cxn ang="0">
                    <a:pos x="92" y="23"/>
                  </a:cxn>
                  <a:cxn ang="0">
                    <a:pos x="92" y="24"/>
                  </a:cxn>
                  <a:cxn ang="0">
                    <a:pos x="1" y="29"/>
                  </a:cxn>
                  <a:cxn ang="0">
                    <a:pos x="1" y="21"/>
                  </a:cxn>
                  <a:cxn ang="0">
                    <a:pos x="2" y="27"/>
                  </a:cxn>
                  <a:cxn ang="0">
                    <a:pos x="90" y="23"/>
                  </a:cxn>
                  <a:cxn ang="0">
                    <a:pos x="87" y="1"/>
                  </a:cxn>
                  <a:cxn ang="0">
                    <a:pos x="1" y="21"/>
                  </a:cxn>
                </a:cxnLst>
                <a:rect l="0" t="0" r="r" b="b"/>
                <a:pathLst>
                  <a:path w="92" h="29">
                    <a:moveTo>
                      <a:pt x="1" y="29"/>
                    </a:moveTo>
                    <a:cubicBezTo>
                      <a:pt x="1" y="28"/>
                      <a:pt x="1" y="28"/>
                      <a:pt x="1" y="28"/>
                    </a:cubicBezTo>
                    <a:cubicBezTo>
                      <a:pt x="1" y="26"/>
                      <a:pt x="0" y="23"/>
                      <a:pt x="0" y="21"/>
                    </a:cubicBezTo>
                    <a:cubicBezTo>
                      <a:pt x="0" y="20"/>
                      <a:pt x="0" y="20"/>
                      <a:pt x="0" y="20"/>
                    </a:cubicBezTo>
                    <a:cubicBezTo>
                      <a:pt x="89" y="0"/>
                      <a:pt x="89" y="0"/>
                      <a:pt x="89" y="0"/>
                    </a:cubicBezTo>
                    <a:cubicBezTo>
                      <a:pt x="89" y="0"/>
                      <a:pt x="89" y="0"/>
                      <a:pt x="89" y="0"/>
                    </a:cubicBezTo>
                    <a:cubicBezTo>
                      <a:pt x="90" y="8"/>
                      <a:pt x="91" y="16"/>
                      <a:pt x="92" y="23"/>
                    </a:cubicBezTo>
                    <a:cubicBezTo>
                      <a:pt x="92" y="24"/>
                      <a:pt x="92" y="24"/>
                      <a:pt x="92" y="24"/>
                    </a:cubicBezTo>
                    <a:lnTo>
                      <a:pt x="1" y="29"/>
                    </a:lnTo>
                    <a:close/>
                    <a:moveTo>
                      <a:pt x="1" y="21"/>
                    </a:moveTo>
                    <a:cubicBezTo>
                      <a:pt x="2" y="23"/>
                      <a:pt x="2" y="25"/>
                      <a:pt x="2" y="27"/>
                    </a:cubicBezTo>
                    <a:cubicBezTo>
                      <a:pt x="90" y="23"/>
                      <a:pt x="90" y="23"/>
                      <a:pt x="90" y="23"/>
                    </a:cubicBezTo>
                    <a:cubicBezTo>
                      <a:pt x="90" y="15"/>
                      <a:pt x="89" y="8"/>
                      <a:pt x="87" y="1"/>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383" y="1323"/>
                <a:ext cx="70" cy="57"/>
              </a:xfrm>
              <a:custGeom>
                <a:avLst/>
                <a:gdLst/>
                <a:ahLst/>
                <a:cxnLst>
                  <a:cxn ang="0">
                    <a:pos x="13" y="0"/>
                  </a:cxn>
                  <a:cxn ang="0">
                    <a:pos x="0" y="6"/>
                  </a:cxn>
                  <a:cxn ang="0">
                    <a:pos x="0" y="6"/>
                  </a:cxn>
                  <a:cxn ang="0">
                    <a:pos x="3" y="13"/>
                  </a:cxn>
                  <a:cxn ang="0">
                    <a:pos x="3" y="13"/>
                  </a:cxn>
                  <a:cxn ang="0">
                    <a:pos x="16" y="10"/>
                  </a:cxn>
                  <a:cxn ang="0">
                    <a:pos x="13" y="0"/>
                  </a:cxn>
                </a:cxnLst>
                <a:rect l="0" t="0" r="r" b="b"/>
                <a:pathLst>
                  <a:path w="16" h="13">
                    <a:moveTo>
                      <a:pt x="13" y="0"/>
                    </a:moveTo>
                    <a:cubicBezTo>
                      <a:pt x="0" y="6"/>
                      <a:pt x="0" y="6"/>
                      <a:pt x="0" y="6"/>
                    </a:cubicBezTo>
                    <a:cubicBezTo>
                      <a:pt x="0" y="6"/>
                      <a:pt x="0" y="6"/>
                      <a:pt x="0" y="6"/>
                    </a:cubicBezTo>
                    <a:cubicBezTo>
                      <a:pt x="1" y="8"/>
                      <a:pt x="2" y="10"/>
                      <a:pt x="3" y="13"/>
                    </a:cubicBezTo>
                    <a:cubicBezTo>
                      <a:pt x="3" y="13"/>
                      <a:pt x="3" y="13"/>
                      <a:pt x="3" y="13"/>
                    </a:cubicBezTo>
                    <a:cubicBezTo>
                      <a:pt x="16" y="10"/>
                      <a:pt x="16" y="10"/>
                      <a:pt x="16" y="10"/>
                    </a:cubicBezTo>
                    <a:cubicBezTo>
                      <a:pt x="15" y="7"/>
                      <a:pt x="14" y="3"/>
                      <a:pt x="1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noEditPoints="1"/>
              </p:cNvSpPr>
              <p:nvPr/>
            </p:nvSpPr>
            <p:spPr bwMode="auto">
              <a:xfrm>
                <a:off x="1379" y="1323"/>
                <a:ext cx="79" cy="61"/>
              </a:xfrm>
              <a:custGeom>
                <a:avLst/>
                <a:gdLst/>
                <a:ahLst/>
                <a:cxnLst>
                  <a:cxn ang="0">
                    <a:pos x="3" y="14"/>
                  </a:cxn>
                  <a:cxn ang="0">
                    <a:pos x="3" y="13"/>
                  </a:cxn>
                  <a:cxn ang="0">
                    <a:pos x="1" y="6"/>
                  </a:cxn>
                  <a:cxn ang="0">
                    <a:pos x="0" y="6"/>
                  </a:cxn>
                  <a:cxn ang="0">
                    <a:pos x="14" y="0"/>
                  </a:cxn>
                  <a:cxn ang="0">
                    <a:pos x="15" y="0"/>
                  </a:cxn>
                  <a:cxn ang="0">
                    <a:pos x="18" y="10"/>
                  </a:cxn>
                  <a:cxn ang="0">
                    <a:pos x="18" y="10"/>
                  </a:cxn>
                  <a:cxn ang="0">
                    <a:pos x="3" y="14"/>
                  </a:cxn>
                  <a:cxn ang="0">
                    <a:pos x="2" y="6"/>
                  </a:cxn>
                  <a:cxn ang="0">
                    <a:pos x="4" y="12"/>
                  </a:cxn>
                  <a:cxn ang="0">
                    <a:pos x="16" y="9"/>
                  </a:cxn>
                  <a:cxn ang="0">
                    <a:pos x="14" y="1"/>
                  </a:cxn>
                  <a:cxn ang="0">
                    <a:pos x="2" y="6"/>
                  </a:cxn>
                </a:cxnLst>
                <a:rect l="0" t="0" r="r" b="b"/>
                <a:pathLst>
                  <a:path w="18" h="14">
                    <a:moveTo>
                      <a:pt x="3" y="14"/>
                    </a:moveTo>
                    <a:cubicBezTo>
                      <a:pt x="3" y="13"/>
                      <a:pt x="3" y="13"/>
                      <a:pt x="3" y="13"/>
                    </a:cubicBezTo>
                    <a:cubicBezTo>
                      <a:pt x="2" y="11"/>
                      <a:pt x="2" y="8"/>
                      <a:pt x="1" y="6"/>
                    </a:cubicBezTo>
                    <a:cubicBezTo>
                      <a:pt x="0" y="6"/>
                      <a:pt x="0" y="6"/>
                      <a:pt x="0" y="6"/>
                    </a:cubicBezTo>
                    <a:cubicBezTo>
                      <a:pt x="14" y="0"/>
                      <a:pt x="14" y="0"/>
                      <a:pt x="14" y="0"/>
                    </a:cubicBezTo>
                    <a:cubicBezTo>
                      <a:pt x="15" y="0"/>
                      <a:pt x="15" y="0"/>
                      <a:pt x="15" y="0"/>
                    </a:cubicBezTo>
                    <a:cubicBezTo>
                      <a:pt x="16" y="3"/>
                      <a:pt x="17" y="6"/>
                      <a:pt x="18" y="10"/>
                    </a:cubicBezTo>
                    <a:cubicBezTo>
                      <a:pt x="18" y="10"/>
                      <a:pt x="18" y="10"/>
                      <a:pt x="18" y="10"/>
                    </a:cubicBezTo>
                    <a:lnTo>
                      <a:pt x="3" y="14"/>
                    </a:lnTo>
                    <a:close/>
                    <a:moveTo>
                      <a:pt x="2" y="6"/>
                    </a:moveTo>
                    <a:cubicBezTo>
                      <a:pt x="3" y="8"/>
                      <a:pt x="4" y="10"/>
                      <a:pt x="4" y="12"/>
                    </a:cubicBezTo>
                    <a:cubicBezTo>
                      <a:pt x="16" y="9"/>
                      <a:pt x="16" y="9"/>
                      <a:pt x="16" y="9"/>
                    </a:cubicBezTo>
                    <a:cubicBezTo>
                      <a:pt x="15" y="7"/>
                      <a:pt x="15" y="4"/>
                      <a:pt x="14" y="1"/>
                    </a:cubicBezTo>
                    <a:lnTo>
                      <a:pt x="2"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370" y="1092"/>
                <a:ext cx="402" cy="257"/>
              </a:xfrm>
              <a:custGeom>
                <a:avLst/>
                <a:gdLst/>
                <a:ahLst/>
                <a:cxnLst>
                  <a:cxn ang="0">
                    <a:pos x="81" y="0"/>
                  </a:cxn>
                  <a:cxn ang="0">
                    <a:pos x="0" y="52"/>
                  </a:cxn>
                  <a:cxn ang="0">
                    <a:pos x="0" y="52"/>
                  </a:cxn>
                  <a:cxn ang="0">
                    <a:pos x="3" y="59"/>
                  </a:cxn>
                  <a:cxn ang="0">
                    <a:pos x="3" y="59"/>
                  </a:cxn>
                  <a:cxn ang="0">
                    <a:pos x="92" y="21"/>
                  </a:cxn>
                  <a:cxn ang="0">
                    <a:pos x="81" y="0"/>
                  </a:cxn>
                </a:cxnLst>
                <a:rect l="0" t="0" r="r" b="b"/>
                <a:pathLst>
                  <a:path w="92" h="59">
                    <a:moveTo>
                      <a:pt x="81" y="0"/>
                    </a:moveTo>
                    <a:cubicBezTo>
                      <a:pt x="0" y="52"/>
                      <a:pt x="0" y="52"/>
                      <a:pt x="0" y="52"/>
                    </a:cubicBezTo>
                    <a:cubicBezTo>
                      <a:pt x="0" y="52"/>
                      <a:pt x="0" y="52"/>
                      <a:pt x="0" y="52"/>
                    </a:cubicBezTo>
                    <a:cubicBezTo>
                      <a:pt x="1" y="55"/>
                      <a:pt x="2" y="57"/>
                      <a:pt x="3" y="59"/>
                    </a:cubicBezTo>
                    <a:cubicBezTo>
                      <a:pt x="3" y="59"/>
                      <a:pt x="3" y="59"/>
                      <a:pt x="3" y="59"/>
                    </a:cubicBezTo>
                    <a:cubicBezTo>
                      <a:pt x="92" y="21"/>
                      <a:pt x="92" y="21"/>
                      <a:pt x="92" y="21"/>
                    </a:cubicBezTo>
                    <a:cubicBezTo>
                      <a:pt x="89" y="14"/>
                      <a:pt x="85" y="6"/>
                      <a:pt x="8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noEditPoints="1"/>
              </p:cNvSpPr>
              <p:nvPr/>
            </p:nvSpPr>
            <p:spPr bwMode="auto">
              <a:xfrm>
                <a:off x="1366" y="1088"/>
                <a:ext cx="410" cy="266"/>
              </a:xfrm>
              <a:custGeom>
                <a:avLst/>
                <a:gdLst/>
                <a:ahLst/>
                <a:cxnLst>
                  <a:cxn ang="0">
                    <a:pos x="4" y="61"/>
                  </a:cxn>
                  <a:cxn ang="0">
                    <a:pos x="4" y="60"/>
                  </a:cxn>
                  <a:cxn ang="0">
                    <a:pos x="0" y="54"/>
                  </a:cxn>
                  <a:cxn ang="0">
                    <a:pos x="0" y="53"/>
                  </a:cxn>
                  <a:cxn ang="0">
                    <a:pos x="82" y="0"/>
                  </a:cxn>
                  <a:cxn ang="0">
                    <a:pos x="83" y="0"/>
                  </a:cxn>
                  <a:cxn ang="0">
                    <a:pos x="94" y="22"/>
                  </a:cxn>
                  <a:cxn ang="0">
                    <a:pos x="94" y="22"/>
                  </a:cxn>
                  <a:cxn ang="0">
                    <a:pos x="4" y="61"/>
                  </a:cxn>
                  <a:cxn ang="0">
                    <a:pos x="2" y="54"/>
                  </a:cxn>
                  <a:cxn ang="0">
                    <a:pos x="5" y="59"/>
                  </a:cxn>
                  <a:cxn ang="0">
                    <a:pos x="92" y="22"/>
                  </a:cxn>
                  <a:cxn ang="0">
                    <a:pos x="82" y="2"/>
                  </a:cxn>
                  <a:cxn ang="0">
                    <a:pos x="2" y="54"/>
                  </a:cxn>
                </a:cxnLst>
                <a:rect l="0" t="0" r="r" b="b"/>
                <a:pathLst>
                  <a:path w="94" h="61">
                    <a:moveTo>
                      <a:pt x="4" y="61"/>
                    </a:moveTo>
                    <a:cubicBezTo>
                      <a:pt x="4" y="60"/>
                      <a:pt x="4" y="60"/>
                      <a:pt x="4" y="60"/>
                    </a:cubicBezTo>
                    <a:cubicBezTo>
                      <a:pt x="3" y="58"/>
                      <a:pt x="2" y="56"/>
                      <a:pt x="0" y="54"/>
                    </a:cubicBezTo>
                    <a:cubicBezTo>
                      <a:pt x="0" y="53"/>
                      <a:pt x="0" y="53"/>
                      <a:pt x="0" y="53"/>
                    </a:cubicBezTo>
                    <a:cubicBezTo>
                      <a:pt x="82" y="0"/>
                      <a:pt x="82" y="0"/>
                      <a:pt x="82" y="0"/>
                    </a:cubicBezTo>
                    <a:cubicBezTo>
                      <a:pt x="83" y="0"/>
                      <a:pt x="83" y="0"/>
                      <a:pt x="83" y="0"/>
                    </a:cubicBezTo>
                    <a:cubicBezTo>
                      <a:pt x="87" y="7"/>
                      <a:pt x="91" y="14"/>
                      <a:pt x="94" y="22"/>
                    </a:cubicBezTo>
                    <a:cubicBezTo>
                      <a:pt x="94" y="22"/>
                      <a:pt x="94" y="22"/>
                      <a:pt x="94" y="22"/>
                    </a:cubicBezTo>
                    <a:lnTo>
                      <a:pt x="4" y="61"/>
                    </a:lnTo>
                    <a:close/>
                    <a:moveTo>
                      <a:pt x="2" y="54"/>
                    </a:moveTo>
                    <a:cubicBezTo>
                      <a:pt x="3" y="55"/>
                      <a:pt x="4" y="57"/>
                      <a:pt x="5" y="59"/>
                    </a:cubicBezTo>
                    <a:cubicBezTo>
                      <a:pt x="92" y="22"/>
                      <a:pt x="92" y="22"/>
                      <a:pt x="92" y="22"/>
                    </a:cubicBezTo>
                    <a:cubicBezTo>
                      <a:pt x="89" y="15"/>
                      <a:pt x="86" y="8"/>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1348" y="1171"/>
                <a:ext cx="175" cy="148"/>
              </a:xfrm>
              <a:custGeom>
                <a:avLst/>
                <a:gdLst/>
                <a:ahLst/>
                <a:cxnLst>
                  <a:cxn ang="0">
                    <a:pos x="31" y="0"/>
                  </a:cxn>
                  <a:cxn ang="0">
                    <a:pos x="0" y="29"/>
                  </a:cxn>
                  <a:cxn ang="0">
                    <a:pos x="0" y="29"/>
                  </a:cxn>
                  <a:cxn ang="0">
                    <a:pos x="5" y="34"/>
                  </a:cxn>
                  <a:cxn ang="0">
                    <a:pos x="5" y="34"/>
                  </a:cxn>
                  <a:cxn ang="0">
                    <a:pos x="40" y="12"/>
                  </a:cxn>
                  <a:cxn ang="0">
                    <a:pos x="31" y="0"/>
                  </a:cxn>
                </a:cxnLst>
                <a:rect l="0" t="0" r="r" b="b"/>
                <a:pathLst>
                  <a:path w="40" h="34">
                    <a:moveTo>
                      <a:pt x="31" y="0"/>
                    </a:moveTo>
                    <a:cubicBezTo>
                      <a:pt x="0" y="29"/>
                      <a:pt x="0" y="29"/>
                      <a:pt x="0" y="29"/>
                    </a:cubicBezTo>
                    <a:cubicBezTo>
                      <a:pt x="0" y="29"/>
                      <a:pt x="0" y="29"/>
                      <a:pt x="0" y="29"/>
                    </a:cubicBezTo>
                    <a:cubicBezTo>
                      <a:pt x="2" y="31"/>
                      <a:pt x="4" y="32"/>
                      <a:pt x="5" y="34"/>
                    </a:cubicBezTo>
                    <a:cubicBezTo>
                      <a:pt x="5" y="34"/>
                      <a:pt x="5" y="34"/>
                      <a:pt x="5" y="34"/>
                    </a:cubicBezTo>
                    <a:cubicBezTo>
                      <a:pt x="40" y="12"/>
                      <a:pt x="40" y="12"/>
                      <a:pt x="40" y="12"/>
                    </a:cubicBezTo>
                    <a:cubicBezTo>
                      <a:pt x="37" y="8"/>
                      <a:pt x="34" y="4"/>
                      <a:pt x="3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noEditPoints="1"/>
              </p:cNvSpPr>
              <p:nvPr/>
            </p:nvSpPr>
            <p:spPr bwMode="auto">
              <a:xfrm>
                <a:off x="1344" y="1166"/>
                <a:ext cx="183" cy="157"/>
              </a:xfrm>
              <a:custGeom>
                <a:avLst/>
                <a:gdLst/>
                <a:ahLst/>
                <a:cxnLst>
                  <a:cxn ang="0">
                    <a:pos x="6" y="36"/>
                  </a:cxn>
                  <a:cxn ang="0">
                    <a:pos x="5" y="36"/>
                  </a:cxn>
                  <a:cxn ang="0">
                    <a:pos x="1" y="30"/>
                  </a:cxn>
                  <a:cxn ang="0">
                    <a:pos x="0" y="30"/>
                  </a:cxn>
                  <a:cxn ang="0">
                    <a:pos x="32" y="0"/>
                  </a:cxn>
                  <a:cxn ang="0">
                    <a:pos x="32" y="1"/>
                  </a:cxn>
                  <a:cxn ang="0">
                    <a:pos x="41" y="12"/>
                  </a:cxn>
                  <a:cxn ang="0">
                    <a:pos x="42" y="13"/>
                  </a:cxn>
                  <a:cxn ang="0">
                    <a:pos x="6" y="36"/>
                  </a:cxn>
                  <a:cxn ang="0">
                    <a:pos x="2" y="30"/>
                  </a:cxn>
                  <a:cxn ang="0">
                    <a:pos x="6" y="35"/>
                  </a:cxn>
                  <a:cxn ang="0">
                    <a:pos x="40" y="13"/>
                  </a:cxn>
                  <a:cxn ang="0">
                    <a:pos x="32" y="2"/>
                  </a:cxn>
                  <a:cxn ang="0">
                    <a:pos x="2" y="30"/>
                  </a:cxn>
                </a:cxnLst>
                <a:rect l="0" t="0" r="r" b="b"/>
                <a:pathLst>
                  <a:path w="42" h="36">
                    <a:moveTo>
                      <a:pt x="6" y="36"/>
                    </a:moveTo>
                    <a:cubicBezTo>
                      <a:pt x="5" y="36"/>
                      <a:pt x="5" y="36"/>
                      <a:pt x="5" y="36"/>
                    </a:cubicBezTo>
                    <a:cubicBezTo>
                      <a:pt x="4" y="34"/>
                      <a:pt x="3" y="32"/>
                      <a:pt x="1" y="30"/>
                    </a:cubicBezTo>
                    <a:cubicBezTo>
                      <a:pt x="0" y="30"/>
                      <a:pt x="0" y="30"/>
                      <a:pt x="0" y="30"/>
                    </a:cubicBezTo>
                    <a:cubicBezTo>
                      <a:pt x="32" y="0"/>
                      <a:pt x="32" y="0"/>
                      <a:pt x="32" y="0"/>
                    </a:cubicBezTo>
                    <a:cubicBezTo>
                      <a:pt x="32" y="1"/>
                      <a:pt x="32" y="1"/>
                      <a:pt x="32" y="1"/>
                    </a:cubicBezTo>
                    <a:cubicBezTo>
                      <a:pt x="36" y="4"/>
                      <a:pt x="39" y="8"/>
                      <a:pt x="41" y="12"/>
                    </a:cubicBezTo>
                    <a:cubicBezTo>
                      <a:pt x="42" y="13"/>
                      <a:pt x="42" y="13"/>
                      <a:pt x="42" y="13"/>
                    </a:cubicBezTo>
                    <a:lnTo>
                      <a:pt x="6" y="36"/>
                    </a:lnTo>
                    <a:close/>
                    <a:moveTo>
                      <a:pt x="2" y="30"/>
                    </a:moveTo>
                    <a:cubicBezTo>
                      <a:pt x="4" y="31"/>
                      <a:pt x="5" y="33"/>
                      <a:pt x="6" y="35"/>
                    </a:cubicBezTo>
                    <a:cubicBezTo>
                      <a:pt x="40" y="13"/>
                      <a:pt x="40" y="13"/>
                      <a:pt x="40" y="13"/>
                    </a:cubicBezTo>
                    <a:cubicBezTo>
                      <a:pt x="37" y="9"/>
                      <a:pt x="35" y="6"/>
                      <a:pt x="32" y="2"/>
                    </a:cubicBezTo>
                    <a:lnTo>
                      <a:pt x="2"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1327" y="1105"/>
                <a:ext cx="179" cy="192"/>
              </a:xfrm>
              <a:custGeom>
                <a:avLst/>
                <a:gdLst/>
                <a:ahLst/>
                <a:cxnLst>
                  <a:cxn ang="0">
                    <a:pos x="29" y="0"/>
                  </a:cxn>
                  <a:cxn ang="0">
                    <a:pos x="0" y="39"/>
                  </a:cxn>
                  <a:cxn ang="0">
                    <a:pos x="0" y="39"/>
                  </a:cxn>
                  <a:cxn ang="0">
                    <a:pos x="5" y="44"/>
                  </a:cxn>
                  <a:cxn ang="0">
                    <a:pos x="5" y="44"/>
                  </a:cxn>
                  <a:cxn ang="0">
                    <a:pos x="41" y="11"/>
                  </a:cxn>
                  <a:cxn ang="0">
                    <a:pos x="29" y="0"/>
                  </a:cxn>
                </a:cxnLst>
                <a:rect l="0" t="0" r="r" b="b"/>
                <a:pathLst>
                  <a:path w="41" h="44">
                    <a:moveTo>
                      <a:pt x="29" y="0"/>
                    </a:moveTo>
                    <a:cubicBezTo>
                      <a:pt x="0" y="39"/>
                      <a:pt x="0" y="39"/>
                      <a:pt x="0" y="39"/>
                    </a:cubicBezTo>
                    <a:cubicBezTo>
                      <a:pt x="0" y="39"/>
                      <a:pt x="0" y="39"/>
                      <a:pt x="0" y="39"/>
                    </a:cubicBezTo>
                    <a:cubicBezTo>
                      <a:pt x="2" y="40"/>
                      <a:pt x="4" y="42"/>
                      <a:pt x="5" y="44"/>
                    </a:cubicBezTo>
                    <a:cubicBezTo>
                      <a:pt x="5" y="44"/>
                      <a:pt x="5" y="44"/>
                      <a:pt x="5" y="44"/>
                    </a:cubicBezTo>
                    <a:cubicBezTo>
                      <a:pt x="41" y="11"/>
                      <a:pt x="41" y="11"/>
                      <a:pt x="41" y="11"/>
                    </a:cubicBezTo>
                    <a:cubicBezTo>
                      <a:pt x="37" y="7"/>
                      <a:pt x="33" y="3"/>
                      <a:pt x="29"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noEditPoints="1"/>
              </p:cNvSpPr>
              <p:nvPr/>
            </p:nvSpPr>
            <p:spPr bwMode="auto">
              <a:xfrm>
                <a:off x="1322" y="1101"/>
                <a:ext cx="188" cy="200"/>
              </a:xfrm>
              <a:custGeom>
                <a:avLst/>
                <a:gdLst/>
                <a:ahLst/>
                <a:cxnLst>
                  <a:cxn ang="0">
                    <a:pos x="6" y="46"/>
                  </a:cxn>
                  <a:cxn ang="0">
                    <a:pos x="6" y="45"/>
                  </a:cxn>
                  <a:cxn ang="0">
                    <a:pos x="1" y="41"/>
                  </a:cxn>
                  <a:cxn ang="0">
                    <a:pos x="0" y="40"/>
                  </a:cxn>
                  <a:cxn ang="0">
                    <a:pos x="30" y="0"/>
                  </a:cxn>
                  <a:cxn ang="0">
                    <a:pos x="31" y="1"/>
                  </a:cxn>
                  <a:cxn ang="0">
                    <a:pos x="42" y="11"/>
                  </a:cxn>
                  <a:cxn ang="0">
                    <a:pos x="43" y="12"/>
                  </a:cxn>
                  <a:cxn ang="0">
                    <a:pos x="6" y="46"/>
                  </a:cxn>
                  <a:cxn ang="0">
                    <a:pos x="2" y="40"/>
                  </a:cxn>
                  <a:cxn ang="0">
                    <a:pos x="6" y="44"/>
                  </a:cxn>
                  <a:cxn ang="0">
                    <a:pos x="41" y="12"/>
                  </a:cxn>
                  <a:cxn ang="0">
                    <a:pos x="30" y="2"/>
                  </a:cxn>
                  <a:cxn ang="0">
                    <a:pos x="2" y="40"/>
                  </a:cxn>
                </a:cxnLst>
                <a:rect l="0" t="0" r="r" b="b"/>
                <a:pathLst>
                  <a:path w="43" h="46">
                    <a:moveTo>
                      <a:pt x="6" y="46"/>
                    </a:moveTo>
                    <a:cubicBezTo>
                      <a:pt x="6" y="45"/>
                      <a:pt x="6" y="45"/>
                      <a:pt x="6" y="45"/>
                    </a:cubicBezTo>
                    <a:cubicBezTo>
                      <a:pt x="4" y="44"/>
                      <a:pt x="3" y="42"/>
                      <a:pt x="1" y="41"/>
                    </a:cubicBezTo>
                    <a:cubicBezTo>
                      <a:pt x="0" y="40"/>
                      <a:pt x="0" y="40"/>
                      <a:pt x="0" y="40"/>
                    </a:cubicBezTo>
                    <a:cubicBezTo>
                      <a:pt x="30" y="0"/>
                      <a:pt x="30" y="0"/>
                      <a:pt x="30" y="0"/>
                    </a:cubicBezTo>
                    <a:cubicBezTo>
                      <a:pt x="31" y="1"/>
                      <a:pt x="31" y="1"/>
                      <a:pt x="31" y="1"/>
                    </a:cubicBezTo>
                    <a:cubicBezTo>
                      <a:pt x="35" y="4"/>
                      <a:pt x="39" y="7"/>
                      <a:pt x="42" y="11"/>
                    </a:cubicBezTo>
                    <a:cubicBezTo>
                      <a:pt x="43" y="12"/>
                      <a:pt x="43" y="12"/>
                      <a:pt x="43" y="12"/>
                    </a:cubicBezTo>
                    <a:lnTo>
                      <a:pt x="6" y="46"/>
                    </a:lnTo>
                    <a:close/>
                    <a:moveTo>
                      <a:pt x="2" y="40"/>
                    </a:moveTo>
                    <a:cubicBezTo>
                      <a:pt x="4" y="41"/>
                      <a:pt x="5" y="42"/>
                      <a:pt x="6" y="44"/>
                    </a:cubicBezTo>
                    <a:cubicBezTo>
                      <a:pt x="41" y="12"/>
                      <a:pt x="41" y="12"/>
                      <a:pt x="41" y="12"/>
                    </a:cubicBezTo>
                    <a:cubicBezTo>
                      <a:pt x="38" y="8"/>
                      <a:pt x="34" y="5"/>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1300" y="1018"/>
                <a:ext cx="188" cy="257"/>
              </a:xfrm>
              <a:custGeom>
                <a:avLst/>
                <a:gdLst/>
                <a:ahLst/>
                <a:cxnLst>
                  <a:cxn ang="0">
                    <a:pos x="28" y="0"/>
                  </a:cxn>
                  <a:cxn ang="0">
                    <a:pos x="0" y="55"/>
                  </a:cxn>
                  <a:cxn ang="0">
                    <a:pos x="0" y="55"/>
                  </a:cxn>
                  <a:cxn ang="0">
                    <a:pos x="6" y="59"/>
                  </a:cxn>
                  <a:cxn ang="0">
                    <a:pos x="6" y="59"/>
                  </a:cxn>
                  <a:cxn ang="0">
                    <a:pos x="43" y="9"/>
                  </a:cxn>
                  <a:cxn ang="0">
                    <a:pos x="28" y="0"/>
                  </a:cxn>
                </a:cxnLst>
                <a:rect l="0" t="0" r="r" b="b"/>
                <a:pathLst>
                  <a:path w="43" h="59">
                    <a:moveTo>
                      <a:pt x="28" y="0"/>
                    </a:moveTo>
                    <a:cubicBezTo>
                      <a:pt x="0" y="55"/>
                      <a:pt x="0" y="55"/>
                      <a:pt x="0" y="55"/>
                    </a:cubicBezTo>
                    <a:cubicBezTo>
                      <a:pt x="0" y="55"/>
                      <a:pt x="0" y="55"/>
                      <a:pt x="0" y="55"/>
                    </a:cubicBezTo>
                    <a:cubicBezTo>
                      <a:pt x="2" y="56"/>
                      <a:pt x="4" y="57"/>
                      <a:pt x="6" y="59"/>
                    </a:cubicBezTo>
                    <a:cubicBezTo>
                      <a:pt x="6" y="59"/>
                      <a:pt x="6" y="59"/>
                      <a:pt x="6" y="59"/>
                    </a:cubicBezTo>
                    <a:cubicBezTo>
                      <a:pt x="43" y="9"/>
                      <a:pt x="43" y="9"/>
                      <a:pt x="43" y="9"/>
                    </a:cubicBezTo>
                    <a:cubicBezTo>
                      <a:pt x="39" y="5"/>
                      <a:pt x="34" y="2"/>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1296" y="1013"/>
                <a:ext cx="196" cy="267"/>
              </a:xfrm>
              <a:custGeom>
                <a:avLst/>
                <a:gdLst/>
                <a:ahLst/>
                <a:cxnLst>
                  <a:cxn ang="0">
                    <a:pos x="7" y="61"/>
                  </a:cxn>
                  <a:cxn ang="0">
                    <a:pos x="7" y="61"/>
                  </a:cxn>
                  <a:cxn ang="0">
                    <a:pos x="1" y="57"/>
                  </a:cxn>
                  <a:cxn ang="0">
                    <a:pos x="0" y="56"/>
                  </a:cxn>
                  <a:cxn ang="0">
                    <a:pos x="29" y="0"/>
                  </a:cxn>
                  <a:cxn ang="0">
                    <a:pos x="30" y="0"/>
                  </a:cxn>
                  <a:cxn ang="0">
                    <a:pos x="45" y="10"/>
                  </a:cxn>
                  <a:cxn ang="0">
                    <a:pos x="45" y="10"/>
                  </a:cxn>
                  <a:cxn ang="0">
                    <a:pos x="7" y="61"/>
                  </a:cxn>
                  <a:cxn ang="0">
                    <a:pos x="2" y="56"/>
                  </a:cxn>
                  <a:cxn ang="0">
                    <a:pos x="7" y="59"/>
                  </a:cxn>
                  <a:cxn ang="0">
                    <a:pos x="43" y="10"/>
                  </a:cxn>
                  <a:cxn ang="0">
                    <a:pos x="29" y="1"/>
                  </a:cxn>
                  <a:cxn ang="0">
                    <a:pos x="2" y="56"/>
                  </a:cxn>
                </a:cxnLst>
                <a:rect l="0" t="0" r="r" b="b"/>
                <a:pathLst>
                  <a:path w="45" h="61">
                    <a:moveTo>
                      <a:pt x="7" y="61"/>
                    </a:moveTo>
                    <a:cubicBezTo>
                      <a:pt x="7" y="61"/>
                      <a:pt x="7" y="61"/>
                      <a:pt x="7" y="61"/>
                    </a:cubicBezTo>
                    <a:cubicBezTo>
                      <a:pt x="5" y="59"/>
                      <a:pt x="3" y="58"/>
                      <a:pt x="1" y="57"/>
                    </a:cubicBezTo>
                    <a:cubicBezTo>
                      <a:pt x="0" y="56"/>
                      <a:pt x="0" y="56"/>
                      <a:pt x="0" y="56"/>
                    </a:cubicBezTo>
                    <a:cubicBezTo>
                      <a:pt x="29" y="0"/>
                      <a:pt x="29" y="0"/>
                      <a:pt x="29" y="0"/>
                    </a:cubicBezTo>
                    <a:cubicBezTo>
                      <a:pt x="30" y="0"/>
                      <a:pt x="30" y="0"/>
                      <a:pt x="30" y="0"/>
                    </a:cubicBezTo>
                    <a:cubicBezTo>
                      <a:pt x="35" y="3"/>
                      <a:pt x="40" y="6"/>
                      <a:pt x="45" y="10"/>
                    </a:cubicBezTo>
                    <a:cubicBezTo>
                      <a:pt x="45" y="10"/>
                      <a:pt x="45" y="10"/>
                      <a:pt x="45" y="10"/>
                    </a:cubicBezTo>
                    <a:lnTo>
                      <a:pt x="7" y="61"/>
                    </a:lnTo>
                    <a:close/>
                    <a:moveTo>
                      <a:pt x="2" y="56"/>
                    </a:moveTo>
                    <a:cubicBezTo>
                      <a:pt x="4" y="57"/>
                      <a:pt x="5" y="58"/>
                      <a:pt x="7" y="59"/>
                    </a:cubicBezTo>
                    <a:cubicBezTo>
                      <a:pt x="43" y="10"/>
                      <a:pt x="43" y="10"/>
                      <a:pt x="43" y="10"/>
                    </a:cubicBezTo>
                    <a:cubicBezTo>
                      <a:pt x="39" y="7"/>
                      <a:pt x="34" y="4"/>
                      <a:pt x="29" y="1"/>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1270" y="987"/>
                <a:ext cx="153" cy="271"/>
              </a:xfrm>
              <a:custGeom>
                <a:avLst/>
                <a:gdLst/>
                <a:ahLst/>
                <a:cxnLst>
                  <a:cxn ang="0">
                    <a:pos x="18" y="0"/>
                  </a:cxn>
                  <a:cxn ang="0">
                    <a:pos x="0" y="59"/>
                  </a:cxn>
                  <a:cxn ang="0">
                    <a:pos x="0" y="59"/>
                  </a:cxn>
                  <a:cxn ang="0">
                    <a:pos x="7" y="62"/>
                  </a:cxn>
                  <a:cxn ang="0">
                    <a:pos x="7" y="62"/>
                  </a:cxn>
                  <a:cxn ang="0">
                    <a:pos x="35" y="7"/>
                  </a:cxn>
                  <a:cxn ang="0">
                    <a:pos x="18" y="0"/>
                  </a:cxn>
                </a:cxnLst>
                <a:rect l="0" t="0" r="r" b="b"/>
                <a:pathLst>
                  <a:path w="35" h="62">
                    <a:moveTo>
                      <a:pt x="18" y="0"/>
                    </a:moveTo>
                    <a:cubicBezTo>
                      <a:pt x="0" y="59"/>
                      <a:pt x="0" y="59"/>
                      <a:pt x="0" y="59"/>
                    </a:cubicBezTo>
                    <a:cubicBezTo>
                      <a:pt x="0" y="59"/>
                      <a:pt x="0" y="59"/>
                      <a:pt x="0" y="59"/>
                    </a:cubicBezTo>
                    <a:cubicBezTo>
                      <a:pt x="3" y="60"/>
                      <a:pt x="5" y="61"/>
                      <a:pt x="7" y="62"/>
                    </a:cubicBezTo>
                    <a:cubicBezTo>
                      <a:pt x="7" y="62"/>
                      <a:pt x="7" y="62"/>
                      <a:pt x="7" y="62"/>
                    </a:cubicBezTo>
                    <a:cubicBezTo>
                      <a:pt x="35" y="7"/>
                      <a:pt x="35" y="7"/>
                      <a:pt x="35" y="7"/>
                    </a:cubicBezTo>
                    <a:cubicBezTo>
                      <a:pt x="30" y="4"/>
                      <a:pt x="24" y="1"/>
                      <a:pt x="1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noEditPoints="1"/>
              </p:cNvSpPr>
              <p:nvPr/>
            </p:nvSpPr>
            <p:spPr bwMode="auto">
              <a:xfrm>
                <a:off x="1266" y="983"/>
                <a:ext cx="161" cy="279"/>
              </a:xfrm>
              <a:custGeom>
                <a:avLst/>
                <a:gdLst/>
                <a:ahLst/>
                <a:cxnLst>
                  <a:cxn ang="0">
                    <a:pos x="8" y="64"/>
                  </a:cxn>
                  <a:cxn ang="0">
                    <a:pos x="8" y="64"/>
                  </a:cxn>
                  <a:cxn ang="0">
                    <a:pos x="1" y="61"/>
                  </a:cxn>
                  <a:cxn ang="0">
                    <a:pos x="0" y="61"/>
                  </a:cxn>
                  <a:cxn ang="0">
                    <a:pos x="1" y="60"/>
                  </a:cxn>
                  <a:cxn ang="0">
                    <a:pos x="19" y="0"/>
                  </a:cxn>
                  <a:cxn ang="0">
                    <a:pos x="20" y="0"/>
                  </a:cxn>
                  <a:cxn ang="0">
                    <a:pos x="37" y="7"/>
                  </a:cxn>
                  <a:cxn ang="0">
                    <a:pos x="37" y="7"/>
                  </a:cxn>
                  <a:cxn ang="0">
                    <a:pos x="8" y="64"/>
                  </a:cxn>
                  <a:cxn ang="0">
                    <a:pos x="2" y="60"/>
                  </a:cxn>
                  <a:cxn ang="0">
                    <a:pos x="8" y="62"/>
                  </a:cxn>
                  <a:cxn ang="0">
                    <a:pos x="35" y="8"/>
                  </a:cxn>
                  <a:cxn ang="0">
                    <a:pos x="20" y="2"/>
                  </a:cxn>
                  <a:cxn ang="0">
                    <a:pos x="2" y="60"/>
                  </a:cxn>
                </a:cxnLst>
                <a:rect l="0" t="0" r="r" b="b"/>
                <a:pathLst>
                  <a:path w="37" h="64">
                    <a:moveTo>
                      <a:pt x="8" y="64"/>
                    </a:moveTo>
                    <a:cubicBezTo>
                      <a:pt x="8" y="64"/>
                      <a:pt x="8" y="64"/>
                      <a:pt x="8" y="64"/>
                    </a:cubicBezTo>
                    <a:cubicBezTo>
                      <a:pt x="6" y="63"/>
                      <a:pt x="3" y="62"/>
                      <a:pt x="1" y="61"/>
                    </a:cubicBezTo>
                    <a:cubicBezTo>
                      <a:pt x="0" y="61"/>
                      <a:pt x="0" y="61"/>
                      <a:pt x="0" y="61"/>
                    </a:cubicBezTo>
                    <a:cubicBezTo>
                      <a:pt x="1" y="60"/>
                      <a:pt x="1" y="60"/>
                      <a:pt x="1" y="60"/>
                    </a:cubicBezTo>
                    <a:cubicBezTo>
                      <a:pt x="19" y="0"/>
                      <a:pt x="19" y="0"/>
                      <a:pt x="19" y="0"/>
                    </a:cubicBezTo>
                    <a:cubicBezTo>
                      <a:pt x="20" y="0"/>
                      <a:pt x="20" y="0"/>
                      <a:pt x="20" y="0"/>
                    </a:cubicBezTo>
                    <a:cubicBezTo>
                      <a:pt x="25" y="2"/>
                      <a:pt x="31" y="4"/>
                      <a:pt x="37" y="7"/>
                    </a:cubicBezTo>
                    <a:cubicBezTo>
                      <a:pt x="37" y="7"/>
                      <a:pt x="37" y="7"/>
                      <a:pt x="37" y="7"/>
                    </a:cubicBezTo>
                    <a:lnTo>
                      <a:pt x="8" y="64"/>
                    </a:lnTo>
                    <a:close/>
                    <a:moveTo>
                      <a:pt x="2" y="60"/>
                    </a:moveTo>
                    <a:cubicBezTo>
                      <a:pt x="4" y="61"/>
                      <a:pt x="6" y="61"/>
                      <a:pt x="8" y="62"/>
                    </a:cubicBezTo>
                    <a:cubicBezTo>
                      <a:pt x="35" y="8"/>
                      <a:pt x="35" y="8"/>
                      <a:pt x="35" y="8"/>
                    </a:cubicBezTo>
                    <a:cubicBezTo>
                      <a:pt x="30" y="5"/>
                      <a:pt x="25" y="3"/>
                      <a:pt x="20" y="2"/>
                    </a:cubicBezTo>
                    <a:lnTo>
                      <a:pt x="2"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1239" y="848"/>
                <a:ext cx="149" cy="397"/>
              </a:xfrm>
              <a:custGeom>
                <a:avLst/>
                <a:gdLst/>
                <a:ahLst/>
                <a:cxnLst>
                  <a:cxn ang="0">
                    <a:pos x="11" y="0"/>
                  </a:cxn>
                  <a:cxn ang="0">
                    <a:pos x="0" y="90"/>
                  </a:cxn>
                  <a:cxn ang="0">
                    <a:pos x="0" y="90"/>
                  </a:cxn>
                  <a:cxn ang="0">
                    <a:pos x="7" y="91"/>
                  </a:cxn>
                  <a:cxn ang="0">
                    <a:pos x="7" y="91"/>
                  </a:cxn>
                  <a:cxn ang="0">
                    <a:pos x="34" y="5"/>
                  </a:cxn>
                  <a:cxn ang="0">
                    <a:pos x="11" y="0"/>
                  </a:cxn>
                </a:cxnLst>
                <a:rect l="0" t="0" r="r" b="b"/>
                <a:pathLst>
                  <a:path w="34" h="91">
                    <a:moveTo>
                      <a:pt x="11" y="0"/>
                    </a:moveTo>
                    <a:cubicBezTo>
                      <a:pt x="0" y="90"/>
                      <a:pt x="0" y="90"/>
                      <a:pt x="0" y="90"/>
                    </a:cubicBezTo>
                    <a:cubicBezTo>
                      <a:pt x="0" y="90"/>
                      <a:pt x="0" y="90"/>
                      <a:pt x="0" y="90"/>
                    </a:cubicBezTo>
                    <a:cubicBezTo>
                      <a:pt x="3" y="90"/>
                      <a:pt x="5" y="91"/>
                      <a:pt x="7" y="91"/>
                    </a:cubicBezTo>
                    <a:cubicBezTo>
                      <a:pt x="7" y="91"/>
                      <a:pt x="7" y="91"/>
                      <a:pt x="7" y="91"/>
                    </a:cubicBezTo>
                    <a:cubicBezTo>
                      <a:pt x="34" y="5"/>
                      <a:pt x="34" y="5"/>
                      <a:pt x="34" y="5"/>
                    </a:cubicBezTo>
                    <a:cubicBezTo>
                      <a:pt x="26" y="3"/>
                      <a:pt x="19" y="1"/>
                      <a:pt x="11"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noEditPoints="1"/>
              </p:cNvSpPr>
              <p:nvPr/>
            </p:nvSpPr>
            <p:spPr bwMode="auto">
              <a:xfrm>
                <a:off x="1235" y="848"/>
                <a:ext cx="153" cy="401"/>
              </a:xfrm>
              <a:custGeom>
                <a:avLst/>
                <a:gdLst/>
                <a:ahLst/>
                <a:cxnLst>
                  <a:cxn ang="0">
                    <a:pos x="9" y="92"/>
                  </a:cxn>
                  <a:cxn ang="0">
                    <a:pos x="8" y="92"/>
                  </a:cxn>
                  <a:cxn ang="0">
                    <a:pos x="1" y="91"/>
                  </a:cxn>
                  <a:cxn ang="0">
                    <a:pos x="0" y="90"/>
                  </a:cxn>
                  <a:cxn ang="0">
                    <a:pos x="0" y="90"/>
                  </a:cxn>
                  <a:cxn ang="0">
                    <a:pos x="12" y="0"/>
                  </a:cxn>
                  <a:cxn ang="0">
                    <a:pos x="12" y="0"/>
                  </a:cxn>
                  <a:cxn ang="0">
                    <a:pos x="35" y="5"/>
                  </a:cxn>
                  <a:cxn ang="0">
                    <a:pos x="35" y="5"/>
                  </a:cxn>
                  <a:cxn ang="0">
                    <a:pos x="35" y="5"/>
                  </a:cxn>
                  <a:cxn ang="0">
                    <a:pos x="9" y="92"/>
                  </a:cxn>
                  <a:cxn ang="0">
                    <a:pos x="2" y="89"/>
                  </a:cxn>
                  <a:cxn ang="0">
                    <a:pos x="8" y="90"/>
                  </a:cxn>
                  <a:cxn ang="0">
                    <a:pos x="34" y="6"/>
                  </a:cxn>
                  <a:cxn ang="0">
                    <a:pos x="13" y="1"/>
                  </a:cxn>
                  <a:cxn ang="0">
                    <a:pos x="2" y="89"/>
                  </a:cxn>
                </a:cxnLst>
                <a:rect l="0" t="0" r="r" b="b"/>
                <a:pathLst>
                  <a:path w="35" h="92">
                    <a:moveTo>
                      <a:pt x="9" y="92"/>
                    </a:moveTo>
                    <a:cubicBezTo>
                      <a:pt x="8" y="92"/>
                      <a:pt x="8" y="92"/>
                      <a:pt x="8" y="92"/>
                    </a:cubicBezTo>
                    <a:cubicBezTo>
                      <a:pt x="6" y="91"/>
                      <a:pt x="3" y="91"/>
                      <a:pt x="1" y="91"/>
                    </a:cubicBezTo>
                    <a:cubicBezTo>
                      <a:pt x="0" y="90"/>
                      <a:pt x="0" y="90"/>
                      <a:pt x="0" y="90"/>
                    </a:cubicBezTo>
                    <a:cubicBezTo>
                      <a:pt x="0" y="90"/>
                      <a:pt x="0" y="90"/>
                      <a:pt x="0" y="90"/>
                    </a:cubicBezTo>
                    <a:cubicBezTo>
                      <a:pt x="12" y="0"/>
                      <a:pt x="12" y="0"/>
                      <a:pt x="12" y="0"/>
                    </a:cubicBezTo>
                    <a:cubicBezTo>
                      <a:pt x="12" y="0"/>
                      <a:pt x="12" y="0"/>
                      <a:pt x="12" y="0"/>
                    </a:cubicBezTo>
                    <a:cubicBezTo>
                      <a:pt x="20" y="1"/>
                      <a:pt x="27" y="2"/>
                      <a:pt x="35" y="5"/>
                    </a:cubicBezTo>
                    <a:cubicBezTo>
                      <a:pt x="35" y="5"/>
                      <a:pt x="35" y="5"/>
                      <a:pt x="35" y="5"/>
                    </a:cubicBezTo>
                    <a:cubicBezTo>
                      <a:pt x="35" y="5"/>
                      <a:pt x="35" y="5"/>
                      <a:pt x="35" y="5"/>
                    </a:cubicBezTo>
                    <a:lnTo>
                      <a:pt x="9" y="92"/>
                    </a:lnTo>
                    <a:close/>
                    <a:moveTo>
                      <a:pt x="2" y="89"/>
                    </a:moveTo>
                    <a:cubicBezTo>
                      <a:pt x="4" y="90"/>
                      <a:pt x="6" y="90"/>
                      <a:pt x="8" y="90"/>
                    </a:cubicBezTo>
                    <a:cubicBezTo>
                      <a:pt x="34" y="6"/>
                      <a:pt x="34" y="6"/>
                      <a:pt x="34" y="6"/>
                    </a:cubicBezTo>
                    <a:cubicBezTo>
                      <a:pt x="27" y="4"/>
                      <a:pt x="20" y="2"/>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1204" y="1179"/>
                <a:ext cx="44" cy="61"/>
              </a:xfrm>
              <a:custGeom>
                <a:avLst/>
                <a:gdLst/>
                <a:ahLst/>
                <a:cxnLst>
                  <a:cxn ang="0">
                    <a:pos x="3" y="0"/>
                  </a:cxn>
                  <a:cxn ang="0">
                    <a:pos x="0" y="0"/>
                  </a:cxn>
                  <a:cxn ang="0">
                    <a:pos x="1" y="14"/>
                  </a:cxn>
                  <a:cxn ang="0">
                    <a:pos x="1" y="14"/>
                  </a:cxn>
                  <a:cxn ang="0">
                    <a:pos x="3" y="14"/>
                  </a:cxn>
                  <a:cxn ang="0">
                    <a:pos x="8" y="14"/>
                  </a:cxn>
                  <a:cxn ang="0">
                    <a:pos x="8" y="14"/>
                  </a:cxn>
                  <a:cxn ang="0">
                    <a:pos x="10" y="0"/>
                  </a:cxn>
                  <a:cxn ang="0">
                    <a:pos x="3" y="0"/>
                  </a:cxn>
                </a:cxnLst>
                <a:rect l="0" t="0" r="r" b="b"/>
                <a:pathLst>
                  <a:path w="10" h="14">
                    <a:moveTo>
                      <a:pt x="3" y="0"/>
                    </a:moveTo>
                    <a:cubicBezTo>
                      <a:pt x="2" y="0"/>
                      <a:pt x="1" y="0"/>
                      <a:pt x="0" y="0"/>
                    </a:cubicBezTo>
                    <a:cubicBezTo>
                      <a:pt x="1" y="14"/>
                      <a:pt x="1" y="14"/>
                      <a:pt x="1" y="14"/>
                    </a:cubicBezTo>
                    <a:cubicBezTo>
                      <a:pt x="1" y="14"/>
                      <a:pt x="1" y="14"/>
                      <a:pt x="1" y="14"/>
                    </a:cubicBezTo>
                    <a:cubicBezTo>
                      <a:pt x="2" y="14"/>
                      <a:pt x="2" y="14"/>
                      <a:pt x="3" y="14"/>
                    </a:cubicBezTo>
                    <a:cubicBezTo>
                      <a:pt x="5" y="14"/>
                      <a:pt x="7" y="14"/>
                      <a:pt x="8" y="14"/>
                    </a:cubicBezTo>
                    <a:cubicBezTo>
                      <a:pt x="8" y="14"/>
                      <a:pt x="8" y="14"/>
                      <a:pt x="8" y="14"/>
                    </a:cubicBezTo>
                    <a:cubicBezTo>
                      <a:pt x="10" y="0"/>
                      <a:pt x="10" y="0"/>
                      <a:pt x="10" y="0"/>
                    </a:cubicBezTo>
                    <a:cubicBezTo>
                      <a:pt x="8" y="0"/>
                      <a:pt x="5"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1204" y="1175"/>
                <a:ext cx="48" cy="70"/>
              </a:xfrm>
              <a:custGeom>
                <a:avLst/>
                <a:gdLst/>
                <a:ahLst/>
                <a:cxnLst>
                  <a:cxn ang="0">
                    <a:pos x="9" y="16"/>
                  </a:cxn>
                  <a:cxn ang="0">
                    <a:pos x="8" y="16"/>
                  </a:cxn>
                  <a:cxn ang="0">
                    <a:pos x="1" y="15"/>
                  </a:cxn>
                  <a:cxn ang="0">
                    <a:pos x="0" y="15"/>
                  </a:cxn>
                  <a:cxn ang="0">
                    <a:pos x="0" y="0"/>
                  </a:cxn>
                  <a:cxn ang="0">
                    <a:pos x="0" y="0"/>
                  </a:cxn>
                  <a:cxn ang="0">
                    <a:pos x="10" y="0"/>
                  </a:cxn>
                  <a:cxn ang="0">
                    <a:pos x="11" y="0"/>
                  </a:cxn>
                  <a:cxn ang="0">
                    <a:pos x="9" y="16"/>
                  </a:cxn>
                  <a:cxn ang="0">
                    <a:pos x="3" y="14"/>
                  </a:cxn>
                  <a:cxn ang="0">
                    <a:pos x="8" y="14"/>
                  </a:cxn>
                  <a:cxn ang="0">
                    <a:pos x="9" y="2"/>
                  </a:cxn>
                  <a:cxn ang="0">
                    <a:pos x="1" y="1"/>
                  </a:cxn>
                  <a:cxn ang="0">
                    <a:pos x="2" y="14"/>
                  </a:cxn>
                  <a:cxn ang="0">
                    <a:pos x="3" y="14"/>
                  </a:cxn>
                </a:cxnLst>
                <a:rect l="0" t="0" r="r" b="b"/>
                <a:pathLst>
                  <a:path w="11" h="16">
                    <a:moveTo>
                      <a:pt x="9" y="16"/>
                    </a:moveTo>
                    <a:cubicBezTo>
                      <a:pt x="8" y="16"/>
                      <a:pt x="8" y="16"/>
                      <a:pt x="8" y="16"/>
                    </a:cubicBezTo>
                    <a:cubicBezTo>
                      <a:pt x="6" y="15"/>
                      <a:pt x="3" y="15"/>
                      <a:pt x="1" y="15"/>
                    </a:cubicBezTo>
                    <a:cubicBezTo>
                      <a:pt x="0" y="15"/>
                      <a:pt x="0" y="15"/>
                      <a:pt x="0" y="15"/>
                    </a:cubicBezTo>
                    <a:cubicBezTo>
                      <a:pt x="0" y="0"/>
                      <a:pt x="0" y="0"/>
                      <a:pt x="0" y="0"/>
                    </a:cubicBezTo>
                    <a:cubicBezTo>
                      <a:pt x="0" y="0"/>
                      <a:pt x="0" y="0"/>
                      <a:pt x="0" y="0"/>
                    </a:cubicBezTo>
                    <a:cubicBezTo>
                      <a:pt x="3" y="0"/>
                      <a:pt x="7" y="0"/>
                      <a:pt x="10" y="0"/>
                    </a:cubicBezTo>
                    <a:cubicBezTo>
                      <a:pt x="11" y="0"/>
                      <a:pt x="11" y="0"/>
                      <a:pt x="11" y="0"/>
                    </a:cubicBezTo>
                    <a:lnTo>
                      <a:pt x="9" y="16"/>
                    </a:lnTo>
                    <a:close/>
                    <a:moveTo>
                      <a:pt x="3" y="14"/>
                    </a:moveTo>
                    <a:cubicBezTo>
                      <a:pt x="5" y="14"/>
                      <a:pt x="6" y="14"/>
                      <a:pt x="8" y="14"/>
                    </a:cubicBezTo>
                    <a:cubicBezTo>
                      <a:pt x="9" y="2"/>
                      <a:pt x="9" y="2"/>
                      <a:pt x="9" y="2"/>
                    </a:cubicBezTo>
                    <a:cubicBezTo>
                      <a:pt x="6" y="1"/>
                      <a:pt x="4" y="1"/>
                      <a:pt x="1" y="1"/>
                    </a:cubicBezTo>
                    <a:cubicBezTo>
                      <a:pt x="2" y="14"/>
                      <a:pt x="2" y="14"/>
                      <a:pt x="2" y="14"/>
                    </a:cubicBezTo>
                    <a:cubicBezTo>
                      <a:pt x="2" y="14"/>
                      <a:pt x="3" y="14"/>
                      <a:pt x="3"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1152" y="1118"/>
                <a:ext cx="57" cy="127"/>
              </a:xfrm>
              <a:custGeom>
                <a:avLst/>
                <a:gdLst/>
                <a:ahLst/>
                <a:cxnLst>
                  <a:cxn ang="0">
                    <a:pos x="12" y="0"/>
                  </a:cxn>
                  <a:cxn ang="0">
                    <a:pos x="0" y="2"/>
                  </a:cxn>
                  <a:cxn ang="0">
                    <a:pos x="6" y="29"/>
                  </a:cxn>
                  <a:cxn ang="0">
                    <a:pos x="6" y="29"/>
                  </a:cxn>
                  <a:cxn ang="0">
                    <a:pos x="13" y="28"/>
                  </a:cxn>
                  <a:cxn ang="0">
                    <a:pos x="13" y="28"/>
                  </a:cxn>
                  <a:cxn ang="0">
                    <a:pos x="12" y="0"/>
                  </a:cxn>
                </a:cxnLst>
                <a:rect l="0" t="0" r="r" b="b"/>
                <a:pathLst>
                  <a:path w="13" h="29">
                    <a:moveTo>
                      <a:pt x="12" y="0"/>
                    </a:moveTo>
                    <a:cubicBezTo>
                      <a:pt x="8" y="0"/>
                      <a:pt x="4" y="1"/>
                      <a:pt x="0" y="2"/>
                    </a:cubicBezTo>
                    <a:cubicBezTo>
                      <a:pt x="6" y="29"/>
                      <a:pt x="6" y="29"/>
                      <a:pt x="6" y="29"/>
                    </a:cubicBezTo>
                    <a:cubicBezTo>
                      <a:pt x="6" y="29"/>
                      <a:pt x="6" y="29"/>
                      <a:pt x="6" y="29"/>
                    </a:cubicBezTo>
                    <a:cubicBezTo>
                      <a:pt x="8" y="28"/>
                      <a:pt x="11" y="28"/>
                      <a:pt x="13" y="28"/>
                    </a:cubicBezTo>
                    <a:cubicBezTo>
                      <a:pt x="13" y="28"/>
                      <a:pt x="13" y="28"/>
                      <a:pt x="13" y="28"/>
                    </a:cubicBezTo>
                    <a:cubicBezTo>
                      <a:pt x="12" y="0"/>
                      <a:pt x="12" y="0"/>
                      <a:pt x="12"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noEditPoints="1"/>
              </p:cNvSpPr>
              <p:nvPr/>
            </p:nvSpPr>
            <p:spPr bwMode="auto">
              <a:xfrm>
                <a:off x="1148" y="1114"/>
                <a:ext cx="65" cy="131"/>
              </a:xfrm>
              <a:custGeom>
                <a:avLst/>
                <a:gdLst/>
                <a:ahLst/>
                <a:cxnLst>
                  <a:cxn ang="0">
                    <a:pos x="6" y="30"/>
                  </a:cxn>
                  <a:cxn ang="0">
                    <a:pos x="0" y="2"/>
                  </a:cxn>
                  <a:cxn ang="0">
                    <a:pos x="0" y="2"/>
                  </a:cxn>
                  <a:cxn ang="0">
                    <a:pos x="13" y="0"/>
                  </a:cxn>
                  <a:cxn ang="0">
                    <a:pos x="13" y="0"/>
                  </a:cxn>
                  <a:cxn ang="0">
                    <a:pos x="15" y="29"/>
                  </a:cxn>
                  <a:cxn ang="0">
                    <a:pos x="14" y="29"/>
                  </a:cxn>
                  <a:cxn ang="0">
                    <a:pos x="7" y="30"/>
                  </a:cxn>
                  <a:cxn ang="0">
                    <a:pos x="6" y="30"/>
                  </a:cxn>
                  <a:cxn ang="0">
                    <a:pos x="1" y="3"/>
                  </a:cxn>
                  <a:cxn ang="0">
                    <a:pos x="7" y="29"/>
                  </a:cxn>
                  <a:cxn ang="0">
                    <a:pos x="13" y="28"/>
                  </a:cxn>
                  <a:cxn ang="0">
                    <a:pos x="12" y="2"/>
                  </a:cxn>
                  <a:cxn ang="0">
                    <a:pos x="1" y="3"/>
                  </a:cxn>
                </a:cxnLst>
                <a:rect l="0" t="0" r="r" b="b"/>
                <a:pathLst>
                  <a:path w="15" h="30">
                    <a:moveTo>
                      <a:pt x="6" y="30"/>
                    </a:moveTo>
                    <a:cubicBezTo>
                      <a:pt x="0" y="2"/>
                      <a:pt x="0" y="2"/>
                      <a:pt x="0" y="2"/>
                    </a:cubicBezTo>
                    <a:cubicBezTo>
                      <a:pt x="0" y="2"/>
                      <a:pt x="0" y="2"/>
                      <a:pt x="0" y="2"/>
                    </a:cubicBezTo>
                    <a:cubicBezTo>
                      <a:pt x="4" y="1"/>
                      <a:pt x="8" y="0"/>
                      <a:pt x="13" y="0"/>
                    </a:cubicBezTo>
                    <a:cubicBezTo>
                      <a:pt x="13" y="0"/>
                      <a:pt x="13" y="0"/>
                      <a:pt x="13" y="0"/>
                    </a:cubicBezTo>
                    <a:cubicBezTo>
                      <a:pt x="15" y="29"/>
                      <a:pt x="15" y="29"/>
                      <a:pt x="15" y="29"/>
                    </a:cubicBezTo>
                    <a:cubicBezTo>
                      <a:pt x="14" y="29"/>
                      <a:pt x="14" y="29"/>
                      <a:pt x="14" y="29"/>
                    </a:cubicBezTo>
                    <a:cubicBezTo>
                      <a:pt x="12" y="29"/>
                      <a:pt x="9" y="30"/>
                      <a:pt x="7" y="30"/>
                    </a:cubicBezTo>
                    <a:lnTo>
                      <a:pt x="6" y="30"/>
                    </a:lnTo>
                    <a:close/>
                    <a:moveTo>
                      <a:pt x="1" y="3"/>
                    </a:moveTo>
                    <a:cubicBezTo>
                      <a:pt x="7" y="29"/>
                      <a:pt x="7" y="29"/>
                      <a:pt x="7" y="29"/>
                    </a:cubicBezTo>
                    <a:cubicBezTo>
                      <a:pt x="9" y="28"/>
                      <a:pt x="11" y="28"/>
                      <a:pt x="13" y="28"/>
                    </a:cubicBezTo>
                    <a:cubicBezTo>
                      <a:pt x="12" y="2"/>
                      <a:pt x="12" y="2"/>
                      <a:pt x="12" y="2"/>
                    </a:cubicBezTo>
                    <a:cubicBezTo>
                      <a:pt x="8" y="2"/>
                      <a:pt x="5" y="2"/>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1113" y="1153"/>
                <a:ext cx="65" cy="100"/>
              </a:xfrm>
              <a:custGeom>
                <a:avLst/>
                <a:gdLst/>
                <a:ahLst/>
                <a:cxnLst>
                  <a:cxn ang="0">
                    <a:pos x="10" y="0"/>
                  </a:cxn>
                  <a:cxn ang="0">
                    <a:pos x="0" y="4"/>
                  </a:cxn>
                  <a:cxn ang="0">
                    <a:pos x="8" y="23"/>
                  </a:cxn>
                  <a:cxn ang="0">
                    <a:pos x="8" y="23"/>
                  </a:cxn>
                  <a:cxn ang="0">
                    <a:pos x="15" y="21"/>
                  </a:cxn>
                  <a:cxn ang="0">
                    <a:pos x="15" y="21"/>
                  </a:cxn>
                  <a:cxn ang="0">
                    <a:pos x="10" y="0"/>
                  </a:cxn>
                </a:cxnLst>
                <a:rect l="0" t="0" r="r" b="b"/>
                <a:pathLst>
                  <a:path w="15" h="23">
                    <a:moveTo>
                      <a:pt x="10" y="0"/>
                    </a:moveTo>
                    <a:cubicBezTo>
                      <a:pt x="7" y="1"/>
                      <a:pt x="3" y="2"/>
                      <a:pt x="0" y="4"/>
                    </a:cubicBezTo>
                    <a:cubicBezTo>
                      <a:pt x="8" y="23"/>
                      <a:pt x="8" y="23"/>
                      <a:pt x="8" y="23"/>
                    </a:cubicBezTo>
                    <a:cubicBezTo>
                      <a:pt x="8" y="23"/>
                      <a:pt x="8" y="23"/>
                      <a:pt x="8" y="23"/>
                    </a:cubicBezTo>
                    <a:cubicBezTo>
                      <a:pt x="10" y="22"/>
                      <a:pt x="12" y="21"/>
                      <a:pt x="15" y="21"/>
                    </a:cubicBezTo>
                    <a:cubicBezTo>
                      <a:pt x="15" y="21"/>
                      <a:pt x="15" y="21"/>
                      <a:pt x="15" y="21"/>
                    </a:cubicBezTo>
                    <a:cubicBezTo>
                      <a:pt x="10" y="0"/>
                      <a:pt x="10" y="0"/>
                      <a:pt x="1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noEditPoints="1"/>
              </p:cNvSpPr>
              <p:nvPr/>
            </p:nvSpPr>
            <p:spPr bwMode="auto">
              <a:xfrm>
                <a:off x="1108" y="1153"/>
                <a:ext cx="75" cy="105"/>
              </a:xfrm>
              <a:custGeom>
                <a:avLst/>
                <a:gdLst/>
                <a:ahLst/>
                <a:cxnLst>
                  <a:cxn ang="0">
                    <a:pos x="9" y="24"/>
                  </a:cxn>
                  <a:cxn ang="0">
                    <a:pos x="0" y="3"/>
                  </a:cxn>
                  <a:cxn ang="0">
                    <a:pos x="1" y="3"/>
                  </a:cxn>
                  <a:cxn ang="0">
                    <a:pos x="11" y="0"/>
                  </a:cxn>
                  <a:cxn ang="0">
                    <a:pos x="12" y="0"/>
                  </a:cxn>
                  <a:cxn ang="0">
                    <a:pos x="17" y="21"/>
                  </a:cxn>
                  <a:cxn ang="0">
                    <a:pos x="16" y="21"/>
                  </a:cxn>
                  <a:cxn ang="0">
                    <a:pos x="9" y="24"/>
                  </a:cxn>
                  <a:cxn ang="0">
                    <a:pos x="2" y="4"/>
                  </a:cxn>
                  <a:cxn ang="0">
                    <a:pos x="9" y="22"/>
                  </a:cxn>
                  <a:cxn ang="0">
                    <a:pos x="15" y="20"/>
                  </a:cxn>
                  <a:cxn ang="0">
                    <a:pos x="11" y="1"/>
                  </a:cxn>
                  <a:cxn ang="0">
                    <a:pos x="2" y="4"/>
                  </a:cxn>
                </a:cxnLst>
                <a:rect l="0" t="0" r="r" b="b"/>
                <a:pathLst>
                  <a:path w="17" h="24">
                    <a:moveTo>
                      <a:pt x="9" y="24"/>
                    </a:moveTo>
                    <a:cubicBezTo>
                      <a:pt x="0" y="3"/>
                      <a:pt x="0" y="3"/>
                      <a:pt x="0" y="3"/>
                    </a:cubicBezTo>
                    <a:cubicBezTo>
                      <a:pt x="1" y="3"/>
                      <a:pt x="1" y="3"/>
                      <a:pt x="1" y="3"/>
                    </a:cubicBezTo>
                    <a:cubicBezTo>
                      <a:pt x="4" y="2"/>
                      <a:pt x="7" y="0"/>
                      <a:pt x="11" y="0"/>
                    </a:cubicBezTo>
                    <a:cubicBezTo>
                      <a:pt x="12" y="0"/>
                      <a:pt x="12" y="0"/>
                      <a:pt x="12" y="0"/>
                    </a:cubicBezTo>
                    <a:cubicBezTo>
                      <a:pt x="17" y="21"/>
                      <a:pt x="17" y="21"/>
                      <a:pt x="17" y="21"/>
                    </a:cubicBezTo>
                    <a:cubicBezTo>
                      <a:pt x="16" y="21"/>
                      <a:pt x="16" y="21"/>
                      <a:pt x="16" y="21"/>
                    </a:cubicBezTo>
                    <a:cubicBezTo>
                      <a:pt x="14" y="22"/>
                      <a:pt x="11" y="23"/>
                      <a:pt x="9" y="24"/>
                    </a:cubicBezTo>
                    <a:close/>
                    <a:moveTo>
                      <a:pt x="2" y="4"/>
                    </a:moveTo>
                    <a:cubicBezTo>
                      <a:pt x="9" y="22"/>
                      <a:pt x="9" y="22"/>
                      <a:pt x="9" y="22"/>
                    </a:cubicBezTo>
                    <a:cubicBezTo>
                      <a:pt x="11" y="21"/>
                      <a:pt x="13" y="21"/>
                      <a:pt x="15" y="20"/>
                    </a:cubicBezTo>
                    <a:cubicBezTo>
                      <a:pt x="11" y="1"/>
                      <a:pt x="11" y="1"/>
                      <a:pt x="11" y="1"/>
                    </a:cubicBezTo>
                    <a:cubicBezTo>
                      <a:pt x="8" y="2"/>
                      <a:pt x="5"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991" y="1031"/>
                <a:ext cx="157" cy="236"/>
              </a:xfrm>
              <a:custGeom>
                <a:avLst/>
                <a:gdLst/>
                <a:ahLst/>
                <a:cxnLst>
                  <a:cxn ang="0">
                    <a:pos x="14" y="0"/>
                  </a:cxn>
                  <a:cxn ang="0">
                    <a:pos x="0" y="8"/>
                  </a:cxn>
                  <a:cxn ang="0">
                    <a:pos x="30" y="54"/>
                  </a:cxn>
                  <a:cxn ang="0">
                    <a:pos x="30" y="54"/>
                  </a:cxn>
                  <a:cxn ang="0">
                    <a:pos x="36" y="51"/>
                  </a:cxn>
                  <a:cxn ang="0">
                    <a:pos x="36" y="51"/>
                  </a:cxn>
                  <a:cxn ang="0">
                    <a:pos x="14" y="0"/>
                  </a:cxn>
                </a:cxnLst>
                <a:rect l="0" t="0" r="r" b="b"/>
                <a:pathLst>
                  <a:path w="36" h="54">
                    <a:moveTo>
                      <a:pt x="14" y="0"/>
                    </a:moveTo>
                    <a:cubicBezTo>
                      <a:pt x="9" y="2"/>
                      <a:pt x="4" y="5"/>
                      <a:pt x="0" y="8"/>
                    </a:cubicBezTo>
                    <a:cubicBezTo>
                      <a:pt x="30" y="54"/>
                      <a:pt x="30" y="54"/>
                      <a:pt x="30" y="54"/>
                    </a:cubicBezTo>
                    <a:cubicBezTo>
                      <a:pt x="30" y="54"/>
                      <a:pt x="30" y="54"/>
                      <a:pt x="30" y="54"/>
                    </a:cubicBezTo>
                    <a:cubicBezTo>
                      <a:pt x="32" y="53"/>
                      <a:pt x="34" y="52"/>
                      <a:pt x="36" y="51"/>
                    </a:cubicBezTo>
                    <a:cubicBezTo>
                      <a:pt x="36" y="51"/>
                      <a:pt x="36" y="51"/>
                      <a:pt x="36" y="51"/>
                    </a:cubicBezTo>
                    <a:cubicBezTo>
                      <a:pt x="14" y="0"/>
                      <a:pt x="14" y="0"/>
                      <a:pt x="1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noEditPoints="1"/>
              </p:cNvSpPr>
              <p:nvPr/>
            </p:nvSpPr>
            <p:spPr bwMode="auto">
              <a:xfrm>
                <a:off x="986" y="1027"/>
                <a:ext cx="166" cy="244"/>
              </a:xfrm>
              <a:custGeom>
                <a:avLst/>
                <a:gdLst/>
                <a:ahLst/>
                <a:cxnLst>
                  <a:cxn ang="0">
                    <a:pos x="30" y="56"/>
                  </a:cxn>
                  <a:cxn ang="0">
                    <a:pos x="0" y="9"/>
                  </a:cxn>
                  <a:cxn ang="0">
                    <a:pos x="0" y="8"/>
                  </a:cxn>
                  <a:cxn ang="0">
                    <a:pos x="15" y="0"/>
                  </a:cxn>
                  <a:cxn ang="0">
                    <a:pos x="16" y="0"/>
                  </a:cxn>
                  <a:cxn ang="0">
                    <a:pos x="38" y="52"/>
                  </a:cxn>
                  <a:cxn ang="0">
                    <a:pos x="37" y="53"/>
                  </a:cxn>
                  <a:cxn ang="0">
                    <a:pos x="31" y="56"/>
                  </a:cxn>
                  <a:cxn ang="0">
                    <a:pos x="30" y="56"/>
                  </a:cxn>
                  <a:cxn ang="0">
                    <a:pos x="1" y="9"/>
                  </a:cxn>
                  <a:cxn ang="0">
                    <a:pos x="31" y="54"/>
                  </a:cxn>
                  <a:cxn ang="0">
                    <a:pos x="36" y="51"/>
                  </a:cxn>
                  <a:cxn ang="0">
                    <a:pos x="15" y="2"/>
                  </a:cxn>
                  <a:cxn ang="0">
                    <a:pos x="1" y="9"/>
                  </a:cxn>
                </a:cxnLst>
                <a:rect l="0" t="0" r="r" b="b"/>
                <a:pathLst>
                  <a:path w="38" h="56">
                    <a:moveTo>
                      <a:pt x="30" y="56"/>
                    </a:moveTo>
                    <a:cubicBezTo>
                      <a:pt x="0" y="9"/>
                      <a:pt x="0" y="9"/>
                      <a:pt x="0" y="9"/>
                    </a:cubicBezTo>
                    <a:cubicBezTo>
                      <a:pt x="0" y="8"/>
                      <a:pt x="0" y="8"/>
                      <a:pt x="0" y="8"/>
                    </a:cubicBezTo>
                    <a:cubicBezTo>
                      <a:pt x="5" y="5"/>
                      <a:pt x="10" y="2"/>
                      <a:pt x="15" y="0"/>
                    </a:cubicBezTo>
                    <a:cubicBezTo>
                      <a:pt x="16" y="0"/>
                      <a:pt x="16" y="0"/>
                      <a:pt x="16" y="0"/>
                    </a:cubicBezTo>
                    <a:cubicBezTo>
                      <a:pt x="38" y="52"/>
                      <a:pt x="38" y="52"/>
                      <a:pt x="38" y="52"/>
                    </a:cubicBezTo>
                    <a:cubicBezTo>
                      <a:pt x="37" y="53"/>
                      <a:pt x="37" y="53"/>
                      <a:pt x="37" y="53"/>
                    </a:cubicBezTo>
                    <a:cubicBezTo>
                      <a:pt x="35" y="53"/>
                      <a:pt x="33" y="55"/>
                      <a:pt x="31" y="56"/>
                    </a:cubicBezTo>
                    <a:lnTo>
                      <a:pt x="30" y="56"/>
                    </a:lnTo>
                    <a:close/>
                    <a:moveTo>
                      <a:pt x="1" y="9"/>
                    </a:moveTo>
                    <a:cubicBezTo>
                      <a:pt x="31" y="54"/>
                      <a:pt x="31" y="54"/>
                      <a:pt x="31" y="54"/>
                    </a:cubicBezTo>
                    <a:cubicBezTo>
                      <a:pt x="32" y="53"/>
                      <a:pt x="34" y="52"/>
                      <a:pt x="36" y="51"/>
                    </a:cubicBezTo>
                    <a:cubicBezTo>
                      <a:pt x="15" y="2"/>
                      <a:pt x="15" y="2"/>
                      <a:pt x="15" y="2"/>
                    </a:cubicBezTo>
                    <a:cubicBezTo>
                      <a:pt x="10" y="4"/>
                      <a:pt x="6" y="6"/>
                      <a:pt x="1"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991" y="1140"/>
                <a:ext cx="131" cy="148"/>
              </a:xfrm>
              <a:custGeom>
                <a:avLst/>
                <a:gdLst/>
                <a:ahLst/>
                <a:cxnLst>
                  <a:cxn ang="0">
                    <a:pos x="11" y="0"/>
                  </a:cxn>
                  <a:cxn ang="0">
                    <a:pos x="0" y="8"/>
                  </a:cxn>
                  <a:cxn ang="0">
                    <a:pos x="24" y="34"/>
                  </a:cxn>
                  <a:cxn ang="0">
                    <a:pos x="24" y="34"/>
                  </a:cxn>
                  <a:cxn ang="0">
                    <a:pos x="30" y="29"/>
                  </a:cxn>
                  <a:cxn ang="0">
                    <a:pos x="30" y="29"/>
                  </a:cxn>
                  <a:cxn ang="0">
                    <a:pos x="11" y="0"/>
                  </a:cxn>
                </a:cxnLst>
                <a:rect l="0" t="0" r="r" b="b"/>
                <a:pathLst>
                  <a:path w="30" h="34">
                    <a:moveTo>
                      <a:pt x="11" y="0"/>
                    </a:moveTo>
                    <a:cubicBezTo>
                      <a:pt x="7" y="3"/>
                      <a:pt x="4" y="5"/>
                      <a:pt x="0" y="8"/>
                    </a:cubicBezTo>
                    <a:cubicBezTo>
                      <a:pt x="24" y="34"/>
                      <a:pt x="24" y="34"/>
                      <a:pt x="24" y="34"/>
                    </a:cubicBezTo>
                    <a:cubicBezTo>
                      <a:pt x="24" y="34"/>
                      <a:pt x="24" y="34"/>
                      <a:pt x="24" y="34"/>
                    </a:cubicBezTo>
                    <a:cubicBezTo>
                      <a:pt x="26" y="32"/>
                      <a:pt x="28" y="31"/>
                      <a:pt x="30" y="29"/>
                    </a:cubicBezTo>
                    <a:cubicBezTo>
                      <a:pt x="30" y="29"/>
                      <a:pt x="30" y="29"/>
                      <a:pt x="30" y="29"/>
                    </a:cubicBezTo>
                    <a:cubicBezTo>
                      <a:pt x="11" y="0"/>
                      <a:pt x="11" y="0"/>
                      <a:pt x="1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noEditPoints="1"/>
              </p:cNvSpPr>
              <p:nvPr/>
            </p:nvSpPr>
            <p:spPr bwMode="auto">
              <a:xfrm>
                <a:off x="986" y="1136"/>
                <a:ext cx="140" cy="157"/>
              </a:xfrm>
              <a:custGeom>
                <a:avLst/>
                <a:gdLst/>
                <a:ahLst/>
                <a:cxnLst>
                  <a:cxn ang="0">
                    <a:pos x="25" y="36"/>
                  </a:cxn>
                  <a:cxn ang="0">
                    <a:pos x="0" y="9"/>
                  </a:cxn>
                  <a:cxn ang="0">
                    <a:pos x="1" y="9"/>
                  </a:cxn>
                  <a:cxn ang="0">
                    <a:pos x="11" y="1"/>
                  </a:cxn>
                  <a:cxn ang="0">
                    <a:pos x="12" y="0"/>
                  </a:cxn>
                  <a:cxn ang="0">
                    <a:pos x="32" y="30"/>
                  </a:cxn>
                  <a:cxn ang="0">
                    <a:pos x="31" y="31"/>
                  </a:cxn>
                  <a:cxn ang="0">
                    <a:pos x="25" y="35"/>
                  </a:cxn>
                  <a:cxn ang="0">
                    <a:pos x="25" y="36"/>
                  </a:cxn>
                  <a:cxn ang="0">
                    <a:pos x="2" y="9"/>
                  </a:cxn>
                  <a:cxn ang="0">
                    <a:pos x="25" y="34"/>
                  </a:cxn>
                  <a:cxn ang="0">
                    <a:pos x="30" y="30"/>
                  </a:cxn>
                  <a:cxn ang="0">
                    <a:pos x="12" y="2"/>
                  </a:cxn>
                  <a:cxn ang="0">
                    <a:pos x="2" y="9"/>
                  </a:cxn>
                </a:cxnLst>
                <a:rect l="0" t="0" r="r" b="b"/>
                <a:pathLst>
                  <a:path w="32" h="36">
                    <a:moveTo>
                      <a:pt x="25" y="36"/>
                    </a:moveTo>
                    <a:cubicBezTo>
                      <a:pt x="0" y="9"/>
                      <a:pt x="0" y="9"/>
                      <a:pt x="0" y="9"/>
                    </a:cubicBezTo>
                    <a:cubicBezTo>
                      <a:pt x="1" y="9"/>
                      <a:pt x="1" y="9"/>
                      <a:pt x="1" y="9"/>
                    </a:cubicBezTo>
                    <a:cubicBezTo>
                      <a:pt x="4" y="6"/>
                      <a:pt x="8" y="3"/>
                      <a:pt x="11" y="1"/>
                    </a:cubicBezTo>
                    <a:cubicBezTo>
                      <a:pt x="12" y="0"/>
                      <a:pt x="12" y="0"/>
                      <a:pt x="12" y="0"/>
                    </a:cubicBezTo>
                    <a:cubicBezTo>
                      <a:pt x="32" y="30"/>
                      <a:pt x="32" y="30"/>
                      <a:pt x="32" y="30"/>
                    </a:cubicBezTo>
                    <a:cubicBezTo>
                      <a:pt x="31" y="31"/>
                      <a:pt x="31" y="31"/>
                      <a:pt x="31" y="31"/>
                    </a:cubicBezTo>
                    <a:cubicBezTo>
                      <a:pt x="29" y="32"/>
                      <a:pt x="27" y="34"/>
                      <a:pt x="25" y="35"/>
                    </a:cubicBezTo>
                    <a:lnTo>
                      <a:pt x="25" y="36"/>
                    </a:lnTo>
                    <a:close/>
                    <a:moveTo>
                      <a:pt x="2" y="9"/>
                    </a:moveTo>
                    <a:cubicBezTo>
                      <a:pt x="25" y="34"/>
                      <a:pt x="25" y="34"/>
                      <a:pt x="25" y="34"/>
                    </a:cubicBezTo>
                    <a:cubicBezTo>
                      <a:pt x="26" y="32"/>
                      <a:pt x="28" y="31"/>
                      <a:pt x="30" y="30"/>
                    </a:cubicBezTo>
                    <a:cubicBezTo>
                      <a:pt x="12" y="2"/>
                      <a:pt x="12" y="2"/>
                      <a:pt x="12" y="2"/>
                    </a:cubicBezTo>
                    <a:cubicBezTo>
                      <a:pt x="8" y="4"/>
                      <a:pt x="5"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738" y="979"/>
                <a:ext cx="357" cy="331"/>
              </a:xfrm>
              <a:custGeom>
                <a:avLst/>
                <a:gdLst/>
                <a:ahLst/>
                <a:cxnLst>
                  <a:cxn ang="0">
                    <a:pos x="16" y="0"/>
                  </a:cxn>
                  <a:cxn ang="0">
                    <a:pos x="0" y="18"/>
                  </a:cxn>
                  <a:cxn ang="0">
                    <a:pos x="77" y="76"/>
                  </a:cxn>
                  <a:cxn ang="0">
                    <a:pos x="77" y="76"/>
                  </a:cxn>
                  <a:cxn ang="0">
                    <a:pos x="82" y="71"/>
                  </a:cxn>
                  <a:cxn ang="0">
                    <a:pos x="82" y="71"/>
                  </a:cxn>
                  <a:cxn ang="0">
                    <a:pos x="16" y="0"/>
                  </a:cxn>
                </a:cxnLst>
                <a:rect l="0" t="0" r="r" b="b"/>
                <a:pathLst>
                  <a:path w="82" h="76">
                    <a:moveTo>
                      <a:pt x="16" y="0"/>
                    </a:moveTo>
                    <a:cubicBezTo>
                      <a:pt x="10" y="5"/>
                      <a:pt x="5" y="11"/>
                      <a:pt x="0" y="18"/>
                    </a:cubicBezTo>
                    <a:cubicBezTo>
                      <a:pt x="77" y="76"/>
                      <a:pt x="77" y="76"/>
                      <a:pt x="77" y="76"/>
                    </a:cubicBezTo>
                    <a:cubicBezTo>
                      <a:pt x="77" y="76"/>
                      <a:pt x="77" y="76"/>
                      <a:pt x="77" y="76"/>
                    </a:cubicBezTo>
                    <a:cubicBezTo>
                      <a:pt x="79" y="74"/>
                      <a:pt x="80" y="72"/>
                      <a:pt x="82" y="71"/>
                    </a:cubicBezTo>
                    <a:cubicBezTo>
                      <a:pt x="82" y="71"/>
                      <a:pt x="82" y="71"/>
                      <a:pt x="82" y="71"/>
                    </a:cubicBezTo>
                    <a:cubicBezTo>
                      <a:pt x="16" y="0"/>
                      <a:pt x="16" y="0"/>
                      <a:pt x="16"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noEditPoints="1"/>
              </p:cNvSpPr>
              <p:nvPr/>
            </p:nvSpPr>
            <p:spPr bwMode="auto">
              <a:xfrm>
                <a:off x="733" y="974"/>
                <a:ext cx="367" cy="341"/>
              </a:xfrm>
              <a:custGeom>
                <a:avLst/>
                <a:gdLst/>
                <a:ahLst/>
                <a:cxnLst>
                  <a:cxn ang="0">
                    <a:pos x="78" y="78"/>
                  </a:cxn>
                  <a:cxn ang="0">
                    <a:pos x="0" y="19"/>
                  </a:cxn>
                  <a:cxn ang="0">
                    <a:pos x="0" y="18"/>
                  </a:cxn>
                  <a:cxn ang="0">
                    <a:pos x="16" y="0"/>
                  </a:cxn>
                  <a:cxn ang="0">
                    <a:pos x="17" y="0"/>
                  </a:cxn>
                  <a:cxn ang="0">
                    <a:pos x="84" y="72"/>
                  </a:cxn>
                  <a:cxn ang="0">
                    <a:pos x="83" y="72"/>
                  </a:cxn>
                  <a:cxn ang="0">
                    <a:pos x="79" y="78"/>
                  </a:cxn>
                  <a:cxn ang="0">
                    <a:pos x="78" y="78"/>
                  </a:cxn>
                  <a:cxn ang="0">
                    <a:pos x="2" y="19"/>
                  </a:cxn>
                  <a:cxn ang="0">
                    <a:pos x="78" y="76"/>
                  </a:cxn>
                  <a:cxn ang="0">
                    <a:pos x="82" y="72"/>
                  </a:cxn>
                  <a:cxn ang="0">
                    <a:pos x="17" y="2"/>
                  </a:cxn>
                  <a:cxn ang="0">
                    <a:pos x="2" y="19"/>
                  </a:cxn>
                </a:cxnLst>
                <a:rect l="0" t="0" r="r" b="b"/>
                <a:pathLst>
                  <a:path w="84" h="78">
                    <a:moveTo>
                      <a:pt x="78" y="78"/>
                    </a:moveTo>
                    <a:cubicBezTo>
                      <a:pt x="0" y="19"/>
                      <a:pt x="0" y="19"/>
                      <a:pt x="0" y="19"/>
                    </a:cubicBezTo>
                    <a:cubicBezTo>
                      <a:pt x="0" y="18"/>
                      <a:pt x="0" y="18"/>
                      <a:pt x="0" y="18"/>
                    </a:cubicBezTo>
                    <a:cubicBezTo>
                      <a:pt x="5" y="12"/>
                      <a:pt x="11" y="6"/>
                      <a:pt x="16" y="0"/>
                    </a:cubicBezTo>
                    <a:cubicBezTo>
                      <a:pt x="17" y="0"/>
                      <a:pt x="17" y="0"/>
                      <a:pt x="17" y="0"/>
                    </a:cubicBezTo>
                    <a:cubicBezTo>
                      <a:pt x="84" y="72"/>
                      <a:pt x="84" y="72"/>
                      <a:pt x="84" y="72"/>
                    </a:cubicBezTo>
                    <a:cubicBezTo>
                      <a:pt x="83" y="72"/>
                      <a:pt x="83" y="72"/>
                      <a:pt x="83" y="72"/>
                    </a:cubicBezTo>
                    <a:cubicBezTo>
                      <a:pt x="82" y="74"/>
                      <a:pt x="80" y="76"/>
                      <a:pt x="79" y="78"/>
                    </a:cubicBezTo>
                    <a:lnTo>
                      <a:pt x="78" y="78"/>
                    </a:lnTo>
                    <a:close/>
                    <a:moveTo>
                      <a:pt x="2" y="19"/>
                    </a:moveTo>
                    <a:cubicBezTo>
                      <a:pt x="78" y="76"/>
                      <a:pt x="78" y="76"/>
                      <a:pt x="78" y="76"/>
                    </a:cubicBezTo>
                    <a:cubicBezTo>
                      <a:pt x="79" y="75"/>
                      <a:pt x="80" y="73"/>
                      <a:pt x="82" y="72"/>
                    </a:cubicBezTo>
                    <a:cubicBezTo>
                      <a:pt x="17" y="2"/>
                      <a:pt x="17" y="2"/>
                      <a:pt x="17" y="2"/>
                    </a:cubicBezTo>
                    <a:cubicBezTo>
                      <a:pt x="11" y="7"/>
                      <a:pt x="6"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681" y="1057"/>
                <a:ext cx="393" cy="279"/>
              </a:xfrm>
              <a:custGeom>
                <a:avLst/>
                <a:gdLst/>
                <a:ahLst/>
                <a:cxnLst>
                  <a:cxn ang="0">
                    <a:pos x="13" y="0"/>
                  </a:cxn>
                  <a:cxn ang="0">
                    <a:pos x="0" y="20"/>
                  </a:cxn>
                  <a:cxn ang="0">
                    <a:pos x="86" y="64"/>
                  </a:cxn>
                  <a:cxn ang="0">
                    <a:pos x="86" y="64"/>
                  </a:cxn>
                  <a:cxn ang="0">
                    <a:pos x="90" y="58"/>
                  </a:cxn>
                  <a:cxn ang="0">
                    <a:pos x="90" y="58"/>
                  </a:cxn>
                  <a:cxn ang="0">
                    <a:pos x="13" y="0"/>
                  </a:cxn>
                </a:cxnLst>
                <a:rect l="0" t="0" r="r" b="b"/>
                <a:pathLst>
                  <a:path w="90" h="64">
                    <a:moveTo>
                      <a:pt x="13" y="0"/>
                    </a:moveTo>
                    <a:cubicBezTo>
                      <a:pt x="8" y="6"/>
                      <a:pt x="4" y="13"/>
                      <a:pt x="0" y="20"/>
                    </a:cubicBezTo>
                    <a:cubicBezTo>
                      <a:pt x="86" y="64"/>
                      <a:pt x="86" y="64"/>
                      <a:pt x="86" y="64"/>
                    </a:cubicBezTo>
                    <a:cubicBezTo>
                      <a:pt x="86" y="64"/>
                      <a:pt x="86" y="64"/>
                      <a:pt x="86" y="64"/>
                    </a:cubicBezTo>
                    <a:cubicBezTo>
                      <a:pt x="87" y="62"/>
                      <a:pt x="89" y="60"/>
                      <a:pt x="90" y="58"/>
                    </a:cubicBezTo>
                    <a:cubicBezTo>
                      <a:pt x="90" y="58"/>
                      <a:pt x="90" y="58"/>
                      <a:pt x="90" y="58"/>
                    </a:cubicBezTo>
                    <a:cubicBezTo>
                      <a:pt x="13" y="0"/>
                      <a:pt x="13" y="0"/>
                      <a:pt x="1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noEditPoints="1"/>
              </p:cNvSpPr>
              <p:nvPr/>
            </p:nvSpPr>
            <p:spPr bwMode="auto">
              <a:xfrm>
                <a:off x="676" y="1053"/>
                <a:ext cx="402" cy="288"/>
              </a:xfrm>
              <a:custGeom>
                <a:avLst/>
                <a:gdLst/>
                <a:ahLst/>
                <a:cxnLst>
                  <a:cxn ang="0">
                    <a:pos x="88" y="66"/>
                  </a:cxn>
                  <a:cxn ang="0">
                    <a:pos x="0" y="22"/>
                  </a:cxn>
                  <a:cxn ang="0">
                    <a:pos x="0" y="21"/>
                  </a:cxn>
                  <a:cxn ang="0">
                    <a:pos x="13" y="0"/>
                  </a:cxn>
                  <a:cxn ang="0">
                    <a:pos x="14" y="0"/>
                  </a:cxn>
                  <a:cxn ang="0">
                    <a:pos x="92" y="59"/>
                  </a:cxn>
                  <a:cxn ang="0">
                    <a:pos x="92" y="60"/>
                  </a:cxn>
                  <a:cxn ang="0">
                    <a:pos x="88" y="66"/>
                  </a:cxn>
                  <a:cxn ang="0">
                    <a:pos x="2" y="21"/>
                  </a:cxn>
                  <a:cxn ang="0">
                    <a:pos x="87" y="64"/>
                  </a:cxn>
                  <a:cxn ang="0">
                    <a:pos x="90" y="59"/>
                  </a:cxn>
                  <a:cxn ang="0">
                    <a:pos x="14" y="2"/>
                  </a:cxn>
                  <a:cxn ang="0">
                    <a:pos x="2" y="21"/>
                  </a:cxn>
                </a:cxnLst>
                <a:rect l="0" t="0" r="r" b="b"/>
                <a:pathLst>
                  <a:path w="92" h="66">
                    <a:moveTo>
                      <a:pt x="88" y="66"/>
                    </a:moveTo>
                    <a:cubicBezTo>
                      <a:pt x="0" y="22"/>
                      <a:pt x="0" y="22"/>
                      <a:pt x="0" y="22"/>
                    </a:cubicBezTo>
                    <a:cubicBezTo>
                      <a:pt x="0" y="21"/>
                      <a:pt x="0" y="21"/>
                      <a:pt x="0" y="21"/>
                    </a:cubicBezTo>
                    <a:cubicBezTo>
                      <a:pt x="4" y="14"/>
                      <a:pt x="8" y="7"/>
                      <a:pt x="13" y="0"/>
                    </a:cubicBezTo>
                    <a:cubicBezTo>
                      <a:pt x="14" y="0"/>
                      <a:pt x="14" y="0"/>
                      <a:pt x="14" y="0"/>
                    </a:cubicBezTo>
                    <a:cubicBezTo>
                      <a:pt x="92" y="59"/>
                      <a:pt x="92" y="59"/>
                      <a:pt x="92" y="59"/>
                    </a:cubicBezTo>
                    <a:cubicBezTo>
                      <a:pt x="92" y="60"/>
                      <a:pt x="92" y="60"/>
                      <a:pt x="92" y="60"/>
                    </a:cubicBezTo>
                    <a:cubicBezTo>
                      <a:pt x="90" y="61"/>
                      <a:pt x="89" y="63"/>
                      <a:pt x="88" y="66"/>
                    </a:cubicBezTo>
                    <a:close/>
                    <a:moveTo>
                      <a:pt x="2" y="21"/>
                    </a:moveTo>
                    <a:cubicBezTo>
                      <a:pt x="87" y="64"/>
                      <a:pt x="87" y="64"/>
                      <a:pt x="87" y="64"/>
                    </a:cubicBezTo>
                    <a:cubicBezTo>
                      <a:pt x="88" y="63"/>
                      <a:pt x="89" y="61"/>
                      <a:pt x="90" y="59"/>
                    </a:cubicBezTo>
                    <a:cubicBezTo>
                      <a:pt x="14" y="2"/>
                      <a:pt x="14" y="2"/>
                      <a:pt x="14" y="2"/>
                    </a:cubicBezTo>
                    <a:cubicBezTo>
                      <a:pt x="10" y="8"/>
                      <a:pt x="6" y="14"/>
                      <a:pt x="2" y="2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698" y="1175"/>
                <a:ext cx="358" cy="192"/>
              </a:xfrm>
              <a:custGeom>
                <a:avLst/>
                <a:gdLst/>
                <a:ahLst/>
                <a:cxnLst>
                  <a:cxn ang="0">
                    <a:pos x="8" y="0"/>
                  </a:cxn>
                  <a:cxn ang="0">
                    <a:pos x="0" y="20"/>
                  </a:cxn>
                  <a:cxn ang="0">
                    <a:pos x="80" y="44"/>
                  </a:cxn>
                  <a:cxn ang="0">
                    <a:pos x="80" y="44"/>
                  </a:cxn>
                  <a:cxn ang="0">
                    <a:pos x="82" y="37"/>
                  </a:cxn>
                  <a:cxn ang="0">
                    <a:pos x="82" y="37"/>
                  </a:cxn>
                  <a:cxn ang="0">
                    <a:pos x="8" y="0"/>
                  </a:cxn>
                </a:cxnLst>
                <a:rect l="0" t="0" r="r" b="b"/>
                <a:pathLst>
                  <a:path w="82" h="44">
                    <a:moveTo>
                      <a:pt x="8" y="0"/>
                    </a:moveTo>
                    <a:cubicBezTo>
                      <a:pt x="5" y="6"/>
                      <a:pt x="2" y="13"/>
                      <a:pt x="0" y="20"/>
                    </a:cubicBezTo>
                    <a:cubicBezTo>
                      <a:pt x="80" y="44"/>
                      <a:pt x="80" y="44"/>
                      <a:pt x="80" y="44"/>
                    </a:cubicBezTo>
                    <a:cubicBezTo>
                      <a:pt x="80" y="44"/>
                      <a:pt x="80" y="44"/>
                      <a:pt x="80" y="44"/>
                    </a:cubicBezTo>
                    <a:cubicBezTo>
                      <a:pt x="80" y="42"/>
                      <a:pt x="81" y="39"/>
                      <a:pt x="82" y="37"/>
                    </a:cubicBezTo>
                    <a:cubicBezTo>
                      <a:pt x="82" y="37"/>
                      <a:pt x="82" y="37"/>
                      <a:pt x="82" y="37"/>
                    </a:cubicBezTo>
                    <a:cubicBezTo>
                      <a:pt x="8" y="0"/>
                      <a:pt x="8" y="0"/>
                      <a:pt x="8" y="0"/>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p:nvSpPr>
            <p:spPr bwMode="auto">
              <a:xfrm>
                <a:off x="694" y="1171"/>
                <a:ext cx="366" cy="200"/>
              </a:xfrm>
              <a:custGeom>
                <a:avLst/>
                <a:gdLst/>
                <a:ahLst/>
                <a:cxnLst>
                  <a:cxn ang="0">
                    <a:pos x="81" y="46"/>
                  </a:cxn>
                  <a:cxn ang="0">
                    <a:pos x="0" y="21"/>
                  </a:cxn>
                  <a:cxn ang="0">
                    <a:pos x="1" y="20"/>
                  </a:cxn>
                  <a:cxn ang="0">
                    <a:pos x="9" y="0"/>
                  </a:cxn>
                  <a:cxn ang="0">
                    <a:pos x="9" y="0"/>
                  </a:cxn>
                  <a:cxn ang="0">
                    <a:pos x="84" y="38"/>
                  </a:cxn>
                  <a:cxn ang="0">
                    <a:pos x="84" y="39"/>
                  </a:cxn>
                  <a:cxn ang="0">
                    <a:pos x="81" y="45"/>
                  </a:cxn>
                  <a:cxn ang="0">
                    <a:pos x="81" y="46"/>
                  </a:cxn>
                  <a:cxn ang="0">
                    <a:pos x="2" y="20"/>
                  </a:cxn>
                  <a:cxn ang="0">
                    <a:pos x="80" y="44"/>
                  </a:cxn>
                  <a:cxn ang="0">
                    <a:pos x="82" y="39"/>
                  </a:cxn>
                  <a:cxn ang="0">
                    <a:pos x="10" y="1"/>
                  </a:cxn>
                  <a:cxn ang="0">
                    <a:pos x="2" y="20"/>
                  </a:cxn>
                </a:cxnLst>
                <a:rect l="0" t="0" r="r" b="b"/>
                <a:pathLst>
                  <a:path w="84" h="46">
                    <a:moveTo>
                      <a:pt x="81" y="46"/>
                    </a:moveTo>
                    <a:cubicBezTo>
                      <a:pt x="0" y="21"/>
                      <a:pt x="0" y="21"/>
                      <a:pt x="0" y="21"/>
                    </a:cubicBezTo>
                    <a:cubicBezTo>
                      <a:pt x="1" y="20"/>
                      <a:pt x="1" y="20"/>
                      <a:pt x="1" y="20"/>
                    </a:cubicBezTo>
                    <a:cubicBezTo>
                      <a:pt x="3" y="14"/>
                      <a:pt x="5" y="7"/>
                      <a:pt x="9" y="0"/>
                    </a:cubicBezTo>
                    <a:cubicBezTo>
                      <a:pt x="9" y="0"/>
                      <a:pt x="9" y="0"/>
                      <a:pt x="9" y="0"/>
                    </a:cubicBezTo>
                    <a:cubicBezTo>
                      <a:pt x="84" y="38"/>
                      <a:pt x="84" y="38"/>
                      <a:pt x="84" y="38"/>
                    </a:cubicBezTo>
                    <a:cubicBezTo>
                      <a:pt x="84" y="39"/>
                      <a:pt x="84" y="39"/>
                      <a:pt x="84" y="39"/>
                    </a:cubicBezTo>
                    <a:cubicBezTo>
                      <a:pt x="83" y="41"/>
                      <a:pt x="82" y="43"/>
                      <a:pt x="81" y="45"/>
                    </a:cubicBezTo>
                    <a:lnTo>
                      <a:pt x="81" y="46"/>
                    </a:lnTo>
                    <a:close/>
                    <a:moveTo>
                      <a:pt x="2" y="20"/>
                    </a:moveTo>
                    <a:cubicBezTo>
                      <a:pt x="80" y="44"/>
                      <a:pt x="80" y="44"/>
                      <a:pt x="80" y="44"/>
                    </a:cubicBezTo>
                    <a:cubicBezTo>
                      <a:pt x="81" y="42"/>
                      <a:pt x="81" y="40"/>
                      <a:pt x="82" y="39"/>
                    </a:cubicBezTo>
                    <a:cubicBezTo>
                      <a:pt x="10" y="1"/>
                      <a:pt x="10" y="1"/>
                      <a:pt x="10" y="1"/>
                    </a:cubicBezTo>
                    <a:cubicBezTo>
                      <a:pt x="7" y="7"/>
                      <a:pt x="4" y="14"/>
                      <a:pt x="2"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768" y="1288"/>
                <a:ext cx="279" cy="109"/>
              </a:xfrm>
              <a:custGeom>
                <a:avLst/>
                <a:gdLst/>
                <a:ahLst/>
                <a:cxnLst>
                  <a:cxn ang="0">
                    <a:pos x="4" y="0"/>
                  </a:cxn>
                  <a:cxn ang="0">
                    <a:pos x="0" y="17"/>
                  </a:cxn>
                  <a:cxn ang="0">
                    <a:pos x="62" y="25"/>
                  </a:cxn>
                  <a:cxn ang="0">
                    <a:pos x="62" y="25"/>
                  </a:cxn>
                  <a:cxn ang="0">
                    <a:pos x="64" y="18"/>
                  </a:cxn>
                  <a:cxn ang="0">
                    <a:pos x="64" y="18"/>
                  </a:cxn>
                  <a:cxn ang="0">
                    <a:pos x="4" y="0"/>
                  </a:cxn>
                </a:cxnLst>
                <a:rect l="0" t="0" r="r" b="b"/>
                <a:pathLst>
                  <a:path w="64" h="25">
                    <a:moveTo>
                      <a:pt x="4" y="0"/>
                    </a:moveTo>
                    <a:cubicBezTo>
                      <a:pt x="2" y="6"/>
                      <a:pt x="1" y="11"/>
                      <a:pt x="0" y="17"/>
                    </a:cubicBezTo>
                    <a:cubicBezTo>
                      <a:pt x="62" y="25"/>
                      <a:pt x="62" y="25"/>
                      <a:pt x="62" y="25"/>
                    </a:cubicBezTo>
                    <a:cubicBezTo>
                      <a:pt x="62" y="25"/>
                      <a:pt x="62" y="25"/>
                      <a:pt x="62" y="25"/>
                    </a:cubicBezTo>
                    <a:cubicBezTo>
                      <a:pt x="62" y="23"/>
                      <a:pt x="63" y="20"/>
                      <a:pt x="64" y="18"/>
                    </a:cubicBezTo>
                    <a:cubicBezTo>
                      <a:pt x="64" y="18"/>
                      <a:pt x="64" y="18"/>
                      <a:pt x="64" y="18"/>
                    </a:cubicBezTo>
                    <a:cubicBezTo>
                      <a:pt x="4" y="0"/>
                      <a:pt x="4" y="0"/>
                      <a:pt x="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noEditPoints="1"/>
              </p:cNvSpPr>
              <p:nvPr/>
            </p:nvSpPr>
            <p:spPr bwMode="auto">
              <a:xfrm>
                <a:off x="768" y="1284"/>
                <a:ext cx="279" cy="118"/>
              </a:xfrm>
              <a:custGeom>
                <a:avLst/>
                <a:gdLst/>
                <a:ahLst/>
                <a:cxnLst>
                  <a:cxn ang="0">
                    <a:pos x="63" y="27"/>
                  </a:cxn>
                  <a:cxn ang="0">
                    <a:pos x="0" y="19"/>
                  </a:cxn>
                  <a:cxn ang="0">
                    <a:pos x="0" y="18"/>
                  </a:cxn>
                  <a:cxn ang="0">
                    <a:pos x="3" y="1"/>
                  </a:cxn>
                  <a:cxn ang="0">
                    <a:pos x="4" y="0"/>
                  </a:cxn>
                  <a:cxn ang="0">
                    <a:pos x="64" y="19"/>
                  </a:cxn>
                  <a:cxn ang="0">
                    <a:pos x="64" y="19"/>
                  </a:cxn>
                  <a:cxn ang="0">
                    <a:pos x="63" y="26"/>
                  </a:cxn>
                  <a:cxn ang="0">
                    <a:pos x="63" y="27"/>
                  </a:cxn>
                  <a:cxn ang="0">
                    <a:pos x="1" y="18"/>
                  </a:cxn>
                  <a:cxn ang="0">
                    <a:pos x="61" y="25"/>
                  </a:cxn>
                  <a:cxn ang="0">
                    <a:pos x="63" y="19"/>
                  </a:cxn>
                  <a:cxn ang="0">
                    <a:pos x="5" y="2"/>
                  </a:cxn>
                  <a:cxn ang="0">
                    <a:pos x="1" y="18"/>
                  </a:cxn>
                </a:cxnLst>
                <a:rect l="0" t="0" r="r" b="b"/>
                <a:pathLst>
                  <a:path w="64" h="27">
                    <a:moveTo>
                      <a:pt x="63" y="27"/>
                    </a:moveTo>
                    <a:cubicBezTo>
                      <a:pt x="0" y="19"/>
                      <a:pt x="0" y="19"/>
                      <a:pt x="0" y="19"/>
                    </a:cubicBezTo>
                    <a:cubicBezTo>
                      <a:pt x="0" y="18"/>
                      <a:pt x="0" y="18"/>
                      <a:pt x="0" y="18"/>
                    </a:cubicBezTo>
                    <a:cubicBezTo>
                      <a:pt x="0" y="12"/>
                      <a:pt x="2" y="6"/>
                      <a:pt x="3" y="1"/>
                    </a:cubicBezTo>
                    <a:cubicBezTo>
                      <a:pt x="4" y="0"/>
                      <a:pt x="4" y="0"/>
                      <a:pt x="4" y="0"/>
                    </a:cubicBezTo>
                    <a:cubicBezTo>
                      <a:pt x="64" y="19"/>
                      <a:pt x="64" y="19"/>
                      <a:pt x="64" y="19"/>
                    </a:cubicBezTo>
                    <a:cubicBezTo>
                      <a:pt x="64" y="19"/>
                      <a:pt x="64" y="19"/>
                      <a:pt x="64" y="19"/>
                    </a:cubicBezTo>
                    <a:cubicBezTo>
                      <a:pt x="64" y="21"/>
                      <a:pt x="63" y="24"/>
                      <a:pt x="63" y="26"/>
                    </a:cubicBezTo>
                    <a:lnTo>
                      <a:pt x="63" y="27"/>
                    </a:lnTo>
                    <a:close/>
                    <a:moveTo>
                      <a:pt x="1" y="18"/>
                    </a:moveTo>
                    <a:cubicBezTo>
                      <a:pt x="61" y="25"/>
                      <a:pt x="61" y="25"/>
                      <a:pt x="61" y="25"/>
                    </a:cubicBezTo>
                    <a:cubicBezTo>
                      <a:pt x="62" y="23"/>
                      <a:pt x="62" y="21"/>
                      <a:pt x="63" y="19"/>
                    </a:cubicBezTo>
                    <a:cubicBezTo>
                      <a:pt x="5" y="2"/>
                      <a:pt x="5" y="2"/>
                      <a:pt x="5" y="2"/>
                    </a:cubicBezTo>
                    <a:cubicBezTo>
                      <a:pt x="3" y="7"/>
                      <a:pt x="2" y="12"/>
                      <a:pt x="1"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978" y="1389"/>
                <a:ext cx="61" cy="43"/>
              </a:xfrm>
              <a:custGeom>
                <a:avLst/>
                <a:gdLst/>
                <a:ahLst/>
                <a:cxnLst>
                  <a:cxn ang="0">
                    <a:pos x="0" y="0"/>
                  </a:cxn>
                  <a:cxn ang="0">
                    <a:pos x="0" y="10"/>
                  </a:cxn>
                  <a:cxn ang="0">
                    <a:pos x="14" y="9"/>
                  </a:cxn>
                  <a:cxn ang="0">
                    <a:pos x="14" y="9"/>
                  </a:cxn>
                  <a:cxn ang="0">
                    <a:pos x="14" y="7"/>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9"/>
                      <a:pt x="14" y="8"/>
                      <a:pt x="14" y="7"/>
                    </a:cubicBezTo>
                    <a:cubicBezTo>
                      <a:pt x="14" y="5"/>
                      <a:pt x="14" y="4"/>
                      <a:pt x="14" y="2"/>
                    </a:cubicBezTo>
                    <a:cubicBezTo>
                      <a:pt x="14" y="2"/>
                      <a:pt x="14" y="2"/>
                      <a:pt x="14" y="2"/>
                    </a:cubicBezTo>
                    <a:cubicBezTo>
                      <a:pt x="0" y="0"/>
                      <a:pt x="0" y="0"/>
                      <a:pt x="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noEditPoints="1"/>
              </p:cNvSpPr>
              <p:nvPr/>
            </p:nvSpPr>
            <p:spPr bwMode="auto">
              <a:xfrm>
                <a:off x="973" y="1389"/>
                <a:ext cx="70" cy="48"/>
              </a:xfrm>
              <a:custGeom>
                <a:avLst/>
                <a:gdLst/>
                <a:ahLst/>
                <a:cxnLst>
                  <a:cxn ang="0">
                    <a:pos x="0" y="11"/>
                  </a:cxn>
                  <a:cxn ang="0">
                    <a:pos x="0" y="10"/>
                  </a:cxn>
                  <a:cxn ang="0">
                    <a:pos x="1" y="0"/>
                  </a:cxn>
                  <a:cxn ang="0">
                    <a:pos x="1" y="0"/>
                  </a:cxn>
                  <a:cxn ang="0">
                    <a:pos x="16" y="1"/>
                  </a:cxn>
                  <a:cxn ang="0">
                    <a:pos x="16" y="2"/>
                  </a:cxn>
                  <a:cxn ang="0">
                    <a:pos x="15" y="7"/>
                  </a:cxn>
                  <a:cxn ang="0">
                    <a:pos x="15" y="9"/>
                  </a:cxn>
                  <a:cxn ang="0">
                    <a:pos x="16" y="10"/>
                  </a:cxn>
                  <a:cxn ang="0">
                    <a:pos x="0" y="11"/>
                  </a:cxn>
                  <a:cxn ang="0">
                    <a:pos x="2" y="1"/>
                  </a:cxn>
                  <a:cxn ang="0">
                    <a:pos x="2" y="9"/>
                  </a:cxn>
                  <a:cxn ang="0">
                    <a:pos x="14" y="9"/>
                  </a:cxn>
                  <a:cxn ang="0">
                    <a:pos x="14" y="7"/>
                  </a:cxn>
                  <a:cxn ang="0">
                    <a:pos x="14" y="3"/>
                  </a:cxn>
                  <a:cxn ang="0">
                    <a:pos x="2" y="1"/>
                  </a:cxn>
                </a:cxnLst>
                <a:rect l="0" t="0" r="r" b="b"/>
                <a:pathLst>
                  <a:path w="16" h="11">
                    <a:moveTo>
                      <a:pt x="0" y="11"/>
                    </a:moveTo>
                    <a:cubicBezTo>
                      <a:pt x="0" y="10"/>
                      <a:pt x="0" y="10"/>
                      <a:pt x="0" y="10"/>
                    </a:cubicBezTo>
                    <a:cubicBezTo>
                      <a:pt x="0" y="7"/>
                      <a:pt x="0" y="4"/>
                      <a:pt x="1" y="0"/>
                    </a:cubicBezTo>
                    <a:cubicBezTo>
                      <a:pt x="1" y="0"/>
                      <a:pt x="1" y="0"/>
                      <a:pt x="1" y="0"/>
                    </a:cubicBezTo>
                    <a:cubicBezTo>
                      <a:pt x="16" y="1"/>
                      <a:pt x="16" y="1"/>
                      <a:pt x="16" y="1"/>
                    </a:cubicBezTo>
                    <a:cubicBezTo>
                      <a:pt x="16" y="2"/>
                      <a:pt x="16" y="2"/>
                      <a:pt x="16" y="2"/>
                    </a:cubicBezTo>
                    <a:cubicBezTo>
                      <a:pt x="16" y="4"/>
                      <a:pt x="15" y="5"/>
                      <a:pt x="15" y="7"/>
                    </a:cubicBezTo>
                    <a:cubicBezTo>
                      <a:pt x="15" y="8"/>
                      <a:pt x="15" y="9"/>
                      <a:pt x="15" y="9"/>
                    </a:cubicBezTo>
                    <a:cubicBezTo>
                      <a:pt x="16" y="10"/>
                      <a:pt x="16" y="10"/>
                      <a:pt x="16" y="10"/>
                    </a:cubicBezTo>
                    <a:lnTo>
                      <a:pt x="0" y="11"/>
                    </a:lnTo>
                    <a:close/>
                    <a:moveTo>
                      <a:pt x="2" y="1"/>
                    </a:moveTo>
                    <a:cubicBezTo>
                      <a:pt x="2" y="4"/>
                      <a:pt x="2" y="7"/>
                      <a:pt x="2" y="9"/>
                    </a:cubicBezTo>
                    <a:cubicBezTo>
                      <a:pt x="14" y="9"/>
                      <a:pt x="14" y="9"/>
                      <a:pt x="14" y="9"/>
                    </a:cubicBezTo>
                    <a:cubicBezTo>
                      <a:pt x="14" y="8"/>
                      <a:pt x="14" y="8"/>
                      <a:pt x="14" y="7"/>
                    </a:cubicBezTo>
                    <a:cubicBezTo>
                      <a:pt x="14" y="6"/>
                      <a:pt x="14" y="4"/>
                      <a:pt x="14" y="3"/>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768" y="1428"/>
                <a:ext cx="275" cy="96"/>
              </a:xfrm>
              <a:custGeom>
                <a:avLst/>
                <a:gdLst/>
                <a:ahLst/>
                <a:cxnLst>
                  <a:cxn ang="0">
                    <a:pos x="62" y="0"/>
                  </a:cxn>
                  <a:cxn ang="0">
                    <a:pos x="0" y="4"/>
                  </a:cxn>
                  <a:cxn ang="0">
                    <a:pos x="2" y="22"/>
                  </a:cxn>
                  <a:cxn ang="0">
                    <a:pos x="63" y="8"/>
                  </a:cxn>
                  <a:cxn ang="0">
                    <a:pos x="63" y="8"/>
                  </a:cxn>
                  <a:cxn ang="0">
                    <a:pos x="62" y="0"/>
                  </a:cxn>
                </a:cxnLst>
                <a:rect l="0" t="0" r="r" b="b"/>
                <a:pathLst>
                  <a:path w="63" h="22">
                    <a:moveTo>
                      <a:pt x="62" y="0"/>
                    </a:moveTo>
                    <a:cubicBezTo>
                      <a:pt x="0" y="4"/>
                      <a:pt x="0" y="4"/>
                      <a:pt x="0" y="4"/>
                    </a:cubicBezTo>
                    <a:cubicBezTo>
                      <a:pt x="0" y="10"/>
                      <a:pt x="1" y="16"/>
                      <a:pt x="2" y="22"/>
                    </a:cubicBezTo>
                    <a:cubicBezTo>
                      <a:pt x="63" y="8"/>
                      <a:pt x="63" y="8"/>
                      <a:pt x="63" y="8"/>
                    </a:cubicBezTo>
                    <a:cubicBezTo>
                      <a:pt x="63" y="8"/>
                      <a:pt x="63" y="8"/>
                      <a:pt x="63" y="8"/>
                    </a:cubicBezTo>
                    <a:cubicBezTo>
                      <a:pt x="62" y="5"/>
                      <a:pt x="62" y="3"/>
                      <a:pt x="62"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noEditPoints="1"/>
              </p:cNvSpPr>
              <p:nvPr/>
            </p:nvSpPr>
            <p:spPr bwMode="auto">
              <a:xfrm>
                <a:off x="764" y="1428"/>
                <a:ext cx="283" cy="96"/>
              </a:xfrm>
              <a:custGeom>
                <a:avLst/>
                <a:gdLst/>
                <a:ahLst/>
                <a:cxnLst>
                  <a:cxn ang="0">
                    <a:pos x="3" y="22"/>
                  </a:cxn>
                  <a:cxn ang="0">
                    <a:pos x="3" y="22"/>
                  </a:cxn>
                  <a:cxn ang="0">
                    <a:pos x="0" y="4"/>
                  </a:cxn>
                  <a:cxn ang="0">
                    <a:pos x="0" y="3"/>
                  </a:cxn>
                  <a:cxn ang="0">
                    <a:pos x="63" y="0"/>
                  </a:cxn>
                  <a:cxn ang="0">
                    <a:pos x="63" y="0"/>
                  </a:cxn>
                  <a:cxn ang="0">
                    <a:pos x="64" y="7"/>
                  </a:cxn>
                  <a:cxn ang="0">
                    <a:pos x="65" y="8"/>
                  </a:cxn>
                  <a:cxn ang="0">
                    <a:pos x="3" y="22"/>
                  </a:cxn>
                  <a:cxn ang="0">
                    <a:pos x="1" y="4"/>
                  </a:cxn>
                  <a:cxn ang="0">
                    <a:pos x="4" y="21"/>
                  </a:cxn>
                  <a:cxn ang="0">
                    <a:pos x="63" y="7"/>
                  </a:cxn>
                  <a:cxn ang="0">
                    <a:pos x="62" y="1"/>
                  </a:cxn>
                  <a:cxn ang="0">
                    <a:pos x="1" y="4"/>
                  </a:cxn>
                </a:cxnLst>
                <a:rect l="0" t="0" r="r" b="b"/>
                <a:pathLst>
                  <a:path w="65" h="22">
                    <a:moveTo>
                      <a:pt x="3" y="22"/>
                    </a:moveTo>
                    <a:cubicBezTo>
                      <a:pt x="3" y="22"/>
                      <a:pt x="3" y="22"/>
                      <a:pt x="3" y="22"/>
                    </a:cubicBezTo>
                    <a:cubicBezTo>
                      <a:pt x="1" y="16"/>
                      <a:pt x="0" y="10"/>
                      <a:pt x="0" y="4"/>
                    </a:cubicBezTo>
                    <a:cubicBezTo>
                      <a:pt x="0" y="3"/>
                      <a:pt x="0" y="3"/>
                      <a:pt x="0" y="3"/>
                    </a:cubicBezTo>
                    <a:cubicBezTo>
                      <a:pt x="63" y="0"/>
                      <a:pt x="63" y="0"/>
                      <a:pt x="63" y="0"/>
                    </a:cubicBezTo>
                    <a:cubicBezTo>
                      <a:pt x="63" y="0"/>
                      <a:pt x="63" y="0"/>
                      <a:pt x="63" y="0"/>
                    </a:cubicBezTo>
                    <a:cubicBezTo>
                      <a:pt x="64" y="3"/>
                      <a:pt x="64" y="5"/>
                      <a:pt x="64" y="7"/>
                    </a:cubicBezTo>
                    <a:cubicBezTo>
                      <a:pt x="65" y="8"/>
                      <a:pt x="65" y="8"/>
                      <a:pt x="65" y="8"/>
                    </a:cubicBezTo>
                    <a:lnTo>
                      <a:pt x="3" y="22"/>
                    </a:lnTo>
                    <a:close/>
                    <a:moveTo>
                      <a:pt x="1" y="4"/>
                    </a:moveTo>
                    <a:cubicBezTo>
                      <a:pt x="2" y="10"/>
                      <a:pt x="3" y="15"/>
                      <a:pt x="4" y="21"/>
                    </a:cubicBezTo>
                    <a:cubicBezTo>
                      <a:pt x="63" y="7"/>
                      <a:pt x="63" y="7"/>
                      <a:pt x="63" y="7"/>
                    </a:cubicBezTo>
                    <a:cubicBezTo>
                      <a:pt x="63" y="5"/>
                      <a:pt x="62" y="3"/>
                      <a:pt x="62" y="1"/>
                    </a:cubicBezTo>
                    <a:lnTo>
                      <a:pt x="1"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777" y="1463"/>
                <a:ext cx="275" cy="135"/>
              </a:xfrm>
              <a:custGeom>
                <a:avLst/>
                <a:gdLst/>
                <a:ahLst/>
                <a:cxnLst>
                  <a:cxn ang="0">
                    <a:pos x="61" y="0"/>
                  </a:cxn>
                  <a:cxn ang="0">
                    <a:pos x="0" y="14"/>
                  </a:cxn>
                  <a:cxn ang="0">
                    <a:pos x="6" y="31"/>
                  </a:cxn>
                  <a:cxn ang="0">
                    <a:pos x="63" y="6"/>
                  </a:cxn>
                  <a:cxn ang="0">
                    <a:pos x="63" y="6"/>
                  </a:cxn>
                  <a:cxn ang="0">
                    <a:pos x="61" y="0"/>
                  </a:cxn>
                </a:cxnLst>
                <a:rect l="0" t="0" r="r" b="b"/>
                <a:pathLst>
                  <a:path w="63" h="31">
                    <a:moveTo>
                      <a:pt x="61" y="0"/>
                    </a:moveTo>
                    <a:cubicBezTo>
                      <a:pt x="0" y="14"/>
                      <a:pt x="0" y="14"/>
                      <a:pt x="0" y="14"/>
                    </a:cubicBezTo>
                    <a:cubicBezTo>
                      <a:pt x="2" y="19"/>
                      <a:pt x="3" y="25"/>
                      <a:pt x="6" y="31"/>
                    </a:cubicBezTo>
                    <a:cubicBezTo>
                      <a:pt x="63" y="6"/>
                      <a:pt x="63" y="6"/>
                      <a:pt x="63" y="6"/>
                    </a:cubicBezTo>
                    <a:cubicBezTo>
                      <a:pt x="63" y="6"/>
                      <a:pt x="63" y="6"/>
                      <a:pt x="63" y="6"/>
                    </a:cubicBezTo>
                    <a:cubicBezTo>
                      <a:pt x="62" y="4"/>
                      <a:pt x="61" y="2"/>
                      <a:pt x="6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noEditPoints="1"/>
              </p:cNvSpPr>
              <p:nvPr/>
            </p:nvSpPr>
            <p:spPr bwMode="auto">
              <a:xfrm>
                <a:off x="772" y="1459"/>
                <a:ext cx="284" cy="144"/>
              </a:xfrm>
              <a:custGeom>
                <a:avLst/>
                <a:gdLst/>
                <a:ahLst/>
                <a:cxnLst>
                  <a:cxn ang="0">
                    <a:pos x="6" y="33"/>
                  </a:cxn>
                  <a:cxn ang="0">
                    <a:pos x="6" y="32"/>
                  </a:cxn>
                  <a:cxn ang="0">
                    <a:pos x="1" y="15"/>
                  </a:cxn>
                  <a:cxn ang="0">
                    <a:pos x="0" y="14"/>
                  </a:cxn>
                  <a:cxn ang="0">
                    <a:pos x="62" y="0"/>
                  </a:cxn>
                  <a:cxn ang="0">
                    <a:pos x="62" y="0"/>
                  </a:cxn>
                  <a:cxn ang="0">
                    <a:pos x="65" y="7"/>
                  </a:cxn>
                  <a:cxn ang="0">
                    <a:pos x="65" y="8"/>
                  </a:cxn>
                  <a:cxn ang="0">
                    <a:pos x="6" y="33"/>
                  </a:cxn>
                  <a:cxn ang="0">
                    <a:pos x="2" y="15"/>
                  </a:cxn>
                  <a:cxn ang="0">
                    <a:pos x="7" y="31"/>
                  </a:cxn>
                  <a:cxn ang="0">
                    <a:pos x="63" y="7"/>
                  </a:cxn>
                  <a:cxn ang="0">
                    <a:pos x="61" y="1"/>
                  </a:cxn>
                  <a:cxn ang="0">
                    <a:pos x="2" y="15"/>
                  </a:cxn>
                </a:cxnLst>
                <a:rect l="0" t="0" r="r" b="b"/>
                <a:pathLst>
                  <a:path w="65" h="33">
                    <a:moveTo>
                      <a:pt x="6" y="33"/>
                    </a:moveTo>
                    <a:cubicBezTo>
                      <a:pt x="6" y="32"/>
                      <a:pt x="6" y="32"/>
                      <a:pt x="6" y="32"/>
                    </a:cubicBezTo>
                    <a:cubicBezTo>
                      <a:pt x="4" y="26"/>
                      <a:pt x="2" y="21"/>
                      <a:pt x="1" y="15"/>
                    </a:cubicBezTo>
                    <a:cubicBezTo>
                      <a:pt x="0" y="14"/>
                      <a:pt x="0" y="14"/>
                      <a:pt x="0" y="14"/>
                    </a:cubicBezTo>
                    <a:cubicBezTo>
                      <a:pt x="62" y="0"/>
                      <a:pt x="62" y="0"/>
                      <a:pt x="62" y="0"/>
                    </a:cubicBezTo>
                    <a:cubicBezTo>
                      <a:pt x="62" y="0"/>
                      <a:pt x="62" y="0"/>
                      <a:pt x="62" y="0"/>
                    </a:cubicBezTo>
                    <a:cubicBezTo>
                      <a:pt x="63" y="3"/>
                      <a:pt x="64" y="5"/>
                      <a:pt x="65" y="7"/>
                    </a:cubicBezTo>
                    <a:cubicBezTo>
                      <a:pt x="65" y="8"/>
                      <a:pt x="65" y="8"/>
                      <a:pt x="65" y="8"/>
                    </a:cubicBezTo>
                    <a:lnTo>
                      <a:pt x="6" y="33"/>
                    </a:lnTo>
                    <a:close/>
                    <a:moveTo>
                      <a:pt x="2" y="15"/>
                    </a:moveTo>
                    <a:cubicBezTo>
                      <a:pt x="3" y="20"/>
                      <a:pt x="5" y="26"/>
                      <a:pt x="7" y="31"/>
                    </a:cubicBezTo>
                    <a:cubicBezTo>
                      <a:pt x="63" y="7"/>
                      <a:pt x="63" y="7"/>
                      <a:pt x="63" y="7"/>
                    </a:cubicBezTo>
                    <a:cubicBezTo>
                      <a:pt x="62" y="5"/>
                      <a:pt x="62" y="3"/>
                      <a:pt x="61" y="1"/>
                    </a:cubicBezTo>
                    <a:lnTo>
                      <a:pt x="2"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860" y="1489"/>
                <a:ext cx="205" cy="144"/>
              </a:xfrm>
              <a:custGeom>
                <a:avLst/>
                <a:gdLst/>
                <a:ahLst/>
                <a:cxnLst>
                  <a:cxn ang="0">
                    <a:pos x="44" y="0"/>
                  </a:cxn>
                  <a:cxn ang="0">
                    <a:pos x="0" y="19"/>
                  </a:cxn>
                  <a:cxn ang="0">
                    <a:pos x="7" y="33"/>
                  </a:cxn>
                  <a:cxn ang="0">
                    <a:pos x="47" y="7"/>
                  </a:cxn>
                  <a:cxn ang="0">
                    <a:pos x="47" y="7"/>
                  </a:cxn>
                  <a:cxn ang="0">
                    <a:pos x="44" y="0"/>
                  </a:cxn>
                </a:cxnLst>
                <a:rect l="0" t="0" r="r" b="b"/>
                <a:pathLst>
                  <a:path w="47" h="33">
                    <a:moveTo>
                      <a:pt x="44" y="0"/>
                    </a:moveTo>
                    <a:cubicBezTo>
                      <a:pt x="0" y="19"/>
                      <a:pt x="0" y="19"/>
                      <a:pt x="0" y="19"/>
                    </a:cubicBezTo>
                    <a:cubicBezTo>
                      <a:pt x="2" y="24"/>
                      <a:pt x="4" y="29"/>
                      <a:pt x="7" y="33"/>
                    </a:cubicBezTo>
                    <a:cubicBezTo>
                      <a:pt x="47" y="7"/>
                      <a:pt x="47" y="7"/>
                      <a:pt x="47" y="7"/>
                    </a:cubicBezTo>
                    <a:cubicBezTo>
                      <a:pt x="47" y="7"/>
                      <a:pt x="47" y="7"/>
                      <a:pt x="47" y="7"/>
                    </a:cubicBezTo>
                    <a:cubicBezTo>
                      <a:pt x="46" y="5"/>
                      <a:pt x="45" y="3"/>
                      <a:pt x="4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noEditPoints="1"/>
              </p:cNvSpPr>
              <p:nvPr/>
            </p:nvSpPr>
            <p:spPr bwMode="auto">
              <a:xfrm>
                <a:off x="855" y="1485"/>
                <a:ext cx="214" cy="152"/>
              </a:xfrm>
              <a:custGeom>
                <a:avLst/>
                <a:gdLst/>
                <a:ahLst/>
                <a:cxnLst>
                  <a:cxn ang="0">
                    <a:pos x="8" y="35"/>
                  </a:cxn>
                  <a:cxn ang="0">
                    <a:pos x="7" y="35"/>
                  </a:cxn>
                  <a:cxn ang="0">
                    <a:pos x="0" y="21"/>
                  </a:cxn>
                  <a:cxn ang="0">
                    <a:pos x="0" y="20"/>
                  </a:cxn>
                  <a:cxn ang="0">
                    <a:pos x="45" y="0"/>
                  </a:cxn>
                  <a:cxn ang="0">
                    <a:pos x="46" y="1"/>
                  </a:cxn>
                  <a:cxn ang="0">
                    <a:pos x="49" y="7"/>
                  </a:cxn>
                  <a:cxn ang="0">
                    <a:pos x="49" y="8"/>
                  </a:cxn>
                  <a:cxn ang="0">
                    <a:pos x="8" y="35"/>
                  </a:cxn>
                  <a:cxn ang="0">
                    <a:pos x="1" y="21"/>
                  </a:cxn>
                  <a:cxn ang="0">
                    <a:pos x="8" y="33"/>
                  </a:cxn>
                  <a:cxn ang="0">
                    <a:pos x="47" y="8"/>
                  </a:cxn>
                  <a:cxn ang="0">
                    <a:pos x="45" y="2"/>
                  </a:cxn>
                  <a:cxn ang="0">
                    <a:pos x="1" y="21"/>
                  </a:cxn>
                </a:cxnLst>
                <a:rect l="0" t="0" r="r" b="b"/>
                <a:pathLst>
                  <a:path w="49" h="35">
                    <a:moveTo>
                      <a:pt x="8" y="35"/>
                    </a:moveTo>
                    <a:cubicBezTo>
                      <a:pt x="7" y="35"/>
                      <a:pt x="7" y="35"/>
                      <a:pt x="7" y="35"/>
                    </a:cubicBezTo>
                    <a:cubicBezTo>
                      <a:pt x="4" y="30"/>
                      <a:pt x="2" y="25"/>
                      <a:pt x="0" y="21"/>
                    </a:cubicBezTo>
                    <a:cubicBezTo>
                      <a:pt x="0" y="20"/>
                      <a:pt x="0" y="20"/>
                      <a:pt x="0" y="20"/>
                    </a:cubicBezTo>
                    <a:cubicBezTo>
                      <a:pt x="45" y="0"/>
                      <a:pt x="45" y="0"/>
                      <a:pt x="45" y="0"/>
                    </a:cubicBezTo>
                    <a:cubicBezTo>
                      <a:pt x="46" y="1"/>
                      <a:pt x="46" y="1"/>
                      <a:pt x="46" y="1"/>
                    </a:cubicBezTo>
                    <a:cubicBezTo>
                      <a:pt x="47" y="3"/>
                      <a:pt x="48" y="5"/>
                      <a:pt x="49" y="7"/>
                    </a:cubicBezTo>
                    <a:cubicBezTo>
                      <a:pt x="49" y="8"/>
                      <a:pt x="49" y="8"/>
                      <a:pt x="49" y="8"/>
                    </a:cubicBezTo>
                    <a:lnTo>
                      <a:pt x="8" y="35"/>
                    </a:lnTo>
                    <a:close/>
                    <a:moveTo>
                      <a:pt x="1" y="21"/>
                    </a:moveTo>
                    <a:cubicBezTo>
                      <a:pt x="3" y="25"/>
                      <a:pt x="6" y="29"/>
                      <a:pt x="8" y="33"/>
                    </a:cubicBezTo>
                    <a:cubicBezTo>
                      <a:pt x="47" y="8"/>
                      <a:pt x="47" y="8"/>
                      <a:pt x="47" y="8"/>
                    </a:cubicBezTo>
                    <a:cubicBezTo>
                      <a:pt x="46" y="6"/>
                      <a:pt x="45" y="4"/>
                      <a:pt x="45" y="2"/>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7" name="Oval 416"/>
            <p:cNvSpPr/>
            <p:nvPr/>
          </p:nvSpPr>
          <p:spPr>
            <a:xfrm>
              <a:off x="1882924" y="2286777"/>
              <a:ext cx="582730" cy="582730"/>
            </a:xfrm>
            <a:prstGeom prst="ellipse">
              <a:avLst/>
            </a:prstGeom>
            <a:solidFill>
              <a:schemeClr val="accent6">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p:cNvSpPr/>
            <p:nvPr/>
          </p:nvSpPr>
          <p:spPr>
            <a:xfrm>
              <a:off x="1950240" y="2324877"/>
              <a:ext cx="352868" cy="346249"/>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238" name="Group 237"/>
          <p:cNvGrpSpPr/>
          <p:nvPr/>
        </p:nvGrpSpPr>
        <p:grpSpPr>
          <a:xfrm>
            <a:off x="3714750" y="2114550"/>
            <a:ext cx="2476500" cy="2635251"/>
            <a:chOff x="3568700" y="1585912"/>
            <a:chExt cx="1841500" cy="1976438"/>
          </a:xfrm>
        </p:grpSpPr>
        <p:sp>
          <p:nvSpPr>
            <p:cNvPr id="423" name="Oval 422"/>
            <p:cNvSpPr/>
            <p:nvPr/>
          </p:nvSpPr>
          <p:spPr>
            <a:xfrm>
              <a:off x="4124687" y="2287949"/>
              <a:ext cx="582730" cy="582730"/>
            </a:xfrm>
            <a:prstGeom prst="ellipse">
              <a:avLst/>
            </a:prstGeom>
            <a:solidFill>
              <a:srgbClr val="02848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p:nvSpPr>
          <p:spPr>
            <a:xfrm>
              <a:off x="4181370" y="2336682"/>
              <a:ext cx="366176" cy="346249"/>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nvGrpSpPr>
            <p:cNvPr id="1110" name="Group 86"/>
            <p:cNvGrpSpPr>
              <a:grpSpLocks noChangeAspect="1"/>
            </p:cNvGrpSpPr>
            <p:nvPr/>
          </p:nvGrpSpPr>
          <p:grpSpPr bwMode="auto">
            <a:xfrm>
              <a:off x="3568700" y="1585912"/>
              <a:ext cx="1841500" cy="1976438"/>
              <a:chOff x="2108" y="804"/>
              <a:chExt cx="1160" cy="1245"/>
            </a:xfrm>
          </p:grpSpPr>
          <p:sp>
            <p:nvSpPr>
              <p:cNvPr id="1109" name="AutoShape 85"/>
              <p:cNvSpPr>
                <a:spLocks noChangeAspect="1" noChangeArrowheads="1" noTextEdit="1"/>
              </p:cNvSpPr>
              <p:nvPr/>
            </p:nvSpPr>
            <p:spPr bwMode="auto">
              <a:xfrm>
                <a:off x="2112" y="804"/>
                <a:ext cx="1152" cy="1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2487" y="1603"/>
                <a:ext cx="143" cy="406"/>
              </a:xfrm>
              <a:custGeom>
                <a:avLst/>
                <a:gdLst/>
                <a:ahLst/>
                <a:cxnLst>
                  <a:cxn ang="0">
                    <a:pos x="25" y="0"/>
                  </a:cxn>
                  <a:cxn ang="0">
                    <a:pos x="0" y="87"/>
                  </a:cxn>
                  <a:cxn ang="0">
                    <a:pos x="22" y="91"/>
                  </a:cxn>
                  <a:cxn ang="0">
                    <a:pos x="32" y="2"/>
                  </a:cxn>
                  <a:cxn ang="0">
                    <a:pos x="32" y="2"/>
                  </a:cxn>
                  <a:cxn ang="0">
                    <a:pos x="25" y="0"/>
                  </a:cxn>
                </a:cxnLst>
                <a:rect l="0" t="0" r="r" b="b"/>
                <a:pathLst>
                  <a:path w="32" h="91">
                    <a:moveTo>
                      <a:pt x="25" y="0"/>
                    </a:moveTo>
                    <a:cubicBezTo>
                      <a:pt x="0" y="87"/>
                      <a:pt x="0" y="87"/>
                      <a:pt x="0" y="87"/>
                    </a:cubicBezTo>
                    <a:cubicBezTo>
                      <a:pt x="7" y="89"/>
                      <a:pt x="15" y="90"/>
                      <a:pt x="22" y="91"/>
                    </a:cubicBezTo>
                    <a:cubicBezTo>
                      <a:pt x="32" y="2"/>
                      <a:pt x="32" y="2"/>
                      <a:pt x="32" y="2"/>
                    </a:cubicBezTo>
                    <a:cubicBezTo>
                      <a:pt x="32" y="2"/>
                      <a:pt x="32" y="2"/>
                      <a:pt x="32" y="2"/>
                    </a:cubicBezTo>
                    <a:cubicBezTo>
                      <a:pt x="29" y="1"/>
                      <a:pt x="27" y="1"/>
                      <a:pt x="2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noEditPoints="1"/>
              </p:cNvSpPr>
              <p:nvPr/>
            </p:nvSpPr>
            <p:spPr bwMode="auto">
              <a:xfrm>
                <a:off x="2483" y="1598"/>
                <a:ext cx="151" cy="415"/>
              </a:xfrm>
              <a:custGeom>
                <a:avLst/>
                <a:gdLst/>
                <a:ahLst/>
                <a:cxnLst>
                  <a:cxn ang="0">
                    <a:pos x="24" y="93"/>
                  </a:cxn>
                  <a:cxn ang="0">
                    <a:pos x="23" y="93"/>
                  </a:cxn>
                  <a:cxn ang="0">
                    <a:pos x="1" y="88"/>
                  </a:cxn>
                  <a:cxn ang="0">
                    <a:pos x="0" y="88"/>
                  </a:cxn>
                  <a:cxn ang="0">
                    <a:pos x="25" y="0"/>
                  </a:cxn>
                  <a:cxn ang="0">
                    <a:pos x="26" y="0"/>
                  </a:cxn>
                  <a:cxn ang="0">
                    <a:pos x="33" y="2"/>
                  </a:cxn>
                  <a:cxn ang="0">
                    <a:pos x="34" y="2"/>
                  </a:cxn>
                  <a:cxn ang="0">
                    <a:pos x="24" y="93"/>
                  </a:cxn>
                  <a:cxn ang="0">
                    <a:pos x="2" y="87"/>
                  </a:cxn>
                  <a:cxn ang="0">
                    <a:pos x="23" y="91"/>
                  </a:cxn>
                  <a:cxn ang="0">
                    <a:pos x="32" y="3"/>
                  </a:cxn>
                  <a:cxn ang="0">
                    <a:pos x="26" y="2"/>
                  </a:cxn>
                  <a:cxn ang="0">
                    <a:pos x="2" y="87"/>
                  </a:cxn>
                </a:cxnLst>
                <a:rect l="0" t="0" r="r" b="b"/>
                <a:pathLst>
                  <a:path w="34" h="93">
                    <a:moveTo>
                      <a:pt x="24" y="93"/>
                    </a:moveTo>
                    <a:cubicBezTo>
                      <a:pt x="23" y="93"/>
                      <a:pt x="23" y="93"/>
                      <a:pt x="23" y="93"/>
                    </a:cubicBezTo>
                    <a:cubicBezTo>
                      <a:pt x="16" y="92"/>
                      <a:pt x="8" y="91"/>
                      <a:pt x="1" y="88"/>
                    </a:cubicBezTo>
                    <a:cubicBezTo>
                      <a:pt x="0" y="88"/>
                      <a:pt x="0" y="88"/>
                      <a:pt x="0" y="88"/>
                    </a:cubicBezTo>
                    <a:cubicBezTo>
                      <a:pt x="25" y="0"/>
                      <a:pt x="25" y="0"/>
                      <a:pt x="25" y="0"/>
                    </a:cubicBezTo>
                    <a:cubicBezTo>
                      <a:pt x="26" y="0"/>
                      <a:pt x="26" y="0"/>
                      <a:pt x="26" y="0"/>
                    </a:cubicBezTo>
                    <a:cubicBezTo>
                      <a:pt x="28" y="1"/>
                      <a:pt x="31" y="2"/>
                      <a:pt x="33" y="2"/>
                    </a:cubicBezTo>
                    <a:cubicBezTo>
                      <a:pt x="34" y="2"/>
                      <a:pt x="34" y="2"/>
                      <a:pt x="34" y="2"/>
                    </a:cubicBezTo>
                    <a:lnTo>
                      <a:pt x="24" y="93"/>
                    </a:lnTo>
                    <a:close/>
                    <a:moveTo>
                      <a:pt x="2" y="87"/>
                    </a:moveTo>
                    <a:cubicBezTo>
                      <a:pt x="9" y="89"/>
                      <a:pt x="16" y="91"/>
                      <a:pt x="23" y="91"/>
                    </a:cubicBezTo>
                    <a:cubicBezTo>
                      <a:pt x="32" y="3"/>
                      <a:pt x="32" y="3"/>
                      <a:pt x="32" y="3"/>
                    </a:cubicBezTo>
                    <a:cubicBezTo>
                      <a:pt x="30" y="3"/>
                      <a:pt x="28" y="3"/>
                      <a:pt x="26" y="2"/>
                    </a:cubicBezTo>
                    <a:lnTo>
                      <a:pt x="2" y="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2608" y="1612"/>
                <a:ext cx="67" cy="214"/>
              </a:xfrm>
              <a:custGeom>
                <a:avLst/>
                <a:gdLst/>
                <a:ahLst/>
                <a:cxnLst>
                  <a:cxn ang="0">
                    <a:pos x="5" y="0"/>
                  </a:cxn>
                  <a:cxn ang="0">
                    <a:pos x="0" y="48"/>
                  </a:cxn>
                  <a:cxn ang="0">
                    <a:pos x="9" y="48"/>
                  </a:cxn>
                  <a:cxn ang="0">
                    <a:pos x="15" y="48"/>
                  </a:cxn>
                  <a:cxn ang="0">
                    <a:pos x="12" y="0"/>
                  </a:cxn>
                  <a:cxn ang="0">
                    <a:pos x="12" y="0"/>
                  </a:cxn>
                  <a:cxn ang="0">
                    <a:pos x="9" y="0"/>
                  </a:cxn>
                  <a:cxn ang="0">
                    <a:pos x="5" y="0"/>
                  </a:cxn>
                </a:cxnLst>
                <a:rect l="0" t="0" r="r" b="b"/>
                <a:pathLst>
                  <a:path w="15" h="48">
                    <a:moveTo>
                      <a:pt x="5" y="0"/>
                    </a:moveTo>
                    <a:cubicBezTo>
                      <a:pt x="0" y="48"/>
                      <a:pt x="0" y="48"/>
                      <a:pt x="0" y="48"/>
                    </a:cubicBezTo>
                    <a:cubicBezTo>
                      <a:pt x="3" y="48"/>
                      <a:pt x="6" y="48"/>
                      <a:pt x="9" y="48"/>
                    </a:cubicBezTo>
                    <a:cubicBezTo>
                      <a:pt x="11" y="48"/>
                      <a:pt x="13" y="48"/>
                      <a:pt x="15" y="48"/>
                    </a:cubicBezTo>
                    <a:cubicBezTo>
                      <a:pt x="12" y="0"/>
                      <a:pt x="12" y="0"/>
                      <a:pt x="12" y="0"/>
                    </a:cubicBezTo>
                    <a:cubicBezTo>
                      <a:pt x="12" y="0"/>
                      <a:pt x="12" y="0"/>
                      <a:pt x="12" y="0"/>
                    </a:cubicBezTo>
                    <a:cubicBezTo>
                      <a:pt x="11" y="0"/>
                      <a:pt x="10" y="0"/>
                      <a:pt x="9" y="0"/>
                    </a:cubicBezTo>
                    <a:cubicBezTo>
                      <a:pt x="8" y="0"/>
                      <a:pt x="6"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noEditPoints="1"/>
              </p:cNvSpPr>
              <p:nvPr/>
            </p:nvSpPr>
            <p:spPr bwMode="auto">
              <a:xfrm>
                <a:off x="2603" y="1607"/>
                <a:ext cx="76" cy="223"/>
              </a:xfrm>
              <a:custGeom>
                <a:avLst/>
                <a:gdLst/>
                <a:ahLst/>
                <a:cxnLst>
                  <a:cxn ang="0">
                    <a:pos x="10" y="50"/>
                  </a:cxn>
                  <a:cxn ang="0">
                    <a:pos x="1" y="49"/>
                  </a:cxn>
                  <a:cxn ang="0">
                    <a:pos x="0" y="49"/>
                  </a:cxn>
                  <a:cxn ang="0">
                    <a:pos x="5" y="0"/>
                  </a:cxn>
                  <a:cxn ang="0">
                    <a:pos x="6" y="0"/>
                  </a:cxn>
                  <a:cxn ang="0">
                    <a:pos x="13" y="0"/>
                  </a:cxn>
                  <a:cxn ang="0">
                    <a:pos x="14" y="0"/>
                  </a:cxn>
                  <a:cxn ang="0">
                    <a:pos x="17" y="50"/>
                  </a:cxn>
                  <a:cxn ang="0">
                    <a:pos x="16" y="50"/>
                  </a:cxn>
                  <a:cxn ang="0">
                    <a:pos x="10" y="50"/>
                  </a:cxn>
                  <a:cxn ang="0">
                    <a:pos x="2" y="48"/>
                  </a:cxn>
                  <a:cxn ang="0">
                    <a:pos x="16" y="48"/>
                  </a:cxn>
                  <a:cxn ang="0">
                    <a:pos x="12" y="1"/>
                  </a:cxn>
                  <a:cxn ang="0">
                    <a:pos x="6" y="1"/>
                  </a:cxn>
                  <a:cxn ang="0">
                    <a:pos x="2" y="48"/>
                  </a:cxn>
                </a:cxnLst>
                <a:rect l="0" t="0" r="r" b="b"/>
                <a:pathLst>
                  <a:path w="17" h="50">
                    <a:moveTo>
                      <a:pt x="10" y="50"/>
                    </a:moveTo>
                    <a:cubicBezTo>
                      <a:pt x="7" y="50"/>
                      <a:pt x="4" y="50"/>
                      <a:pt x="1" y="49"/>
                    </a:cubicBezTo>
                    <a:cubicBezTo>
                      <a:pt x="0" y="49"/>
                      <a:pt x="0" y="49"/>
                      <a:pt x="0" y="49"/>
                    </a:cubicBezTo>
                    <a:cubicBezTo>
                      <a:pt x="5" y="0"/>
                      <a:pt x="5" y="0"/>
                      <a:pt x="5" y="0"/>
                    </a:cubicBezTo>
                    <a:cubicBezTo>
                      <a:pt x="6" y="0"/>
                      <a:pt x="6" y="0"/>
                      <a:pt x="6" y="0"/>
                    </a:cubicBezTo>
                    <a:cubicBezTo>
                      <a:pt x="8" y="0"/>
                      <a:pt x="11" y="0"/>
                      <a:pt x="13" y="0"/>
                    </a:cubicBezTo>
                    <a:cubicBezTo>
                      <a:pt x="14" y="0"/>
                      <a:pt x="14" y="0"/>
                      <a:pt x="14" y="0"/>
                    </a:cubicBezTo>
                    <a:cubicBezTo>
                      <a:pt x="17" y="50"/>
                      <a:pt x="17" y="50"/>
                      <a:pt x="17" y="50"/>
                    </a:cubicBezTo>
                    <a:cubicBezTo>
                      <a:pt x="16" y="50"/>
                      <a:pt x="16" y="50"/>
                      <a:pt x="16" y="50"/>
                    </a:cubicBezTo>
                    <a:cubicBezTo>
                      <a:pt x="14" y="50"/>
                      <a:pt x="12" y="50"/>
                      <a:pt x="10" y="50"/>
                    </a:cubicBezTo>
                    <a:close/>
                    <a:moveTo>
                      <a:pt x="2" y="48"/>
                    </a:moveTo>
                    <a:cubicBezTo>
                      <a:pt x="6" y="49"/>
                      <a:pt x="11" y="49"/>
                      <a:pt x="16" y="48"/>
                    </a:cubicBezTo>
                    <a:cubicBezTo>
                      <a:pt x="12" y="1"/>
                      <a:pt x="12" y="1"/>
                      <a:pt x="12" y="1"/>
                    </a:cubicBezTo>
                    <a:cubicBezTo>
                      <a:pt x="10" y="2"/>
                      <a:pt x="8" y="1"/>
                      <a:pt x="6" y="1"/>
                    </a:cubicBezTo>
                    <a:lnTo>
                      <a:pt x="2"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661" y="1607"/>
                <a:ext cx="139" cy="433"/>
              </a:xfrm>
              <a:custGeom>
                <a:avLst/>
                <a:gdLst/>
                <a:ahLst/>
                <a:cxnLst>
                  <a:cxn ang="0">
                    <a:pos x="7" y="0"/>
                  </a:cxn>
                  <a:cxn ang="0">
                    <a:pos x="0" y="1"/>
                  </a:cxn>
                  <a:cxn ang="0">
                    <a:pos x="0" y="1"/>
                  </a:cxn>
                  <a:cxn ang="0">
                    <a:pos x="7" y="97"/>
                  </a:cxn>
                  <a:cxn ang="0">
                    <a:pos x="31" y="94"/>
                  </a:cxn>
                  <a:cxn ang="0">
                    <a:pos x="7" y="0"/>
                  </a:cxn>
                </a:cxnLst>
                <a:rect l="0" t="0" r="r" b="b"/>
                <a:pathLst>
                  <a:path w="31" h="97">
                    <a:moveTo>
                      <a:pt x="7" y="0"/>
                    </a:moveTo>
                    <a:cubicBezTo>
                      <a:pt x="5" y="0"/>
                      <a:pt x="2" y="0"/>
                      <a:pt x="0" y="1"/>
                    </a:cubicBezTo>
                    <a:cubicBezTo>
                      <a:pt x="0" y="1"/>
                      <a:pt x="0" y="1"/>
                      <a:pt x="0" y="1"/>
                    </a:cubicBezTo>
                    <a:cubicBezTo>
                      <a:pt x="7" y="97"/>
                      <a:pt x="7" y="97"/>
                      <a:pt x="7" y="97"/>
                    </a:cubicBezTo>
                    <a:cubicBezTo>
                      <a:pt x="15" y="97"/>
                      <a:pt x="23" y="96"/>
                      <a:pt x="31" y="94"/>
                    </a:cubicBezTo>
                    <a:cubicBezTo>
                      <a:pt x="7" y="0"/>
                      <a:pt x="7" y="0"/>
                      <a:pt x="7"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noEditPoints="1"/>
              </p:cNvSpPr>
              <p:nvPr/>
            </p:nvSpPr>
            <p:spPr bwMode="auto">
              <a:xfrm>
                <a:off x="2657" y="1603"/>
                <a:ext cx="143" cy="441"/>
              </a:xfrm>
              <a:custGeom>
                <a:avLst/>
                <a:gdLst/>
                <a:ahLst/>
                <a:cxnLst>
                  <a:cxn ang="0">
                    <a:pos x="7" y="99"/>
                  </a:cxn>
                  <a:cxn ang="0">
                    <a:pos x="0" y="1"/>
                  </a:cxn>
                  <a:cxn ang="0">
                    <a:pos x="1" y="1"/>
                  </a:cxn>
                  <a:cxn ang="0">
                    <a:pos x="8" y="0"/>
                  </a:cxn>
                  <a:cxn ang="0">
                    <a:pos x="9" y="0"/>
                  </a:cxn>
                  <a:cxn ang="0">
                    <a:pos x="32" y="95"/>
                  </a:cxn>
                  <a:cxn ang="0">
                    <a:pos x="32" y="95"/>
                  </a:cxn>
                  <a:cxn ang="0">
                    <a:pos x="8" y="99"/>
                  </a:cxn>
                  <a:cxn ang="0">
                    <a:pos x="7" y="99"/>
                  </a:cxn>
                  <a:cxn ang="0">
                    <a:pos x="2" y="2"/>
                  </a:cxn>
                  <a:cxn ang="0">
                    <a:pos x="8" y="98"/>
                  </a:cxn>
                  <a:cxn ang="0">
                    <a:pos x="31" y="94"/>
                  </a:cxn>
                  <a:cxn ang="0">
                    <a:pos x="8" y="1"/>
                  </a:cxn>
                  <a:cxn ang="0">
                    <a:pos x="2" y="2"/>
                  </a:cxn>
                </a:cxnLst>
                <a:rect l="0" t="0" r="r" b="b"/>
                <a:pathLst>
                  <a:path w="32" h="99">
                    <a:moveTo>
                      <a:pt x="7" y="99"/>
                    </a:moveTo>
                    <a:cubicBezTo>
                      <a:pt x="0" y="1"/>
                      <a:pt x="0" y="1"/>
                      <a:pt x="0" y="1"/>
                    </a:cubicBezTo>
                    <a:cubicBezTo>
                      <a:pt x="1" y="1"/>
                      <a:pt x="1" y="1"/>
                      <a:pt x="1" y="1"/>
                    </a:cubicBezTo>
                    <a:cubicBezTo>
                      <a:pt x="3" y="1"/>
                      <a:pt x="6" y="0"/>
                      <a:pt x="8" y="0"/>
                    </a:cubicBezTo>
                    <a:cubicBezTo>
                      <a:pt x="9" y="0"/>
                      <a:pt x="9" y="0"/>
                      <a:pt x="9" y="0"/>
                    </a:cubicBezTo>
                    <a:cubicBezTo>
                      <a:pt x="32" y="95"/>
                      <a:pt x="32" y="95"/>
                      <a:pt x="32" y="95"/>
                    </a:cubicBezTo>
                    <a:cubicBezTo>
                      <a:pt x="32" y="95"/>
                      <a:pt x="32" y="95"/>
                      <a:pt x="32" y="95"/>
                    </a:cubicBezTo>
                    <a:cubicBezTo>
                      <a:pt x="24" y="97"/>
                      <a:pt x="16" y="99"/>
                      <a:pt x="8" y="99"/>
                    </a:cubicBezTo>
                    <a:lnTo>
                      <a:pt x="7" y="99"/>
                    </a:lnTo>
                    <a:close/>
                    <a:moveTo>
                      <a:pt x="2" y="2"/>
                    </a:moveTo>
                    <a:cubicBezTo>
                      <a:pt x="8" y="98"/>
                      <a:pt x="8" y="98"/>
                      <a:pt x="8" y="98"/>
                    </a:cubicBezTo>
                    <a:cubicBezTo>
                      <a:pt x="16" y="97"/>
                      <a:pt x="23" y="96"/>
                      <a:pt x="31" y="94"/>
                    </a:cubicBezTo>
                    <a:cubicBezTo>
                      <a:pt x="8" y="1"/>
                      <a:pt x="8" y="1"/>
                      <a:pt x="8" y="1"/>
                    </a:cubicBezTo>
                    <a:cubicBezTo>
                      <a:pt x="6" y="2"/>
                      <a:pt x="4" y="2"/>
                      <a:pt x="2"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2692" y="1594"/>
                <a:ext cx="81" cy="129"/>
              </a:xfrm>
              <a:custGeom>
                <a:avLst/>
                <a:gdLst/>
                <a:ahLst/>
                <a:cxnLst>
                  <a:cxn ang="0">
                    <a:pos x="7" y="0"/>
                  </a:cxn>
                  <a:cxn ang="0">
                    <a:pos x="0" y="3"/>
                  </a:cxn>
                  <a:cxn ang="0">
                    <a:pos x="0" y="3"/>
                  </a:cxn>
                  <a:cxn ang="0">
                    <a:pos x="7" y="29"/>
                  </a:cxn>
                  <a:cxn ang="0">
                    <a:pos x="18" y="25"/>
                  </a:cxn>
                  <a:cxn ang="0">
                    <a:pos x="7" y="0"/>
                  </a:cxn>
                </a:cxnLst>
                <a:rect l="0" t="0" r="r" b="b"/>
                <a:pathLst>
                  <a:path w="18" h="29">
                    <a:moveTo>
                      <a:pt x="7" y="0"/>
                    </a:moveTo>
                    <a:cubicBezTo>
                      <a:pt x="5" y="1"/>
                      <a:pt x="3" y="2"/>
                      <a:pt x="0" y="3"/>
                    </a:cubicBezTo>
                    <a:cubicBezTo>
                      <a:pt x="0" y="3"/>
                      <a:pt x="0" y="3"/>
                      <a:pt x="0" y="3"/>
                    </a:cubicBezTo>
                    <a:cubicBezTo>
                      <a:pt x="7" y="29"/>
                      <a:pt x="7" y="29"/>
                      <a:pt x="7" y="29"/>
                    </a:cubicBezTo>
                    <a:cubicBezTo>
                      <a:pt x="11" y="28"/>
                      <a:pt x="15" y="27"/>
                      <a:pt x="18" y="25"/>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noEditPoints="1"/>
              </p:cNvSpPr>
              <p:nvPr/>
            </p:nvSpPr>
            <p:spPr bwMode="auto">
              <a:xfrm>
                <a:off x="2688" y="1589"/>
                <a:ext cx="89" cy="139"/>
              </a:xfrm>
              <a:custGeom>
                <a:avLst/>
                <a:gdLst/>
                <a:ahLst/>
                <a:cxnLst>
                  <a:cxn ang="0">
                    <a:pos x="7" y="31"/>
                  </a:cxn>
                  <a:cxn ang="0">
                    <a:pos x="0" y="3"/>
                  </a:cxn>
                  <a:cxn ang="0">
                    <a:pos x="1" y="3"/>
                  </a:cxn>
                  <a:cxn ang="0">
                    <a:pos x="8" y="1"/>
                  </a:cxn>
                  <a:cxn ang="0">
                    <a:pos x="8" y="0"/>
                  </a:cxn>
                  <a:cxn ang="0">
                    <a:pos x="20" y="27"/>
                  </a:cxn>
                  <a:cxn ang="0">
                    <a:pos x="20" y="27"/>
                  </a:cxn>
                  <a:cxn ang="0">
                    <a:pos x="8" y="31"/>
                  </a:cxn>
                  <a:cxn ang="0">
                    <a:pos x="7" y="31"/>
                  </a:cxn>
                  <a:cxn ang="0">
                    <a:pos x="2" y="4"/>
                  </a:cxn>
                  <a:cxn ang="0">
                    <a:pos x="8" y="30"/>
                  </a:cxn>
                  <a:cxn ang="0">
                    <a:pos x="18" y="26"/>
                  </a:cxn>
                  <a:cxn ang="0">
                    <a:pos x="8" y="2"/>
                  </a:cxn>
                  <a:cxn ang="0">
                    <a:pos x="2" y="4"/>
                  </a:cxn>
                </a:cxnLst>
                <a:rect l="0" t="0" r="r" b="b"/>
                <a:pathLst>
                  <a:path w="20" h="31">
                    <a:moveTo>
                      <a:pt x="7" y="31"/>
                    </a:moveTo>
                    <a:cubicBezTo>
                      <a:pt x="0" y="3"/>
                      <a:pt x="0" y="3"/>
                      <a:pt x="0" y="3"/>
                    </a:cubicBezTo>
                    <a:cubicBezTo>
                      <a:pt x="1" y="3"/>
                      <a:pt x="1" y="3"/>
                      <a:pt x="1" y="3"/>
                    </a:cubicBezTo>
                    <a:cubicBezTo>
                      <a:pt x="3" y="2"/>
                      <a:pt x="6" y="1"/>
                      <a:pt x="8" y="1"/>
                    </a:cubicBezTo>
                    <a:cubicBezTo>
                      <a:pt x="8" y="0"/>
                      <a:pt x="8" y="0"/>
                      <a:pt x="8" y="0"/>
                    </a:cubicBezTo>
                    <a:cubicBezTo>
                      <a:pt x="20" y="27"/>
                      <a:pt x="20" y="27"/>
                      <a:pt x="20" y="27"/>
                    </a:cubicBezTo>
                    <a:cubicBezTo>
                      <a:pt x="20" y="27"/>
                      <a:pt x="20" y="27"/>
                      <a:pt x="20" y="27"/>
                    </a:cubicBezTo>
                    <a:cubicBezTo>
                      <a:pt x="16" y="29"/>
                      <a:pt x="12" y="30"/>
                      <a:pt x="8" y="31"/>
                    </a:cubicBezTo>
                    <a:lnTo>
                      <a:pt x="7" y="31"/>
                    </a:lnTo>
                    <a:close/>
                    <a:moveTo>
                      <a:pt x="2" y="4"/>
                    </a:moveTo>
                    <a:cubicBezTo>
                      <a:pt x="8" y="30"/>
                      <a:pt x="8" y="30"/>
                      <a:pt x="8" y="30"/>
                    </a:cubicBezTo>
                    <a:cubicBezTo>
                      <a:pt x="12" y="29"/>
                      <a:pt x="15" y="27"/>
                      <a:pt x="18" y="26"/>
                    </a:cubicBezTo>
                    <a:cubicBezTo>
                      <a:pt x="8" y="2"/>
                      <a:pt x="8" y="2"/>
                      <a:pt x="8" y="2"/>
                    </a:cubicBezTo>
                    <a:cubicBezTo>
                      <a:pt x="6" y="3"/>
                      <a:pt x="4" y="4"/>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2724" y="1580"/>
                <a:ext cx="116" cy="156"/>
              </a:xfrm>
              <a:custGeom>
                <a:avLst/>
                <a:gdLst/>
                <a:ahLst/>
                <a:cxnLst>
                  <a:cxn ang="0">
                    <a:pos x="6" y="0"/>
                  </a:cxn>
                  <a:cxn ang="0">
                    <a:pos x="6" y="0"/>
                  </a:cxn>
                  <a:cxn ang="0">
                    <a:pos x="0" y="3"/>
                  </a:cxn>
                  <a:cxn ang="0">
                    <a:pos x="0" y="3"/>
                  </a:cxn>
                  <a:cxn ang="0">
                    <a:pos x="14" y="35"/>
                  </a:cxn>
                  <a:cxn ang="0">
                    <a:pos x="26" y="28"/>
                  </a:cxn>
                  <a:cxn ang="0">
                    <a:pos x="6" y="0"/>
                  </a:cxn>
                </a:cxnLst>
                <a:rect l="0" t="0" r="r" b="b"/>
                <a:pathLst>
                  <a:path w="26" h="35">
                    <a:moveTo>
                      <a:pt x="6" y="0"/>
                    </a:moveTo>
                    <a:cubicBezTo>
                      <a:pt x="6" y="0"/>
                      <a:pt x="6" y="0"/>
                      <a:pt x="6" y="0"/>
                    </a:cubicBezTo>
                    <a:cubicBezTo>
                      <a:pt x="4" y="1"/>
                      <a:pt x="2" y="2"/>
                      <a:pt x="0" y="3"/>
                    </a:cubicBezTo>
                    <a:cubicBezTo>
                      <a:pt x="0" y="3"/>
                      <a:pt x="0" y="3"/>
                      <a:pt x="0" y="3"/>
                    </a:cubicBezTo>
                    <a:cubicBezTo>
                      <a:pt x="14" y="35"/>
                      <a:pt x="14" y="35"/>
                      <a:pt x="14" y="35"/>
                    </a:cubicBezTo>
                    <a:cubicBezTo>
                      <a:pt x="18" y="33"/>
                      <a:pt x="22" y="31"/>
                      <a:pt x="26" y="28"/>
                    </a:cubicBezTo>
                    <a:cubicBezTo>
                      <a:pt x="6" y="0"/>
                      <a:pt x="6" y="0"/>
                      <a:pt x="6"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2719" y="1576"/>
                <a:ext cx="125" cy="165"/>
              </a:xfrm>
              <a:custGeom>
                <a:avLst/>
                <a:gdLst/>
                <a:ahLst/>
                <a:cxnLst>
                  <a:cxn ang="0">
                    <a:pos x="15" y="37"/>
                  </a:cxn>
                  <a:cxn ang="0">
                    <a:pos x="0" y="4"/>
                  </a:cxn>
                  <a:cxn ang="0">
                    <a:pos x="1" y="4"/>
                  </a:cxn>
                  <a:cxn ang="0">
                    <a:pos x="7" y="0"/>
                  </a:cxn>
                  <a:cxn ang="0">
                    <a:pos x="7" y="0"/>
                  </a:cxn>
                  <a:cxn ang="0">
                    <a:pos x="28" y="30"/>
                  </a:cxn>
                  <a:cxn ang="0">
                    <a:pos x="27" y="30"/>
                  </a:cxn>
                  <a:cxn ang="0">
                    <a:pos x="15" y="36"/>
                  </a:cxn>
                  <a:cxn ang="0">
                    <a:pos x="15" y="37"/>
                  </a:cxn>
                  <a:cxn ang="0">
                    <a:pos x="2" y="5"/>
                  </a:cxn>
                  <a:cxn ang="0">
                    <a:pos x="15" y="35"/>
                  </a:cxn>
                  <a:cxn ang="0">
                    <a:pos x="26" y="29"/>
                  </a:cxn>
                  <a:cxn ang="0">
                    <a:pos x="7" y="2"/>
                  </a:cxn>
                  <a:cxn ang="0">
                    <a:pos x="2" y="5"/>
                  </a:cxn>
                </a:cxnLst>
                <a:rect l="0" t="0" r="r" b="b"/>
                <a:pathLst>
                  <a:path w="28" h="37">
                    <a:moveTo>
                      <a:pt x="15" y="37"/>
                    </a:moveTo>
                    <a:cubicBezTo>
                      <a:pt x="0" y="4"/>
                      <a:pt x="0" y="4"/>
                      <a:pt x="0" y="4"/>
                    </a:cubicBezTo>
                    <a:cubicBezTo>
                      <a:pt x="1" y="4"/>
                      <a:pt x="1" y="4"/>
                      <a:pt x="1" y="4"/>
                    </a:cubicBezTo>
                    <a:cubicBezTo>
                      <a:pt x="3" y="3"/>
                      <a:pt x="5" y="1"/>
                      <a:pt x="7" y="0"/>
                    </a:cubicBezTo>
                    <a:cubicBezTo>
                      <a:pt x="7" y="0"/>
                      <a:pt x="7" y="0"/>
                      <a:pt x="7" y="0"/>
                    </a:cubicBezTo>
                    <a:cubicBezTo>
                      <a:pt x="28" y="30"/>
                      <a:pt x="28" y="30"/>
                      <a:pt x="28" y="30"/>
                    </a:cubicBezTo>
                    <a:cubicBezTo>
                      <a:pt x="27" y="30"/>
                      <a:pt x="27" y="30"/>
                      <a:pt x="27" y="30"/>
                    </a:cubicBezTo>
                    <a:cubicBezTo>
                      <a:pt x="23" y="32"/>
                      <a:pt x="19" y="35"/>
                      <a:pt x="15" y="36"/>
                    </a:cubicBezTo>
                    <a:lnTo>
                      <a:pt x="15" y="37"/>
                    </a:lnTo>
                    <a:close/>
                    <a:moveTo>
                      <a:pt x="2" y="5"/>
                    </a:moveTo>
                    <a:cubicBezTo>
                      <a:pt x="15" y="35"/>
                      <a:pt x="15" y="35"/>
                      <a:pt x="15" y="35"/>
                    </a:cubicBezTo>
                    <a:cubicBezTo>
                      <a:pt x="19" y="33"/>
                      <a:pt x="22" y="31"/>
                      <a:pt x="26" y="29"/>
                    </a:cubicBezTo>
                    <a:cubicBezTo>
                      <a:pt x="7" y="2"/>
                      <a:pt x="7" y="2"/>
                      <a:pt x="7" y="2"/>
                    </a:cubicBezTo>
                    <a:cubicBezTo>
                      <a:pt x="5"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2755" y="1558"/>
                <a:ext cx="288" cy="341"/>
              </a:xfrm>
              <a:custGeom>
                <a:avLst/>
                <a:gdLst/>
                <a:ahLst/>
                <a:cxnLst>
                  <a:cxn ang="0">
                    <a:pos x="6" y="0"/>
                  </a:cxn>
                  <a:cxn ang="0">
                    <a:pos x="0" y="5"/>
                  </a:cxn>
                  <a:cxn ang="0">
                    <a:pos x="0" y="5"/>
                  </a:cxn>
                  <a:cxn ang="0">
                    <a:pos x="50" y="79"/>
                  </a:cxn>
                  <a:cxn ang="0">
                    <a:pos x="68" y="65"/>
                  </a:cxn>
                  <a:cxn ang="0">
                    <a:pos x="6" y="0"/>
                  </a:cxn>
                </a:cxnLst>
                <a:rect l="0" t="0" r="r" b="b"/>
                <a:pathLst>
                  <a:path w="68" h="79">
                    <a:moveTo>
                      <a:pt x="6" y="0"/>
                    </a:moveTo>
                    <a:cubicBezTo>
                      <a:pt x="4" y="2"/>
                      <a:pt x="2" y="3"/>
                      <a:pt x="0" y="5"/>
                    </a:cubicBezTo>
                    <a:cubicBezTo>
                      <a:pt x="0" y="5"/>
                      <a:pt x="0" y="5"/>
                      <a:pt x="0" y="5"/>
                    </a:cubicBezTo>
                    <a:cubicBezTo>
                      <a:pt x="50" y="79"/>
                      <a:pt x="50" y="79"/>
                      <a:pt x="50" y="79"/>
                    </a:cubicBezTo>
                    <a:cubicBezTo>
                      <a:pt x="57" y="75"/>
                      <a:pt x="63" y="70"/>
                      <a:pt x="68" y="65"/>
                    </a:cubicBezTo>
                    <a:cubicBezTo>
                      <a:pt x="6" y="0"/>
                      <a:pt x="6" y="0"/>
                      <a:pt x="6"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2777" y="1536"/>
                <a:ext cx="72" cy="67"/>
              </a:xfrm>
              <a:custGeom>
                <a:avLst/>
                <a:gdLst/>
                <a:ahLst/>
                <a:cxnLst>
                  <a:cxn ang="0">
                    <a:pos x="5" y="0"/>
                  </a:cxn>
                  <a:cxn ang="0">
                    <a:pos x="0" y="5"/>
                  </a:cxn>
                  <a:cxn ang="0">
                    <a:pos x="0" y="5"/>
                  </a:cxn>
                  <a:cxn ang="0">
                    <a:pos x="9" y="15"/>
                  </a:cxn>
                  <a:cxn ang="0">
                    <a:pos x="16" y="8"/>
                  </a:cxn>
                  <a:cxn ang="0">
                    <a:pos x="5" y="0"/>
                  </a:cxn>
                </a:cxnLst>
                <a:rect l="0" t="0" r="r" b="b"/>
                <a:pathLst>
                  <a:path w="16" h="15">
                    <a:moveTo>
                      <a:pt x="5" y="0"/>
                    </a:moveTo>
                    <a:cubicBezTo>
                      <a:pt x="3" y="2"/>
                      <a:pt x="2" y="3"/>
                      <a:pt x="0" y="5"/>
                    </a:cubicBezTo>
                    <a:cubicBezTo>
                      <a:pt x="0" y="5"/>
                      <a:pt x="0" y="5"/>
                      <a:pt x="0" y="5"/>
                    </a:cubicBezTo>
                    <a:cubicBezTo>
                      <a:pt x="9" y="15"/>
                      <a:pt x="9" y="15"/>
                      <a:pt x="9" y="15"/>
                    </a:cubicBezTo>
                    <a:cubicBezTo>
                      <a:pt x="12" y="13"/>
                      <a:pt x="14" y="10"/>
                      <a:pt x="16" y="8"/>
                    </a:cubicBezTo>
                    <a:cubicBezTo>
                      <a:pt x="5" y="0"/>
                      <a:pt x="5"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noEditPoints="1"/>
              </p:cNvSpPr>
              <p:nvPr/>
            </p:nvSpPr>
            <p:spPr bwMode="auto">
              <a:xfrm>
                <a:off x="2773" y="1531"/>
                <a:ext cx="80" cy="76"/>
              </a:xfrm>
              <a:custGeom>
                <a:avLst/>
                <a:gdLst/>
                <a:ahLst/>
                <a:cxnLst>
                  <a:cxn ang="0">
                    <a:pos x="10" y="17"/>
                  </a:cxn>
                  <a:cxn ang="0">
                    <a:pos x="0" y="6"/>
                  </a:cxn>
                  <a:cxn ang="0">
                    <a:pos x="0" y="6"/>
                  </a:cxn>
                  <a:cxn ang="0">
                    <a:pos x="5" y="0"/>
                  </a:cxn>
                  <a:cxn ang="0">
                    <a:pos x="5" y="0"/>
                  </a:cxn>
                  <a:cxn ang="0">
                    <a:pos x="18" y="9"/>
                  </a:cxn>
                  <a:cxn ang="0">
                    <a:pos x="17" y="9"/>
                  </a:cxn>
                  <a:cxn ang="0">
                    <a:pos x="11" y="17"/>
                  </a:cxn>
                  <a:cxn ang="0">
                    <a:pos x="10" y="17"/>
                  </a:cxn>
                  <a:cxn ang="0">
                    <a:pos x="2" y="6"/>
                  </a:cxn>
                  <a:cxn ang="0">
                    <a:pos x="11" y="15"/>
                  </a:cxn>
                  <a:cxn ang="0">
                    <a:pos x="16" y="9"/>
                  </a:cxn>
                  <a:cxn ang="0">
                    <a:pos x="6" y="2"/>
                  </a:cxn>
                  <a:cxn ang="0">
                    <a:pos x="2" y="6"/>
                  </a:cxn>
                </a:cxnLst>
                <a:rect l="0" t="0" r="r" b="b"/>
                <a:pathLst>
                  <a:path w="18" h="17">
                    <a:moveTo>
                      <a:pt x="10" y="17"/>
                    </a:moveTo>
                    <a:cubicBezTo>
                      <a:pt x="0" y="6"/>
                      <a:pt x="0" y="6"/>
                      <a:pt x="0" y="6"/>
                    </a:cubicBezTo>
                    <a:cubicBezTo>
                      <a:pt x="0" y="6"/>
                      <a:pt x="0" y="6"/>
                      <a:pt x="0" y="6"/>
                    </a:cubicBezTo>
                    <a:cubicBezTo>
                      <a:pt x="2" y="4"/>
                      <a:pt x="4" y="2"/>
                      <a:pt x="5" y="0"/>
                    </a:cubicBezTo>
                    <a:cubicBezTo>
                      <a:pt x="5" y="0"/>
                      <a:pt x="5" y="0"/>
                      <a:pt x="5" y="0"/>
                    </a:cubicBezTo>
                    <a:cubicBezTo>
                      <a:pt x="18" y="9"/>
                      <a:pt x="18" y="9"/>
                      <a:pt x="18" y="9"/>
                    </a:cubicBezTo>
                    <a:cubicBezTo>
                      <a:pt x="17" y="9"/>
                      <a:pt x="17" y="9"/>
                      <a:pt x="17" y="9"/>
                    </a:cubicBezTo>
                    <a:cubicBezTo>
                      <a:pt x="15" y="12"/>
                      <a:pt x="13" y="14"/>
                      <a:pt x="11" y="17"/>
                    </a:cubicBezTo>
                    <a:lnTo>
                      <a:pt x="10" y="17"/>
                    </a:lnTo>
                    <a:close/>
                    <a:moveTo>
                      <a:pt x="2" y="6"/>
                    </a:moveTo>
                    <a:cubicBezTo>
                      <a:pt x="11" y="15"/>
                      <a:pt x="11" y="15"/>
                      <a:pt x="11" y="15"/>
                    </a:cubicBezTo>
                    <a:cubicBezTo>
                      <a:pt x="12" y="13"/>
                      <a:pt x="14" y="11"/>
                      <a:pt x="16" y="9"/>
                    </a:cubicBezTo>
                    <a:cubicBezTo>
                      <a:pt x="6" y="2"/>
                      <a:pt x="6" y="2"/>
                      <a:pt x="6" y="2"/>
                    </a:cubicBezTo>
                    <a:cubicBezTo>
                      <a:pt x="5" y="3"/>
                      <a:pt x="3" y="5"/>
                      <a:pt x="2"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2800" y="1505"/>
                <a:ext cx="236" cy="173"/>
              </a:xfrm>
              <a:custGeom>
                <a:avLst/>
                <a:gdLst/>
                <a:ahLst/>
                <a:cxnLst>
                  <a:cxn ang="0">
                    <a:pos x="3" y="0"/>
                  </a:cxn>
                  <a:cxn ang="0">
                    <a:pos x="0" y="7"/>
                  </a:cxn>
                  <a:cxn ang="0">
                    <a:pos x="0" y="7"/>
                  </a:cxn>
                  <a:cxn ang="0">
                    <a:pos x="44" y="39"/>
                  </a:cxn>
                  <a:cxn ang="0">
                    <a:pos x="53" y="25"/>
                  </a:cxn>
                  <a:cxn ang="0">
                    <a:pos x="3" y="0"/>
                  </a:cxn>
                </a:cxnLst>
                <a:rect l="0" t="0" r="r" b="b"/>
                <a:pathLst>
                  <a:path w="53" h="39">
                    <a:moveTo>
                      <a:pt x="3" y="0"/>
                    </a:moveTo>
                    <a:cubicBezTo>
                      <a:pt x="2" y="3"/>
                      <a:pt x="1" y="5"/>
                      <a:pt x="0" y="7"/>
                    </a:cubicBezTo>
                    <a:cubicBezTo>
                      <a:pt x="0" y="7"/>
                      <a:pt x="0" y="7"/>
                      <a:pt x="0" y="7"/>
                    </a:cubicBezTo>
                    <a:cubicBezTo>
                      <a:pt x="44" y="39"/>
                      <a:pt x="44" y="39"/>
                      <a:pt x="44" y="39"/>
                    </a:cubicBezTo>
                    <a:cubicBezTo>
                      <a:pt x="48" y="35"/>
                      <a:pt x="51" y="30"/>
                      <a:pt x="53" y="25"/>
                    </a:cubicBezTo>
                    <a:cubicBezTo>
                      <a:pt x="3" y="0"/>
                      <a:pt x="3" y="0"/>
                      <a:pt x="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noEditPoints="1"/>
              </p:cNvSpPr>
              <p:nvPr/>
            </p:nvSpPr>
            <p:spPr bwMode="auto">
              <a:xfrm>
                <a:off x="2795" y="1500"/>
                <a:ext cx="246" cy="183"/>
              </a:xfrm>
              <a:custGeom>
                <a:avLst/>
                <a:gdLst/>
                <a:ahLst/>
                <a:cxnLst>
                  <a:cxn ang="0">
                    <a:pos x="45" y="41"/>
                  </a:cxn>
                  <a:cxn ang="0">
                    <a:pos x="0" y="8"/>
                  </a:cxn>
                  <a:cxn ang="0">
                    <a:pos x="0" y="7"/>
                  </a:cxn>
                  <a:cxn ang="0">
                    <a:pos x="4" y="1"/>
                  </a:cxn>
                  <a:cxn ang="0">
                    <a:pos x="4" y="0"/>
                  </a:cxn>
                  <a:cxn ang="0">
                    <a:pos x="55" y="25"/>
                  </a:cxn>
                  <a:cxn ang="0">
                    <a:pos x="55" y="26"/>
                  </a:cxn>
                  <a:cxn ang="0">
                    <a:pos x="46" y="41"/>
                  </a:cxn>
                  <a:cxn ang="0">
                    <a:pos x="45" y="41"/>
                  </a:cxn>
                  <a:cxn ang="0">
                    <a:pos x="2" y="7"/>
                  </a:cxn>
                  <a:cxn ang="0">
                    <a:pos x="45" y="39"/>
                  </a:cxn>
                  <a:cxn ang="0">
                    <a:pos x="53" y="26"/>
                  </a:cxn>
                  <a:cxn ang="0">
                    <a:pos x="5" y="2"/>
                  </a:cxn>
                  <a:cxn ang="0">
                    <a:pos x="2" y="7"/>
                  </a:cxn>
                </a:cxnLst>
                <a:rect l="0" t="0" r="r" b="b"/>
                <a:pathLst>
                  <a:path w="55" h="41">
                    <a:moveTo>
                      <a:pt x="45" y="41"/>
                    </a:moveTo>
                    <a:cubicBezTo>
                      <a:pt x="0" y="8"/>
                      <a:pt x="0" y="8"/>
                      <a:pt x="0" y="8"/>
                    </a:cubicBezTo>
                    <a:cubicBezTo>
                      <a:pt x="0" y="7"/>
                      <a:pt x="0" y="7"/>
                      <a:pt x="0" y="7"/>
                    </a:cubicBezTo>
                    <a:cubicBezTo>
                      <a:pt x="1" y="5"/>
                      <a:pt x="3" y="3"/>
                      <a:pt x="4" y="1"/>
                    </a:cubicBezTo>
                    <a:cubicBezTo>
                      <a:pt x="4" y="0"/>
                      <a:pt x="4" y="0"/>
                      <a:pt x="4" y="0"/>
                    </a:cubicBezTo>
                    <a:cubicBezTo>
                      <a:pt x="55" y="25"/>
                      <a:pt x="55" y="25"/>
                      <a:pt x="55" y="25"/>
                    </a:cubicBezTo>
                    <a:cubicBezTo>
                      <a:pt x="55" y="26"/>
                      <a:pt x="55" y="26"/>
                      <a:pt x="55" y="26"/>
                    </a:cubicBezTo>
                    <a:cubicBezTo>
                      <a:pt x="52" y="31"/>
                      <a:pt x="49" y="36"/>
                      <a:pt x="46" y="41"/>
                    </a:cubicBezTo>
                    <a:lnTo>
                      <a:pt x="45" y="41"/>
                    </a:lnTo>
                    <a:close/>
                    <a:moveTo>
                      <a:pt x="2" y="7"/>
                    </a:moveTo>
                    <a:cubicBezTo>
                      <a:pt x="45" y="39"/>
                      <a:pt x="45" y="39"/>
                      <a:pt x="45" y="39"/>
                    </a:cubicBezTo>
                    <a:cubicBezTo>
                      <a:pt x="48" y="35"/>
                      <a:pt x="51" y="31"/>
                      <a:pt x="53" y="26"/>
                    </a:cubicBezTo>
                    <a:cubicBezTo>
                      <a:pt x="5" y="2"/>
                      <a:pt x="5" y="2"/>
                      <a:pt x="5" y="2"/>
                    </a:cubicBezTo>
                    <a:cubicBezTo>
                      <a:pt x="4" y="4"/>
                      <a:pt x="3" y="6"/>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2813" y="1478"/>
                <a:ext cx="103" cy="71"/>
              </a:xfrm>
              <a:custGeom>
                <a:avLst/>
                <a:gdLst/>
                <a:ahLst/>
                <a:cxnLst>
                  <a:cxn ang="0">
                    <a:pos x="3" y="0"/>
                  </a:cxn>
                  <a:cxn ang="0">
                    <a:pos x="0" y="6"/>
                  </a:cxn>
                  <a:cxn ang="0">
                    <a:pos x="0" y="6"/>
                  </a:cxn>
                  <a:cxn ang="0">
                    <a:pos x="19" y="16"/>
                  </a:cxn>
                  <a:cxn ang="0">
                    <a:pos x="23" y="5"/>
                  </a:cxn>
                  <a:cxn ang="0">
                    <a:pos x="3" y="0"/>
                  </a:cxn>
                </a:cxnLst>
                <a:rect l="0" t="0" r="r" b="b"/>
                <a:pathLst>
                  <a:path w="23" h="16">
                    <a:moveTo>
                      <a:pt x="3" y="0"/>
                    </a:moveTo>
                    <a:cubicBezTo>
                      <a:pt x="2" y="2"/>
                      <a:pt x="1" y="4"/>
                      <a:pt x="0" y="6"/>
                    </a:cubicBezTo>
                    <a:cubicBezTo>
                      <a:pt x="0" y="6"/>
                      <a:pt x="0" y="6"/>
                      <a:pt x="0" y="6"/>
                    </a:cubicBezTo>
                    <a:cubicBezTo>
                      <a:pt x="19" y="16"/>
                      <a:pt x="19" y="16"/>
                      <a:pt x="19" y="16"/>
                    </a:cubicBezTo>
                    <a:cubicBezTo>
                      <a:pt x="21" y="12"/>
                      <a:pt x="22" y="9"/>
                      <a:pt x="23" y="5"/>
                    </a:cubicBezTo>
                    <a:cubicBezTo>
                      <a:pt x="3" y="0"/>
                      <a:pt x="3" y="0"/>
                      <a:pt x="3"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noEditPoints="1"/>
              </p:cNvSpPr>
              <p:nvPr/>
            </p:nvSpPr>
            <p:spPr bwMode="auto">
              <a:xfrm>
                <a:off x="2809" y="1473"/>
                <a:ext cx="111" cy="76"/>
              </a:xfrm>
              <a:custGeom>
                <a:avLst/>
                <a:gdLst/>
                <a:ahLst/>
                <a:cxnLst>
                  <a:cxn ang="0">
                    <a:pos x="20" y="17"/>
                  </a:cxn>
                  <a:cxn ang="0">
                    <a:pos x="0" y="8"/>
                  </a:cxn>
                  <a:cxn ang="0">
                    <a:pos x="1" y="7"/>
                  </a:cxn>
                  <a:cxn ang="0">
                    <a:pos x="3" y="0"/>
                  </a:cxn>
                  <a:cxn ang="0">
                    <a:pos x="3" y="0"/>
                  </a:cxn>
                  <a:cxn ang="0">
                    <a:pos x="25" y="6"/>
                  </a:cxn>
                  <a:cxn ang="0">
                    <a:pos x="25" y="7"/>
                  </a:cxn>
                  <a:cxn ang="0">
                    <a:pos x="21" y="17"/>
                  </a:cxn>
                  <a:cxn ang="0">
                    <a:pos x="20" y="17"/>
                  </a:cxn>
                  <a:cxn ang="0">
                    <a:pos x="2" y="7"/>
                  </a:cxn>
                  <a:cxn ang="0">
                    <a:pos x="20" y="16"/>
                  </a:cxn>
                  <a:cxn ang="0">
                    <a:pos x="23" y="7"/>
                  </a:cxn>
                  <a:cxn ang="0">
                    <a:pos x="4" y="2"/>
                  </a:cxn>
                  <a:cxn ang="0">
                    <a:pos x="2" y="7"/>
                  </a:cxn>
                </a:cxnLst>
                <a:rect l="0" t="0" r="r" b="b"/>
                <a:pathLst>
                  <a:path w="25" h="17">
                    <a:moveTo>
                      <a:pt x="20" y="17"/>
                    </a:moveTo>
                    <a:cubicBezTo>
                      <a:pt x="0" y="8"/>
                      <a:pt x="0" y="8"/>
                      <a:pt x="0" y="8"/>
                    </a:cubicBezTo>
                    <a:cubicBezTo>
                      <a:pt x="1" y="7"/>
                      <a:pt x="1" y="7"/>
                      <a:pt x="1" y="7"/>
                    </a:cubicBezTo>
                    <a:cubicBezTo>
                      <a:pt x="2" y="5"/>
                      <a:pt x="3" y="3"/>
                      <a:pt x="3" y="0"/>
                    </a:cubicBezTo>
                    <a:cubicBezTo>
                      <a:pt x="3" y="0"/>
                      <a:pt x="3" y="0"/>
                      <a:pt x="3" y="0"/>
                    </a:cubicBezTo>
                    <a:cubicBezTo>
                      <a:pt x="25" y="6"/>
                      <a:pt x="25" y="6"/>
                      <a:pt x="25" y="6"/>
                    </a:cubicBezTo>
                    <a:cubicBezTo>
                      <a:pt x="25" y="7"/>
                      <a:pt x="25" y="7"/>
                      <a:pt x="25" y="7"/>
                    </a:cubicBezTo>
                    <a:cubicBezTo>
                      <a:pt x="24" y="10"/>
                      <a:pt x="22" y="14"/>
                      <a:pt x="21" y="17"/>
                    </a:cubicBezTo>
                    <a:lnTo>
                      <a:pt x="20" y="17"/>
                    </a:lnTo>
                    <a:close/>
                    <a:moveTo>
                      <a:pt x="2" y="7"/>
                    </a:moveTo>
                    <a:cubicBezTo>
                      <a:pt x="20" y="16"/>
                      <a:pt x="20" y="16"/>
                      <a:pt x="20" y="16"/>
                    </a:cubicBezTo>
                    <a:cubicBezTo>
                      <a:pt x="21" y="13"/>
                      <a:pt x="22" y="10"/>
                      <a:pt x="23" y="7"/>
                    </a:cubicBezTo>
                    <a:cubicBezTo>
                      <a:pt x="4" y="2"/>
                      <a:pt x="4" y="2"/>
                      <a:pt x="4" y="2"/>
                    </a:cubicBezTo>
                    <a:cubicBezTo>
                      <a:pt x="4" y="3"/>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2826" y="1447"/>
                <a:ext cx="407" cy="138"/>
              </a:xfrm>
              <a:custGeom>
                <a:avLst/>
                <a:gdLst/>
                <a:ahLst/>
                <a:cxnLst>
                  <a:cxn ang="0">
                    <a:pos x="1" y="0"/>
                  </a:cxn>
                  <a:cxn ang="0">
                    <a:pos x="1" y="0"/>
                  </a:cxn>
                  <a:cxn ang="0">
                    <a:pos x="0" y="7"/>
                  </a:cxn>
                  <a:cxn ang="0">
                    <a:pos x="0" y="7"/>
                  </a:cxn>
                  <a:cxn ang="0">
                    <a:pos x="86" y="31"/>
                  </a:cxn>
                  <a:cxn ang="0">
                    <a:pos x="91" y="9"/>
                  </a:cxn>
                  <a:cxn ang="0">
                    <a:pos x="1" y="0"/>
                  </a:cxn>
                </a:cxnLst>
                <a:rect l="0" t="0" r="r" b="b"/>
                <a:pathLst>
                  <a:path w="91" h="31">
                    <a:moveTo>
                      <a:pt x="1" y="0"/>
                    </a:moveTo>
                    <a:cubicBezTo>
                      <a:pt x="1" y="0"/>
                      <a:pt x="1" y="0"/>
                      <a:pt x="1" y="0"/>
                    </a:cubicBezTo>
                    <a:cubicBezTo>
                      <a:pt x="1" y="2"/>
                      <a:pt x="1" y="4"/>
                      <a:pt x="0" y="7"/>
                    </a:cubicBezTo>
                    <a:cubicBezTo>
                      <a:pt x="0" y="7"/>
                      <a:pt x="0" y="7"/>
                      <a:pt x="0" y="7"/>
                    </a:cubicBezTo>
                    <a:cubicBezTo>
                      <a:pt x="86" y="31"/>
                      <a:pt x="86" y="31"/>
                      <a:pt x="86" y="31"/>
                    </a:cubicBezTo>
                    <a:cubicBezTo>
                      <a:pt x="88" y="24"/>
                      <a:pt x="90" y="17"/>
                      <a:pt x="91" y="9"/>
                    </a:cubicBezTo>
                    <a:cubicBezTo>
                      <a:pt x="1" y="0"/>
                      <a:pt x="1" y="0"/>
                      <a:pt x="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2822" y="1442"/>
                <a:ext cx="411" cy="147"/>
              </a:xfrm>
              <a:custGeom>
                <a:avLst/>
                <a:gdLst/>
                <a:ahLst/>
                <a:cxnLst>
                  <a:cxn ang="0">
                    <a:pos x="88" y="33"/>
                  </a:cxn>
                  <a:cxn ang="0">
                    <a:pos x="0" y="8"/>
                  </a:cxn>
                  <a:cxn ang="0">
                    <a:pos x="0" y="7"/>
                  </a:cxn>
                  <a:cxn ang="0">
                    <a:pos x="2" y="0"/>
                  </a:cxn>
                  <a:cxn ang="0">
                    <a:pos x="2" y="0"/>
                  </a:cxn>
                  <a:cxn ang="0">
                    <a:pos x="92" y="9"/>
                  </a:cxn>
                  <a:cxn ang="0">
                    <a:pos x="92" y="10"/>
                  </a:cxn>
                  <a:cxn ang="0">
                    <a:pos x="88" y="33"/>
                  </a:cxn>
                  <a:cxn ang="0">
                    <a:pos x="2" y="7"/>
                  </a:cxn>
                  <a:cxn ang="0">
                    <a:pos x="87" y="32"/>
                  </a:cxn>
                  <a:cxn ang="0">
                    <a:pos x="91" y="11"/>
                  </a:cxn>
                  <a:cxn ang="0">
                    <a:pos x="3" y="1"/>
                  </a:cxn>
                  <a:cxn ang="0">
                    <a:pos x="2" y="7"/>
                  </a:cxn>
                </a:cxnLst>
                <a:rect l="0" t="0" r="r" b="b"/>
                <a:pathLst>
                  <a:path w="92" h="33">
                    <a:moveTo>
                      <a:pt x="88" y="33"/>
                    </a:moveTo>
                    <a:cubicBezTo>
                      <a:pt x="0" y="8"/>
                      <a:pt x="0" y="8"/>
                      <a:pt x="0" y="8"/>
                    </a:cubicBezTo>
                    <a:cubicBezTo>
                      <a:pt x="0" y="7"/>
                      <a:pt x="0" y="7"/>
                      <a:pt x="0" y="7"/>
                    </a:cubicBezTo>
                    <a:cubicBezTo>
                      <a:pt x="1" y="5"/>
                      <a:pt x="1" y="3"/>
                      <a:pt x="2" y="0"/>
                    </a:cubicBezTo>
                    <a:cubicBezTo>
                      <a:pt x="2" y="0"/>
                      <a:pt x="2" y="0"/>
                      <a:pt x="2" y="0"/>
                    </a:cubicBezTo>
                    <a:cubicBezTo>
                      <a:pt x="92" y="9"/>
                      <a:pt x="92" y="9"/>
                      <a:pt x="92" y="9"/>
                    </a:cubicBezTo>
                    <a:cubicBezTo>
                      <a:pt x="92" y="10"/>
                      <a:pt x="92" y="10"/>
                      <a:pt x="92" y="10"/>
                    </a:cubicBezTo>
                    <a:cubicBezTo>
                      <a:pt x="92" y="18"/>
                      <a:pt x="90" y="25"/>
                      <a:pt x="88" y="33"/>
                    </a:cubicBezTo>
                    <a:close/>
                    <a:moveTo>
                      <a:pt x="2" y="7"/>
                    </a:moveTo>
                    <a:cubicBezTo>
                      <a:pt x="87" y="32"/>
                      <a:pt x="87" y="32"/>
                      <a:pt x="87" y="32"/>
                    </a:cubicBezTo>
                    <a:cubicBezTo>
                      <a:pt x="89" y="25"/>
                      <a:pt x="90" y="18"/>
                      <a:pt x="91" y="11"/>
                    </a:cubicBezTo>
                    <a:cubicBezTo>
                      <a:pt x="3" y="1"/>
                      <a:pt x="3" y="1"/>
                      <a:pt x="3" y="1"/>
                    </a:cubicBezTo>
                    <a:cubicBezTo>
                      <a:pt x="3" y="3"/>
                      <a:pt x="2"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2831" y="1397"/>
                <a:ext cx="187" cy="67"/>
              </a:xfrm>
              <a:custGeom>
                <a:avLst/>
                <a:gdLst/>
                <a:ahLst/>
                <a:cxnLst>
                  <a:cxn ang="0">
                    <a:pos x="42" y="0"/>
                  </a:cxn>
                  <a:cxn ang="0">
                    <a:pos x="0" y="3"/>
                  </a:cxn>
                  <a:cxn ang="0">
                    <a:pos x="0" y="3"/>
                  </a:cxn>
                  <a:cxn ang="0">
                    <a:pos x="1" y="6"/>
                  </a:cxn>
                  <a:cxn ang="0">
                    <a:pos x="0" y="11"/>
                  </a:cxn>
                  <a:cxn ang="0">
                    <a:pos x="0" y="11"/>
                  </a:cxn>
                  <a:cxn ang="0">
                    <a:pos x="42" y="15"/>
                  </a:cxn>
                  <a:cxn ang="0">
                    <a:pos x="42" y="0"/>
                  </a:cxn>
                </a:cxnLst>
                <a:rect l="0" t="0" r="r" b="b"/>
                <a:pathLst>
                  <a:path w="42" h="15">
                    <a:moveTo>
                      <a:pt x="42" y="0"/>
                    </a:moveTo>
                    <a:cubicBezTo>
                      <a:pt x="0" y="3"/>
                      <a:pt x="0" y="3"/>
                      <a:pt x="0" y="3"/>
                    </a:cubicBezTo>
                    <a:cubicBezTo>
                      <a:pt x="0" y="3"/>
                      <a:pt x="0" y="3"/>
                      <a:pt x="0" y="3"/>
                    </a:cubicBezTo>
                    <a:cubicBezTo>
                      <a:pt x="1" y="4"/>
                      <a:pt x="1" y="5"/>
                      <a:pt x="1" y="6"/>
                    </a:cubicBezTo>
                    <a:cubicBezTo>
                      <a:pt x="1" y="8"/>
                      <a:pt x="0" y="9"/>
                      <a:pt x="0" y="11"/>
                    </a:cubicBezTo>
                    <a:cubicBezTo>
                      <a:pt x="0" y="11"/>
                      <a:pt x="0" y="11"/>
                      <a:pt x="0" y="11"/>
                    </a:cubicBezTo>
                    <a:cubicBezTo>
                      <a:pt x="42" y="15"/>
                      <a:pt x="42" y="15"/>
                      <a:pt x="42" y="15"/>
                    </a:cubicBezTo>
                    <a:cubicBezTo>
                      <a:pt x="42" y="10"/>
                      <a:pt x="42" y="5"/>
                      <a:pt x="42"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noEditPoints="1"/>
              </p:cNvSpPr>
              <p:nvPr/>
            </p:nvSpPr>
            <p:spPr bwMode="auto">
              <a:xfrm>
                <a:off x="2831" y="1397"/>
                <a:ext cx="192" cy="72"/>
              </a:xfrm>
              <a:custGeom>
                <a:avLst/>
                <a:gdLst/>
                <a:ahLst/>
                <a:cxnLst>
                  <a:cxn ang="0">
                    <a:pos x="42" y="16"/>
                  </a:cxn>
                  <a:cxn ang="0">
                    <a:pos x="0" y="11"/>
                  </a:cxn>
                  <a:cxn ang="0">
                    <a:pos x="0" y="10"/>
                  </a:cxn>
                  <a:cxn ang="0">
                    <a:pos x="0" y="6"/>
                  </a:cxn>
                  <a:cxn ang="0">
                    <a:pos x="0" y="3"/>
                  </a:cxn>
                  <a:cxn ang="0">
                    <a:pos x="0" y="3"/>
                  </a:cxn>
                  <a:cxn ang="0">
                    <a:pos x="42" y="0"/>
                  </a:cxn>
                  <a:cxn ang="0">
                    <a:pos x="42" y="0"/>
                  </a:cxn>
                  <a:cxn ang="0">
                    <a:pos x="42" y="15"/>
                  </a:cxn>
                  <a:cxn ang="0">
                    <a:pos x="42" y="16"/>
                  </a:cxn>
                  <a:cxn ang="0">
                    <a:pos x="1" y="10"/>
                  </a:cxn>
                  <a:cxn ang="0">
                    <a:pos x="41" y="14"/>
                  </a:cxn>
                  <a:cxn ang="0">
                    <a:pos x="41" y="1"/>
                  </a:cxn>
                  <a:cxn ang="0">
                    <a:pos x="1" y="4"/>
                  </a:cxn>
                  <a:cxn ang="0">
                    <a:pos x="1" y="6"/>
                  </a:cxn>
                  <a:cxn ang="0">
                    <a:pos x="1" y="10"/>
                  </a:cxn>
                </a:cxnLst>
                <a:rect l="0" t="0" r="r" b="b"/>
                <a:pathLst>
                  <a:path w="43" h="16">
                    <a:moveTo>
                      <a:pt x="42" y="16"/>
                    </a:moveTo>
                    <a:cubicBezTo>
                      <a:pt x="0" y="11"/>
                      <a:pt x="0" y="11"/>
                      <a:pt x="0" y="11"/>
                    </a:cubicBezTo>
                    <a:cubicBezTo>
                      <a:pt x="0" y="10"/>
                      <a:pt x="0" y="10"/>
                      <a:pt x="0" y="10"/>
                    </a:cubicBezTo>
                    <a:cubicBezTo>
                      <a:pt x="0" y="9"/>
                      <a:pt x="0" y="8"/>
                      <a:pt x="0" y="6"/>
                    </a:cubicBezTo>
                    <a:cubicBezTo>
                      <a:pt x="0" y="5"/>
                      <a:pt x="0" y="4"/>
                      <a:pt x="0" y="3"/>
                    </a:cubicBezTo>
                    <a:cubicBezTo>
                      <a:pt x="0" y="3"/>
                      <a:pt x="0" y="3"/>
                      <a:pt x="0" y="3"/>
                    </a:cubicBezTo>
                    <a:cubicBezTo>
                      <a:pt x="42" y="0"/>
                      <a:pt x="42" y="0"/>
                      <a:pt x="42" y="0"/>
                    </a:cubicBezTo>
                    <a:cubicBezTo>
                      <a:pt x="42" y="0"/>
                      <a:pt x="42" y="0"/>
                      <a:pt x="42" y="0"/>
                    </a:cubicBezTo>
                    <a:cubicBezTo>
                      <a:pt x="43" y="5"/>
                      <a:pt x="43" y="10"/>
                      <a:pt x="42" y="15"/>
                    </a:cubicBezTo>
                    <a:lnTo>
                      <a:pt x="42" y="16"/>
                    </a:lnTo>
                    <a:close/>
                    <a:moveTo>
                      <a:pt x="1" y="10"/>
                    </a:moveTo>
                    <a:cubicBezTo>
                      <a:pt x="41" y="14"/>
                      <a:pt x="41" y="14"/>
                      <a:pt x="41" y="14"/>
                    </a:cubicBezTo>
                    <a:cubicBezTo>
                      <a:pt x="41" y="10"/>
                      <a:pt x="41" y="5"/>
                      <a:pt x="41" y="1"/>
                    </a:cubicBezTo>
                    <a:cubicBezTo>
                      <a:pt x="1" y="4"/>
                      <a:pt x="1" y="4"/>
                      <a:pt x="1" y="4"/>
                    </a:cubicBezTo>
                    <a:cubicBezTo>
                      <a:pt x="1" y="5"/>
                      <a:pt x="1" y="5"/>
                      <a:pt x="1" y="6"/>
                    </a:cubicBezTo>
                    <a:cubicBezTo>
                      <a:pt x="1" y="7"/>
                      <a:pt x="1" y="9"/>
                      <a:pt x="1"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2826" y="1277"/>
                <a:ext cx="438" cy="134"/>
              </a:xfrm>
              <a:custGeom>
                <a:avLst/>
                <a:gdLst/>
                <a:ahLst/>
                <a:cxnLst>
                  <a:cxn ang="0">
                    <a:pos x="94" y="0"/>
                  </a:cxn>
                  <a:cxn ang="0">
                    <a:pos x="0" y="23"/>
                  </a:cxn>
                  <a:cxn ang="0">
                    <a:pos x="0" y="23"/>
                  </a:cxn>
                  <a:cxn ang="0">
                    <a:pos x="1" y="30"/>
                  </a:cxn>
                  <a:cxn ang="0">
                    <a:pos x="1" y="30"/>
                  </a:cxn>
                  <a:cxn ang="0">
                    <a:pos x="98" y="23"/>
                  </a:cxn>
                  <a:cxn ang="0">
                    <a:pos x="94" y="0"/>
                  </a:cxn>
                </a:cxnLst>
                <a:rect l="0" t="0" r="r" b="b"/>
                <a:pathLst>
                  <a:path w="98" h="30">
                    <a:moveTo>
                      <a:pt x="94" y="0"/>
                    </a:moveTo>
                    <a:cubicBezTo>
                      <a:pt x="0" y="23"/>
                      <a:pt x="0" y="23"/>
                      <a:pt x="0" y="23"/>
                    </a:cubicBezTo>
                    <a:cubicBezTo>
                      <a:pt x="0" y="23"/>
                      <a:pt x="0" y="23"/>
                      <a:pt x="0" y="23"/>
                    </a:cubicBezTo>
                    <a:cubicBezTo>
                      <a:pt x="1" y="25"/>
                      <a:pt x="1" y="28"/>
                      <a:pt x="1" y="30"/>
                    </a:cubicBezTo>
                    <a:cubicBezTo>
                      <a:pt x="1" y="30"/>
                      <a:pt x="1" y="30"/>
                      <a:pt x="1" y="30"/>
                    </a:cubicBezTo>
                    <a:cubicBezTo>
                      <a:pt x="98" y="23"/>
                      <a:pt x="98" y="23"/>
                      <a:pt x="98" y="23"/>
                    </a:cubicBezTo>
                    <a:cubicBezTo>
                      <a:pt x="97" y="15"/>
                      <a:pt x="96" y="7"/>
                      <a:pt x="9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noEditPoints="1"/>
              </p:cNvSpPr>
              <p:nvPr/>
            </p:nvSpPr>
            <p:spPr bwMode="auto">
              <a:xfrm>
                <a:off x="2822" y="1273"/>
                <a:ext cx="446" cy="142"/>
              </a:xfrm>
              <a:custGeom>
                <a:avLst/>
                <a:gdLst/>
                <a:ahLst/>
                <a:cxnLst>
                  <a:cxn ang="0">
                    <a:pos x="2" y="32"/>
                  </a:cxn>
                  <a:cxn ang="0">
                    <a:pos x="2" y="31"/>
                  </a:cxn>
                  <a:cxn ang="0">
                    <a:pos x="1" y="24"/>
                  </a:cxn>
                  <a:cxn ang="0">
                    <a:pos x="0" y="24"/>
                  </a:cxn>
                  <a:cxn ang="0">
                    <a:pos x="96" y="0"/>
                  </a:cxn>
                  <a:cxn ang="0">
                    <a:pos x="96" y="0"/>
                  </a:cxn>
                  <a:cxn ang="0">
                    <a:pos x="100" y="24"/>
                  </a:cxn>
                  <a:cxn ang="0">
                    <a:pos x="100" y="25"/>
                  </a:cxn>
                  <a:cxn ang="0">
                    <a:pos x="2" y="32"/>
                  </a:cxn>
                  <a:cxn ang="0">
                    <a:pos x="2" y="25"/>
                  </a:cxn>
                  <a:cxn ang="0">
                    <a:pos x="3" y="30"/>
                  </a:cxn>
                  <a:cxn ang="0">
                    <a:pos x="98" y="24"/>
                  </a:cxn>
                  <a:cxn ang="0">
                    <a:pos x="95" y="1"/>
                  </a:cxn>
                  <a:cxn ang="0">
                    <a:pos x="2" y="25"/>
                  </a:cxn>
                </a:cxnLst>
                <a:rect l="0" t="0" r="r" b="b"/>
                <a:pathLst>
                  <a:path w="100" h="32">
                    <a:moveTo>
                      <a:pt x="2" y="32"/>
                    </a:moveTo>
                    <a:cubicBezTo>
                      <a:pt x="2" y="31"/>
                      <a:pt x="2" y="31"/>
                      <a:pt x="2" y="31"/>
                    </a:cubicBezTo>
                    <a:cubicBezTo>
                      <a:pt x="2" y="29"/>
                      <a:pt x="1" y="27"/>
                      <a:pt x="1" y="24"/>
                    </a:cubicBezTo>
                    <a:cubicBezTo>
                      <a:pt x="0" y="24"/>
                      <a:pt x="0" y="24"/>
                      <a:pt x="0" y="24"/>
                    </a:cubicBezTo>
                    <a:cubicBezTo>
                      <a:pt x="96" y="0"/>
                      <a:pt x="96" y="0"/>
                      <a:pt x="96" y="0"/>
                    </a:cubicBezTo>
                    <a:cubicBezTo>
                      <a:pt x="96" y="0"/>
                      <a:pt x="96" y="0"/>
                      <a:pt x="96" y="0"/>
                    </a:cubicBezTo>
                    <a:cubicBezTo>
                      <a:pt x="98" y="8"/>
                      <a:pt x="99" y="16"/>
                      <a:pt x="100" y="24"/>
                    </a:cubicBezTo>
                    <a:cubicBezTo>
                      <a:pt x="100" y="25"/>
                      <a:pt x="100" y="25"/>
                      <a:pt x="100" y="25"/>
                    </a:cubicBezTo>
                    <a:lnTo>
                      <a:pt x="2" y="32"/>
                    </a:lnTo>
                    <a:close/>
                    <a:moveTo>
                      <a:pt x="2" y="25"/>
                    </a:moveTo>
                    <a:cubicBezTo>
                      <a:pt x="3" y="27"/>
                      <a:pt x="3" y="29"/>
                      <a:pt x="3" y="30"/>
                    </a:cubicBezTo>
                    <a:cubicBezTo>
                      <a:pt x="98" y="24"/>
                      <a:pt x="98" y="24"/>
                      <a:pt x="98" y="24"/>
                    </a:cubicBezTo>
                    <a:cubicBezTo>
                      <a:pt x="98" y="16"/>
                      <a:pt x="96" y="9"/>
                      <a:pt x="95" y="1"/>
                    </a:cubicBezTo>
                    <a:lnTo>
                      <a:pt x="2" y="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2817" y="1188"/>
                <a:ext cx="398" cy="192"/>
              </a:xfrm>
              <a:custGeom>
                <a:avLst/>
                <a:gdLst/>
                <a:ahLst/>
                <a:cxnLst>
                  <a:cxn ang="0">
                    <a:pos x="82" y="0"/>
                  </a:cxn>
                  <a:cxn ang="0">
                    <a:pos x="0" y="36"/>
                  </a:cxn>
                  <a:cxn ang="0">
                    <a:pos x="0" y="36"/>
                  </a:cxn>
                  <a:cxn ang="0">
                    <a:pos x="2" y="43"/>
                  </a:cxn>
                  <a:cxn ang="0">
                    <a:pos x="2" y="43"/>
                  </a:cxn>
                  <a:cxn ang="0">
                    <a:pos x="89" y="21"/>
                  </a:cxn>
                  <a:cxn ang="0">
                    <a:pos x="82" y="0"/>
                  </a:cxn>
                </a:cxnLst>
                <a:rect l="0" t="0" r="r" b="b"/>
                <a:pathLst>
                  <a:path w="89" h="43">
                    <a:moveTo>
                      <a:pt x="82" y="0"/>
                    </a:moveTo>
                    <a:cubicBezTo>
                      <a:pt x="0" y="36"/>
                      <a:pt x="0" y="36"/>
                      <a:pt x="0" y="36"/>
                    </a:cubicBezTo>
                    <a:cubicBezTo>
                      <a:pt x="0" y="36"/>
                      <a:pt x="0" y="36"/>
                      <a:pt x="0" y="36"/>
                    </a:cubicBezTo>
                    <a:cubicBezTo>
                      <a:pt x="1" y="38"/>
                      <a:pt x="2" y="41"/>
                      <a:pt x="2" y="43"/>
                    </a:cubicBezTo>
                    <a:cubicBezTo>
                      <a:pt x="2" y="43"/>
                      <a:pt x="2" y="43"/>
                      <a:pt x="2" y="43"/>
                    </a:cubicBezTo>
                    <a:cubicBezTo>
                      <a:pt x="89" y="21"/>
                      <a:pt x="89" y="21"/>
                      <a:pt x="89" y="21"/>
                    </a:cubicBezTo>
                    <a:cubicBezTo>
                      <a:pt x="88" y="14"/>
                      <a:pt x="85" y="7"/>
                      <a:pt x="82"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noEditPoints="1"/>
              </p:cNvSpPr>
              <p:nvPr/>
            </p:nvSpPr>
            <p:spPr bwMode="auto">
              <a:xfrm>
                <a:off x="2813" y="1183"/>
                <a:ext cx="406" cy="201"/>
              </a:xfrm>
              <a:custGeom>
                <a:avLst/>
                <a:gdLst/>
                <a:ahLst/>
                <a:cxnLst>
                  <a:cxn ang="0">
                    <a:pos x="3" y="45"/>
                  </a:cxn>
                  <a:cxn ang="0">
                    <a:pos x="3" y="44"/>
                  </a:cxn>
                  <a:cxn ang="0">
                    <a:pos x="0" y="38"/>
                  </a:cxn>
                  <a:cxn ang="0">
                    <a:pos x="0" y="37"/>
                  </a:cxn>
                  <a:cxn ang="0">
                    <a:pos x="83" y="0"/>
                  </a:cxn>
                  <a:cxn ang="0">
                    <a:pos x="84" y="0"/>
                  </a:cxn>
                  <a:cxn ang="0">
                    <a:pos x="91" y="22"/>
                  </a:cxn>
                  <a:cxn ang="0">
                    <a:pos x="91" y="23"/>
                  </a:cxn>
                  <a:cxn ang="0">
                    <a:pos x="3" y="45"/>
                  </a:cxn>
                  <a:cxn ang="0">
                    <a:pos x="2" y="38"/>
                  </a:cxn>
                  <a:cxn ang="0">
                    <a:pos x="4" y="43"/>
                  </a:cxn>
                  <a:cxn ang="0">
                    <a:pos x="90" y="22"/>
                  </a:cxn>
                  <a:cxn ang="0">
                    <a:pos x="83" y="2"/>
                  </a:cxn>
                  <a:cxn ang="0">
                    <a:pos x="2" y="38"/>
                  </a:cxn>
                </a:cxnLst>
                <a:rect l="0" t="0" r="r" b="b"/>
                <a:pathLst>
                  <a:path w="91" h="45">
                    <a:moveTo>
                      <a:pt x="3" y="45"/>
                    </a:moveTo>
                    <a:cubicBezTo>
                      <a:pt x="3" y="44"/>
                      <a:pt x="3" y="44"/>
                      <a:pt x="3" y="44"/>
                    </a:cubicBezTo>
                    <a:cubicBezTo>
                      <a:pt x="2" y="42"/>
                      <a:pt x="1" y="40"/>
                      <a:pt x="0" y="38"/>
                    </a:cubicBezTo>
                    <a:cubicBezTo>
                      <a:pt x="0" y="37"/>
                      <a:pt x="0" y="37"/>
                      <a:pt x="0" y="37"/>
                    </a:cubicBezTo>
                    <a:cubicBezTo>
                      <a:pt x="83" y="0"/>
                      <a:pt x="83" y="0"/>
                      <a:pt x="83" y="0"/>
                    </a:cubicBezTo>
                    <a:cubicBezTo>
                      <a:pt x="84" y="0"/>
                      <a:pt x="84" y="0"/>
                      <a:pt x="84" y="0"/>
                    </a:cubicBezTo>
                    <a:cubicBezTo>
                      <a:pt x="87" y="7"/>
                      <a:pt x="89" y="15"/>
                      <a:pt x="91" y="22"/>
                    </a:cubicBezTo>
                    <a:cubicBezTo>
                      <a:pt x="91" y="23"/>
                      <a:pt x="91" y="23"/>
                      <a:pt x="91" y="23"/>
                    </a:cubicBezTo>
                    <a:lnTo>
                      <a:pt x="3" y="45"/>
                    </a:lnTo>
                    <a:close/>
                    <a:moveTo>
                      <a:pt x="2" y="38"/>
                    </a:moveTo>
                    <a:cubicBezTo>
                      <a:pt x="3" y="39"/>
                      <a:pt x="3" y="41"/>
                      <a:pt x="4" y="43"/>
                    </a:cubicBezTo>
                    <a:cubicBezTo>
                      <a:pt x="90" y="22"/>
                      <a:pt x="90" y="22"/>
                      <a:pt x="90" y="22"/>
                    </a:cubicBezTo>
                    <a:cubicBezTo>
                      <a:pt x="88" y="15"/>
                      <a:pt x="85" y="8"/>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2800" y="1130"/>
                <a:ext cx="325" cy="218"/>
              </a:xfrm>
              <a:custGeom>
                <a:avLst/>
                <a:gdLst/>
                <a:ahLst/>
                <a:cxnLst>
                  <a:cxn ang="0">
                    <a:pos x="63" y="0"/>
                  </a:cxn>
                  <a:cxn ang="0">
                    <a:pos x="0" y="43"/>
                  </a:cxn>
                  <a:cxn ang="0">
                    <a:pos x="0" y="43"/>
                  </a:cxn>
                  <a:cxn ang="0">
                    <a:pos x="4" y="49"/>
                  </a:cxn>
                  <a:cxn ang="0">
                    <a:pos x="4" y="49"/>
                  </a:cxn>
                  <a:cxn ang="0">
                    <a:pos x="73" y="18"/>
                  </a:cxn>
                  <a:cxn ang="0">
                    <a:pos x="63" y="0"/>
                  </a:cxn>
                </a:cxnLst>
                <a:rect l="0" t="0" r="r" b="b"/>
                <a:pathLst>
                  <a:path w="73" h="49">
                    <a:moveTo>
                      <a:pt x="63" y="0"/>
                    </a:moveTo>
                    <a:cubicBezTo>
                      <a:pt x="0" y="43"/>
                      <a:pt x="0" y="43"/>
                      <a:pt x="0" y="43"/>
                    </a:cubicBezTo>
                    <a:cubicBezTo>
                      <a:pt x="0" y="43"/>
                      <a:pt x="0" y="43"/>
                      <a:pt x="0" y="43"/>
                    </a:cubicBezTo>
                    <a:cubicBezTo>
                      <a:pt x="2" y="45"/>
                      <a:pt x="3" y="47"/>
                      <a:pt x="4" y="49"/>
                    </a:cubicBezTo>
                    <a:cubicBezTo>
                      <a:pt x="4" y="49"/>
                      <a:pt x="4" y="49"/>
                      <a:pt x="4" y="49"/>
                    </a:cubicBezTo>
                    <a:cubicBezTo>
                      <a:pt x="73" y="18"/>
                      <a:pt x="73" y="18"/>
                      <a:pt x="73" y="18"/>
                    </a:cubicBezTo>
                    <a:cubicBezTo>
                      <a:pt x="71" y="12"/>
                      <a:pt x="67" y="6"/>
                      <a:pt x="6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noEditPoints="1"/>
              </p:cNvSpPr>
              <p:nvPr/>
            </p:nvSpPr>
            <p:spPr bwMode="auto">
              <a:xfrm>
                <a:off x="2795" y="1125"/>
                <a:ext cx="335" cy="228"/>
              </a:xfrm>
              <a:custGeom>
                <a:avLst/>
                <a:gdLst/>
                <a:ahLst/>
                <a:cxnLst>
                  <a:cxn ang="0">
                    <a:pos x="5" y="51"/>
                  </a:cxn>
                  <a:cxn ang="0">
                    <a:pos x="4" y="51"/>
                  </a:cxn>
                  <a:cxn ang="0">
                    <a:pos x="1" y="44"/>
                  </a:cxn>
                  <a:cxn ang="0">
                    <a:pos x="0" y="44"/>
                  </a:cxn>
                  <a:cxn ang="0">
                    <a:pos x="65" y="0"/>
                  </a:cxn>
                  <a:cxn ang="0">
                    <a:pos x="65" y="1"/>
                  </a:cxn>
                  <a:cxn ang="0">
                    <a:pos x="75" y="19"/>
                  </a:cxn>
                  <a:cxn ang="0">
                    <a:pos x="75" y="20"/>
                  </a:cxn>
                  <a:cxn ang="0">
                    <a:pos x="5" y="51"/>
                  </a:cxn>
                  <a:cxn ang="0">
                    <a:pos x="2" y="44"/>
                  </a:cxn>
                  <a:cxn ang="0">
                    <a:pos x="5" y="49"/>
                  </a:cxn>
                  <a:cxn ang="0">
                    <a:pos x="73" y="19"/>
                  </a:cxn>
                  <a:cxn ang="0">
                    <a:pos x="64" y="2"/>
                  </a:cxn>
                  <a:cxn ang="0">
                    <a:pos x="2" y="44"/>
                  </a:cxn>
                </a:cxnLst>
                <a:rect l="0" t="0" r="r" b="b"/>
                <a:pathLst>
                  <a:path w="75" h="51">
                    <a:moveTo>
                      <a:pt x="5" y="51"/>
                    </a:moveTo>
                    <a:cubicBezTo>
                      <a:pt x="4" y="51"/>
                      <a:pt x="4" y="51"/>
                      <a:pt x="4" y="51"/>
                    </a:cubicBezTo>
                    <a:cubicBezTo>
                      <a:pt x="3" y="48"/>
                      <a:pt x="2" y="46"/>
                      <a:pt x="1" y="44"/>
                    </a:cubicBezTo>
                    <a:cubicBezTo>
                      <a:pt x="0" y="44"/>
                      <a:pt x="0" y="44"/>
                      <a:pt x="0" y="44"/>
                    </a:cubicBezTo>
                    <a:cubicBezTo>
                      <a:pt x="65" y="0"/>
                      <a:pt x="65" y="0"/>
                      <a:pt x="65" y="0"/>
                    </a:cubicBezTo>
                    <a:cubicBezTo>
                      <a:pt x="65" y="1"/>
                      <a:pt x="65" y="1"/>
                      <a:pt x="65" y="1"/>
                    </a:cubicBezTo>
                    <a:cubicBezTo>
                      <a:pt x="69" y="7"/>
                      <a:pt x="72" y="13"/>
                      <a:pt x="75" y="19"/>
                    </a:cubicBezTo>
                    <a:cubicBezTo>
                      <a:pt x="75" y="20"/>
                      <a:pt x="75" y="20"/>
                      <a:pt x="75" y="20"/>
                    </a:cubicBezTo>
                    <a:lnTo>
                      <a:pt x="5" y="51"/>
                    </a:lnTo>
                    <a:close/>
                    <a:moveTo>
                      <a:pt x="2" y="44"/>
                    </a:moveTo>
                    <a:cubicBezTo>
                      <a:pt x="4" y="46"/>
                      <a:pt x="5" y="47"/>
                      <a:pt x="5" y="49"/>
                    </a:cubicBezTo>
                    <a:cubicBezTo>
                      <a:pt x="73" y="19"/>
                      <a:pt x="73" y="19"/>
                      <a:pt x="73" y="19"/>
                    </a:cubicBezTo>
                    <a:cubicBezTo>
                      <a:pt x="71" y="13"/>
                      <a:pt x="68" y="8"/>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2782" y="1018"/>
                <a:ext cx="352" cy="304"/>
              </a:xfrm>
              <a:custGeom>
                <a:avLst/>
                <a:gdLst/>
                <a:ahLst/>
                <a:cxnLst>
                  <a:cxn ang="0">
                    <a:pos x="64" y="0"/>
                  </a:cxn>
                  <a:cxn ang="0">
                    <a:pos x="0" y="62"/>
                  </a:cxn>
                  <a:cxn ang="0">
                    <a:pos x="0" y="62"/>
                  </a:cxn>
                  <a:cxn ang="0">
                    <a:pos x="4" y="68"/>
                  </a:cxn>
                  <a:cxn ang="0">
                    <a:pos x="4" y="68"/>
                  </a:cxn>
                  <a:cxn ang="0">
                    <a:pos x="79" y="18"/>
                  </a:cxn>
                  <a:cxn ang="0">
                    <a:pos x="64" y="0"/>
                  </a:cxn>
                </a:cxnLst>
                <a:rect l="0" t="0" r="r" b="b"/>
                <a:pathLst>
                  <a:path w="79" h="68">
                    <a:moveTo>
                      <a:pt x="64" y="0"/>
                    </a:moveTo>
                    <a:cubicBezTo>
                      <a:pt x="0" y="62"/>
                      <a:pt x="0" y="62"/>
                      <a:pt x="0" y="62"/>
                    </a:cubicBezTo>
                    <a:cubicBezTo>
                      <a:pt x="0" y="62"/>
                      <a:pt x="0" y="62"/>
                      <a:pt x="0" y="62"/>
                    </a:cubicBezTo>
                    <a:cubicBezTo>
                      <a:pt x="2" y="64"/>
                      <a:pt x="3" y="66"/>
                      <a:pt x="4" y="68"/>
                    </a:cubicBezTo>
                    <a:cubicBezTo>
                      <a:pt x="4" y="68"/>
                      <a:pt x="4" y="68"/>
                      <a:pt x="4" y="68"/>
                    </a:cubicBezTo>
                    <a:cubicBezTo>
                      <a:pt x="79" y="18"/>
                      <a:pt x="79" y="18"/>
                      <a:pt x="79" y="18"/>
                    </a:cubicBezTo>
                    <a:cubicBezTo>
                      <a:pt x="75" y="11"/>
                      <a:pt x="70" y="5"/>
                      <a:pt x="6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noEditPoints="1"/>
              </p:cNvSpPr>
              <p:nvPr/>
            </p:nvSpPr>
            <p:spPr bwMode="auto">
              <a:xfrm>
                <a:off x="2777" y="1014"/>
                <a:ext cx="362" cy="312"/>
              </a:xfrm>
              <a:custGeom>
                <a:avLst/>
                <a:gdLst/>
                <a:ahLst/>
                <a:cxnLst>
                  <a:cxn ang="0">
                    <a:pos x="5" y="70"/>
                  </a:cxn>
                  <a:cxn ang="0">
                    <a:pos x="5" y="69"/>
                  </a:cxn>
                  <a:cxn ang="0">
                    <a:pos x="0" y="64"/>
                  </a:cxn>
                  <a:cxn ang="0">
                    <a:pos x="0" y="63"/>
                  </a:cxn>
                  <a:cxn ang="0">
                    <a:pos x="66" y="0"/>
                  </a:cxn>
                  <a:cxn ang="0">
                    <a:pos x="66" y="0"/>
                  </a:cxn>
                  <a:cxn ang="0">
                    <a:pos x="80" y="18"/>
                  </a:cxn>
                  <a:cxn ang="0">
                    <a:pos x="81" y="19"/>
                  </a:cxn>
                  <a:cxn ang="0">
                    <a:pos x="5" y="70"/>
                  </a:cxn>
                  <a:cxn ang="0">
                    <a:pos x="2" y="63"/>
                  </a:cxn>
                  <a:cxn ang="0">
                    <a:pos x="6" y="68"/>
                  </a:cxn>
                  <a:cxn ang="0">
                    <a:pos x="79" y="18"/>
                  </a:cxn>
                  <a:cxn ang="0">
                    <a:pos x="65" y="2"/>
                  </a:cxn>
                  <a:cxn ang="0">
                    <a:pos x="2" y="63"/>
                  </a:cxn>
                </a:cxnLst>
                <a:rect l="0" t="0" r="r" b="b"/>
                <a:pathLst>
                  <a:path w="81" h="70">
                    <a:moveTo>
                      <a:pt x="5" y="70"/>
                    </a:moveTo>
                    <a:cubicBezTo>
                      <a:pt x="5" y="69"/>
                      <a:pt x="5" y="69"/>
                      <a:pt x="5" y="69"/>
                    </a:cubicBezTo>
                    <a:cubicBezTo>
                      <a:pt x="4" y="67"/>
                      <a:pt x="2" y="65"/>
                      <a:pt x="0" y="64"/>
                    </a:cubicBezTo>
                    <a:cubicBezTo>
                      <a:pt x="0" y="63"/>
                      <a:pt x="0" y="63"/>
                      <a:pt x="0" y="63"/>
                    </a:cubicBezTo>
                    <a:cubicBezTo>
                      <a:pt x="66" y="0"/>
                      <a:pt x="66" y="0"/>
                      <a:pt x="66" y="0"/>
                    </a:cubicBezTo>
                    <a:cubicBezTo>
                      <a:pt x="66" y="0"/>
                      <a:pt x="66" y="0"/>
                      <a:pt x="66" y="0"/>
                    </a:cubicBezTo>
                    <a:cubicBezTo>
                      <a:pt x="71" y="6"/>
                      <a:pt x="76" y="12"/>
                      <a:pt x="80" y="18"/>
                    </a:cubicBezTo>
                    <a:cubicBezTo>
                      <a:pt x="81" y="19"/>
                      <a:pt x="81" y="19"/>
                      <a:pt x="81" y="19"/>
                    </a:cubicBezTo>
                    <a:lnTo>
                      <a:pt x="5" y="70"/>
                    </a:lnTo>
                    <a:close/>
                    <a:moveTo>
                      <a:pt x="2" y="63"/>
                    </a:moveTo>
                    <a:cubicBezTo>
                      <a:pt x="3" y="65"/>
                      <a:pt x="5" y="66"/>
                      <a:pt x="6" y="68"/>
                    </a:cubicBezTo>
                    <a:cubicBezTo>
                      <a:pt x="79" y="18"/>
                      <a:pt x="79" y="18"/>
                      <a:pt x="79" y="18"/>
                    </a:cubicBezTo>
                    <a:cubicBezTo>
                      <a:pt x="75" y="12"/>
                      <a:pt x="70" y="7"/>
                      <a:pt x="65" y="2"/>
                    </a:cubicBezTo>
                    <a:lnTo>
                      <a:pt x="2"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2755" y="1125"/>
                <a:ext cx="161" cy="170"/>
              </a:xfrm>
              <a:custGeom>
                <a:avLst/>
                <a:gdLst/>
                <a:ahLst/>
                <a:cxnLst>
                  <a:cxn ang="0">
                    <a:pos x="25" y="0"/>
                  </a:cxn>
                  <a:cxn ang="0">
                    <a:pos x="0" y="34"/>
                  </a:cxn>
                  <a:cxn ang="0">
                    <a:pos x="0" y="34"/>
                  </a:cxn>
                  <a:cxn ang="0">
                    <a:pos x="6" y="38"/>
                  </a:cxn>
                  <a:cxn ang="0">
                    <a:pos x="6" y="38"/>
                  </a:cxn>
                  <a:cxn ang="0">
                    <a:pos x="36" y="9"/>
                  </a:cxn>
                  <a:cxn ang="0">
                    <a:pos x="25" y="0"/>
                  </a:cxn>
                </a:cxnLst>
                <a:rect l="0" t="0" r="r" b="b"/>
                <a:pathLst>
                  <a:path w="36" h="38">
                    <a:moveTo>
                      <a:pt x="25" y="0"/>
                    </a:moveTo>
                    <a:cubicBezTo>
                      <a:pt x="0" y="34"/>
                      <a:pt x="0" y="34"/>
                      <a:pt x="0" y="34"/>
                    </a:cubicBezTo>
                    <a:cubicBezTo>
                      <a:pt x="0" y="34"/>
                      <a:pt x="0" y="34"/>
                      <a:pt x="0" y="34"/>
                    </a:cubicBezTo>
                    <a:cubicBezTo>
                      <a:pt x="2" y="35"/>
                      <a:pt x="4" y="37"/>
                      <a:pt x="6" y="38"/>
                    </a:cubicBezTo>
                    <a:cubicBezTo>
                      <a:pt x="6" y="38"/>
                      <a:pt x="6" y="38"/>
                      <a:pt x="6" y="38"/>
                    </a:cubicBezTo>
                    <a:cubicBezTo>
                      <a:pt x="36" y="9"/>
                      <a:pt x="36" y="9"/>
                      <a:pt x="36" y="9"/>
                    </a:cubicBezTo>
                    <a:cubicBezTo>
                      <a:pt x="32" y="6"/>
                      <a:pt x="29" y="3"/>
                      <a:pt x="25"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noEditPoints="1"/>
              </p:cNvSpPr>
              <p:nvPr/>
            </p:nvSpPr>
            <p:spPr bwMode="auto">
              <a:xfrm>
                <a:off x="2750" y="1121"/>
                <a:ext cx="170" cy="178"/>
              </a:xfrm>
              <a:custGeom>
                <a:avLst/>
                <a:gdLst/>
                <a:ahLst/>
                <a:cxnLst>
                  <a:cxn ang="0">
                    <a:pos x="7" y="40"/>
                  </a:cxn>
                  <a:cxn ang="0">
                    <a:pos x="6" y="40"/>
                  </a:cxn>
                  <a:cxn ang="0">
                    <a:pos x="1" y="35"/>
                  </a:cxn>
                  <a:cxn ang="0">
                    <a:pos x="0" y="35"/>
                  </a:cxn>
                  <a:cxn ang="0">
                    <a:pos x="26" y="0"/>
                  </a:cxn>
                  <a:cxn ang="0">
                    <a:pos x="26" y="0"/>
                  </a:cxn>
                  <a:cxn ang="0">
                    <a:pos x="37" y="10"/>
                  </a:cxn>
                  <a:cxn ang="0">
                    <a:pos x="38" y="10"/>
                  </a:cxn>
                  <a:cxn ang="0">
                    <a:pos x="7" y="40"/>
                  </a:cxn>
                  <a:cxn ang="0">
                    <a:pos x="2" y="34"/>
                  </a:cxn>
                  <a:cxn ang="0">
                    <a:pos x="7" y="38"/>
                  </a:cxn>
                  <a:cxn ang="0">
                    <a:pos x="36" y="10"/>
                  </a:cxn>
                  <a:cxn ang="0">
                    <a:pos x="26" y="2"/>
                  </a:cxn>
                  <a:cxn ang="0">
                    <a:pos x="2" y="34"/>
                  </a:cxn>
                </a:cxnLst>
                <a:rect l="0" t="0" r="r" b="b"/>
                <a:pathLst>
                  <a:path w="38" h="40">
                    <a:moveTo>
                      <a:pt x="7" y="40"/>
                    </a:moveTo>
                    <a:cubicBezTo>
                      <a:pt x="6" y="40"/>
                      <a:pt x="6" y="40"/>
                      <a:pt x="6" y="40"/>
                    </a:cubicBezTo>
                    <a:cubicBezTo>
                      <a:pt x="5" y="38"/>
                      <a:pt x="3" y="36"/>
                      <a:pt x="1" y="35"/>
                    </a:cubicBezTo>
                    <a:cubicBezTo>
                      <a:pt x="0" y="35"/>
                      <a:pt x="0" y="35"/>
                      <a:pt x="0" y="35"/>
                    </a:cubicBezTo>
                    <a:cubicBezTo>
                      <a:pt x="26" y="0"/>
                      <a:pt x="26" y="0"/>
                      <a:pt x="26" y="0"/>
                    </a:cubicBezTo>
                    <a:cubicBezTo>
                      <a:pt x="26" y="0"/>
                      <a:pt x="26" y="0"/>
                      <a:pt x="26" y="0"/>
                    </a:cubicBezTo>
                    <a:cubicBezTo>
                      <a:pt x="30" y="3"/>
                      <a:pt x="34" y="6"/>
                      <a:pt x="37" y="10"/>
                    </a:cubicBezTo>
                    <a:cubicBezTo>
                      <a:pt x="38" y="10"/>
                      <a:pt x="38" y="10"/>
                      <a:pt x="38" y="10"/>
                    </a:cubicBezTo>
                    <a:lnTo>
                      <a:pt x="7" y="40"/>
                    </a:lnTo>
                    <a:close/>
                    <a:moveTo>
                      <a:pt x="2" y="34"/>
                    </a:moveTo>
                    <a:cubicBezTo>
                      <a:pt x="4" y="36"/>
                      <a:pt x="6" y="37"/>
                      <a:pt x="7" y="38"/>
                    </a:cubicBezTo>
                    <a:cubicBezTo>
                      <a:pt x="36" y="10"/>
                      <a:pt x="36" y="10"/>
                      <a:pt x="36" y="10"/>
                    </a:cubicBezTo>
                    <a:cubicBezTo>
                      <a:pt x="33" y="7"/>
                      <a:pt x="29" y="4"/>
                      <a:pt x="26" y="2"/>
                    </a:cubicBezTo>
                    <a:lnTo>
                      <a:pt x="2"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2728" y="1174"/>
                <a:ext cx="85" cy="103"/>
              </a:xfrm>
              <a:custGeom>
                <a:avLst/>
                <a:gdLst/>
                <a:ahLst/>
                <a:cxnLst>
                  <a:cxn ang="0">
                    <a:pos x="9" y="0"/>
                  </a:cxn>
                  <a:cxn ang="0">
                    <a:pos x="0" y="19"/>
                  </a:cxn>
                  <a:cxn ang="0">
                    <a:pos x="0" y="19"/>
                  </a:cxn>
                  <a:cxn ang="0">
                    <a:pos x="6" y="23"/>
                  </a:cxn>
                  <a:cxn ang="0">
                    <a:pos x="6" y="23"/>
                  </a:cxn>
                  <a:cxn ang="0">
                    <a:pos x="19" y="6"/>
                  </a:cxn>
                  <a:cxn ang="0">
                    <a:pos x="9" y="0"/>
                  </a:cxn>
                </a:cxnLst>
                <a:rect l="0" t="0" r="r" b="b"/>
                <a:pathLst>
                  <a:path w="19" h="23">
                    <a:moveTo>
                      <a:pt x="9" y="0"/>
                    </a:moveTo>
                    <a:cubicBezTo>
                      <a:pt x="0" y="19"/>
                      <a:pt x="0" y="19"/>
                      <a:pt x="0" y="19"/>
                    </a:cubicBezTo>
                    <a:cubicBezTo>
                      <a:pt x="0" y="19"/>
                      <a:pt x="0" y="19"/>
                      <a:pt x="0" y="19"/>
                    </a:cubicBezTo>
                    <a:cubicBezTo>
                      <a:pt x="2" y="20"/>
                      <a:pt x="5" y="21"/>
                      <a:pt x="6" y="23"/>
                    </a:cubicBezTo>
                    <a:cubicBezTo>
                      <a:pt x="6" y="23"/>
                      <a:pt x="6" y="23"/>
                      <a:pt x="6" y="23"/>
                    </a:cubicBezTo>
                    <a:cubicBezTo>
                      <a:pt x="19" y="6"/>
                      <a:pt x="19" y="6"/>
                      <a:pt x="19" y="6"/>
                    </a:cubicBezTo>
                    <a:cubicBezTo>
                      <a:pt x="16" y="4"/>
                      <a:pt x="13" y="2"/>
                      <a:pt x="9"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noEditPoints="1"/>
              </p:cNvSpPr>
              <p:nvPr/>
            </p:nvSpPr>
            <p:spPr bwMode="auto">
              <a:xfrm>
                <a:off x="2724" y="1170"/>
                <a:ext cx="93" cy="111"/>
              </a:xfrm>
              <a:custGeom>
                <a:avLst/>
                <a:gdLst/>
                <a:ahLst/>
                <a:cxnLst>
                  <a:cxn ang="0">
                    <a:pos x="8" y="25"/>
                  </a:cxn>
                  <a:cxn ang="0">
                    <a:pos x="7" y="24"/>
                  </a:cxn>
                  <a:cxn ang="0">
                    <a:pos x="1" y="20"/>
                  </a:cxn>
                  <a:cxn ang="0">
                    <a:pos x="0" y="20"/>
                  </a:cxn>
                  <a:cxn ang="0">
                    <a:pos x="10" y="0"/>
                  </a:cxn>
                  <a:cxn ang="0">
                    <a:pos x="11" y="0"/>
                  </a:cxn>
                  <a:cxn ang="0">
                    <a:pos x="20" y="6"/>
                  </a:cxn>
                  <a:cxn ang="0">
                    <a:pos x="21" y="7"/>
                  </a:cxn>
                  <a:cxn ang="0">
                    <a:pos x="8" y="25"/>
                  </a:cxn>
                  <a:cxn ang="0">
                    <a:pos x="2" y="19"/>
                  </a:cxn>
                  <a:cxn ang="0">
                    <a:pos x="7" y="23"/>
                  </a:cxn>
                  <a:cxn ang="0">
                    <a:pos x="19" y="7"/>
                  </a:cxn>
                  <a:cxn ang="0">
                    <a:pos x="11" y="2"/>
                  </a:cxn>
                  <a:cxn ang="0">
                    <a:pos x="2" y="19"/>
                  </a:cxn>
                </a:cxnLst>
                <a:rect l="0" t="0" r="r" b="b"/>
                <a:pathLst>
                  <a:path w="21" h="25">
                    <a:moveTo>
                      <a:pt x="8" y="25"/>
                    </a:moveTo>
                    <a:cubicBezTo>
                      <a:pt x="7" y="24"/>
                      <a:pt x="7" y="24"/>
                      <a:pt x="7" y="24"/>
                    </a:cubicBezTo>
                    <a:cubicBezTo>
                      <a:pt x="5" y="23"/>
                      <a:pt x="3" y="21"/>
                      <a:pt x="1" y="20"/>
                    </a:cubicBezTo>
                    <a:cubicBezTo>
                      <a:pt x="0" y="20"/>
                      <a:pt x="0" y="20"/>
                      <a:pt x="0" y="20"/>
                    </a:cubicBezTo>
                    <a:cubicBezTo>
                      <a:pt x="10" y="0"/>
                      <a:pt x="10" y="0"/>
                      <a:pt x="10" y="0"/>
                    </a:cubicBezTo>
                    <a:cubicBezTo>
                      <a:pt x="11" y="0"/>
                      <a:pt x="11" y="0"/>
                      <a:pt x="11" y="0"/>
                    </a:cubicBezTo>
                    <a:cubicBezTo>
                      <a:pt x="14" y="2"/>
                      <a:pt x="17" y="4"/>
                      <a:pt x="20" y="6"/>
                    </a:cubicBezTo>
                    <a:cubicBezTo>
                      <a:pt x="21" y="7"/>
                      <a:pt x="21" y="7"/>
                      <a:pt x="21" y="7"/>
                    </a:cubicBezTo>
                    <a:lnTo>
                      <a:pt x="8" y="25"/>
                    </a:lnTo>
                    <a:close/>
                    <a:moveTo>
                      <a:pt x="2" y="19"/>
                    </a:moveTo>
                    <a:cubicBezTo>
                      <a:pt x="4" y="20"/>
                      <a:pt x="6" y="21"/>
                      <a:pt x="7" y="23"/>
                    </a:cubicBezTo>
                    <a:cubicBezTo>
                      <a:pt x="19" y="7"/>
                      <a:pt x="19" y="7"/>
                      <a:pt x="19" y="7"/>
                    </a:cubicBezTo>
                    <a:cubicBezTo>
                      <a:pt x="16" y="5"/>
                      <a:pt x="13" y="3"/>
                      <a:pt x="1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701" y="831"/>
                <a:ext cx="219" cy="428"/>
              </a:xfrm>
              <a:custGeom>
                <a:avLst/>
                <a:gdLst/>
                <a:ahLst/>
                <a:cxnLst>
                  <a:cxn ang="0">
                    <a:pos x="26" y="0"/>
                  </a:cxn>
                  <a:cxn ang="0">
                    <a:pos x="0" y="93"/>
                  </a:cxn>
                  <a:cxn ang="0">
                    <a:pos x="0" y="93"/>
                  </a:cxn>
                  <a:cxn ang="0">
                    <a:pos x="6" y="96"/>
                  </a:cxn>
                  <a:cxn ang="0">
                    <a:pos x="6" y="96"/>
                  </a:cxn>
                  <a:cxn ang="0">
                    <a:pos x="49" y="9"/>
                  </a:cxn>
                  <a:cxn ang="0">
                    <a:pos x="26" y="0"/>
                  </a:cxn>
                </a:cxnLst>
                <a:rect l="0" t="0" r="r" b="b"/>
                <a:pathLst>
                  <a:path w="49" h="96">
                    <a:moveTo>
                      <a:pt x="26" y="0"/>
                    </a:moveTo>
                    <a:cubicBezTo>
                      <a:pt x="0" y="93"/>
                      <a:pt x="0" y="93"/>
                      <a:pt x="0" y="93"/>
                    </a:cubicBezTo>
                    <a:cubicBezTo>
                      <a:pt x="0" y="93"/>
                      <a:pt x="0" y="93"/>
                      <a:pt x="0" y="93"/>
                    </a:cubicBezTo>
                    <a:cubicBezTo>
                      <a:pt x="2" y="94"/>
                      <a:pt x="4" y="95"/>
                      <a:pt x="6" y="96"/>
                    </a:cubicBezTo>
                    <a:cubicBezTo>
                      <a:pt x="6" y="96"/>
                      <a:pt x="6" y="96"/>
                      <a:pt x="6" y="96"/>
                    </a:cubicBezTo>
                    <a:cubicBezTo>
                      <a:pt x="49" y="9"/>
                      <a:pt x="49" y="9"/>
                      <a:pt x="49" y="9"/>
                    </a:cubicBezTo>
                    <a:cubicBezTo>
                      <a:pt x="41" y="5"/>
                      <a:pt x="34" y="2"/>
                      <a:pt x="26"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noEditPoints="1"/>
              </p:cNvSpPr>
              <p:nvPr/>
            </p:nvSpPr>
            <p:spPr bwMode="auto">
              <a:xfrm>
                <a:off x="2697" y="826"/>
                <a:ext cx="228" cy="438"/>
              </a:xfrm>
              <a:custGeom>
                <a:avLst/>
                <a:gdLst/>
                <a:ahLst/>
                <a:cxnLst>
                  <a:cxn ang="0">
                    <a:pos x="8" y="98"/>
                  </a:cxn>
                  <a:cxn ang="0">
                    <a:pos x="7" y="97"/>
                  </a:cxn>
                  <a:cxn ang="0">
                    <a:pos x="0" y="95"/>
                  </a:cxn>
                  <a:cxn ang="0">
                    <a:pos x="0" y="95"/>
                  </a:cxn>
                  <a:cxn ang="0">
                    <a:pos x="27" y="0"/>
                  </a:cxn>
                  <a:cxn ang="0">
                    <a:pos x="27" y="0"/>
                  </a:cxn>
                  <a:cxn ang="0">
                    <a:pos x="50" y="9"/>
                  </a:cxn>
                  <a:cxn ang="0">
                    <a:pos x="51" y="9"/>
                  </a:cxn>
                  <a:cxn ang="0">
                    <a:pos x="8" y="98"/>
                  </a:cxn>
                  <a:cxn ang="0">
                    <a:pos x="1" y="94"/>
                  </a:cxn>
                  <a:cxn ang="0">
                    <a:pos x="7" y="96"/>
                  </a:cxn>
                  <a:cxn ang="0">
                    <a:pos x="49" y="10"/>
                  </a:cxn>
                  <a:cxn ang="0">
                    <a:pos x="28" y="2"/>
                  </a:cxn>
                  <a:cxn ang="0">
                    <a:pos x="1" y="94"/>
                  </a:cxn>
                </a:cxnLst>
                <a:rect l="0" t="0" r="r" b="b"/>
                <a:pathLst>
                  <a:path w="51" h="98">
                    <a:moveTo>
                      <a:pt x="8" y="98"/>
                    </a:moveTo>
                    <a:cubicBezTo>
                      <a:pt x="7" y="97"/>
                      <a:pt x="7" y="97"/>
                      <a:pt x="7" y="97"/>
                    </a:cubicBezTo>
                    <a:cubicBezTo>
                      <a:pt x="5" y="96"/>
                      <a:pt x="3" y="96"/>
                      <a:pt x="0" y="95"/>
                    </a:cubicBezTo>
                    <a:cubicBezTo>
                      <a:pt x="0" y="95"/>
                      <a:pt x="0" y="95"/>
                      <a:pt x="0" y="95"/>
                    </a:cubicBezTo>
                    <a:cubicBezTo>
                      <a:pt x="27" y="0"/>
                      <a:pt x="27" y="0"/>
                      <a:pt x="27" y="0"/>
                    </a:cubicBezTo>
                    <a:cubicBezTo>
                      <a:pt x="27" y="0"/>
                      <a:pt x="27" y="0"/>
                      <a:pt x="27" y="0"/>
                    </a:cubicBezTo>
                    <a:cubicBezTo>
                      <a:pt x="35" y="2"/>
                      <a:pt x="43" y="5"/>
                      <a:pt x="50" y="9"/>
                    </a:cubicBezTo>
                    <a:cubicBezTo>
                      <a:pt x="51" y="9"/>
                      <a:pt x="51" y="9"/>
                      <a:pt x="51" y="9"/>
                    </a:cubicBezTo>
                    <a:lnTo>
                      <a:pt x="8" y="98"/>
                    </a:lnTo>
                    <a:close/>
                    <a:moveTo>
                      <a:pt x="1" y="94"/>
                    </a:moveTo>
                    <a:cubicBezTo>
                      <a:pt x="3" y="94"/>
                      <a:pt x="5" y="95"/>
                      <a:pt x="7" y="96"/>
                    </a:cubicBezTo>
                    <a:cubicBezTo>
                      <a:pt x="49" y="10"/>
                      <a:pt x="49" y="10"/>
                      <a:pt x="49" y="10"/>
                    </a:cubicBezTo>
                    <a:cubicBezTo>
                      <a:pt x="42" y="7"/>
                      <a:pt x="35" y="4"/>
                      <a:pt x="28" y="2"/>
                    </a:cubicBezTo>
                    <a:lnTo>
                      <a:pt x="1"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3"/>
              <p:cNvSpPr>
                <a:spLocks/>
              </p:cNvSpPr>
              <p:nvPr/>
            </p:nvSpPr>
            <p:spPr bwMode="auto">
              <a:xfrm>
                <a:off x="2666" y="871"/>
                <a:ext cx="134" cy="375"/>
              </a:xfrm>
              <a:custGeom>
                <a:avLst/>
                <a:gdLst/>
                <a:ahLst/>
                <a:cxnLst>
                  <a:cxn ang="0">
                    <a:pos x="9" y="0"/>
                  </a:cxn>
                  <a:cxn ang="0">
                    <a:pos x="0" y="83"/>
                  </a:cxn>
                  <a:cxn ang="0">
                    <a:pos x="0" y="83"/>
                  </a:cxn>
                  <a:cxn ang="0">
                    <a:pos x="8" y="84"/>
                  </a:cxn>
                  <a:cxn ang="0">
                    <a:pos x="8" y="84"/>
                  </a:cxn>
                  <a:cxn ang="0">
                    <a:pos x="30" y="4"/>
                  </a:cxn>
                  <a:cxn ang="0">
                    <a:pos x="9" y="0"/>
                  </a:cxn>
                </a:cxnLst>
                <a:rect l="0" t="0" r="r" b="b"/>
                <a:pathLst>
                  <a:path w="30" h="84">
                    <a:moveTo>
                      <a:pt x="9" y="0"/>
                    </a:moveTo>
                    <a:cubicBezTo>
                      <a:pt x="0" y="83"/>
                      <a:pt x="0" y="83"/>
                      <a:pt x="0" y="83"/>
                    </a:cubicBezTo>
                    <a:cubicBezTo>
                      <a:pt x="0" y="83"/>
                      <a:pt x="0" y="83"/>
                      <a:pt x="0" y="83"/>
                    </a:cubicBezTo>
                    <a:cubicBezTo>
                      <a:pt x="3" y="83"/>
                      <a:pt x="5" y="84"/>
                      <a:pt x="8" y="84"/>
                    </a:cubicBezTo>
                    <a:cubicBezTo>
                      <a:pt x="8" y="84"/>
                      <a:pt x="8" y="84"/>
                      <a:pt x="8" y="84"/>
                    </a:cubicBezTo>
                    <a:cubicBezTo>
                      <a:pt x="30" y="4"/>
                      <a:pt x="30" y="4"/>
                      <a:pt x="30" y="4"/>
                    </a:cubicBezTo>
                    <a:cubicBezTo>
                      <a:pt x="23" y="2"/>
                      <a:pt x="16" y="1"/>
                      <a:pt x="9"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24"/>
              <p:cNvSpPr>
                <a:spLocks noEditPoints="1"/>
              </p:cNvSpPr>
              <p:nvPr/>
            </p:nvSpPr>
            <p:spPr bwMode="auto">
              <a:xfrm>
                <a:off x="2666" y="867"/>
                <a:ext cx="138" cy="383"/>
              </a:xfrm>
              <a:custGeom>
                <a:avLst/>
                <a:gdLst/>
                <a:ahLst/>
                <a:cxnLst>
                  <a:cxn ang="0">
                    <a:pos x="8" y="86"/>
                  </a:cxn>
                  <a:cxn ang="0">
                    <a:pos x="7" y="86"/>
                  </a:cxn>
                  <a:cxn ang="0">
                    <a:pos x="0" y="85"/>
                  </a:cxn>
                  <a:cxn ang="0">
                    <a:pos x="0" y="84"/>
                  </a:cxn>
                  <a:cxn ang="0">
                    <a:pos x="8" y="0"/>
                  </a:cxn>
                  <a:cxn ang="0">
                    <a:pos x="9" y="0"/>
                  </a:cxn>
                  <a:cxn ang="0">
                    <a:pos x="31" y="5"/>
                  </a:cxn>
                  <a:cxn ang="0">
                    <a:pos x="31" y="5"/>
                  </a:cxn>
                  <a:cxn ang="0">
                    <a:pos x="8" y="86"/>
                  </a:cxn>
                  <a:cxn ang="0">
                    <a:pos x="1" y="83"/>
                  </a:cxn>
                  <a:cxn ang="0">
                    <a:pos x="7" y="84"/>
                  </a:cxn>
                  <a:cxn ang="0">
                    <a:pos x="29" y="6"/>
                  </a:cxn>
                  <a:cxn ang="0">
                    <a:pos x="10" y="2"/>
                  </a:cxn>
                  <a:cxn ang="0">
                    <a:pos x="1" y="83"/>
                  </a:cxn>
                </a:cxnLst>
                <a:rect l="0" t="0" r="r" b="b"/>
                <a:pathLst>
                  <a:path w="31" h="86">
                    <a:moveTo>
                      <a:pt x="8" y="86"/>
                    </a:moveTo>
                    <a:cubicBezTo>
                      <a:pt x="7" y="86"/>
                      <a:pt x="7" y="86"/>
                      <a:pt x="7" y="86"/>
                    </a:cubicBezTo>
                    <a:cubicBezTo>
                      <a:pt x="5" y="85"/>
                      <a:pt x="3" y="85"/>
                      <a:pt x="0" y="85"/>
                    </a:cubicBezTo>
                    <a:cubicBezTo>
                      <a:pt x="0" y="84"/>
                      <a:pt x="0" y="84"/>
                      <a:pt x="0" y="84"/>
                    </a:cubicBezTo>
                    <a:cubicBezTo>
                      <a:pt x="8" y="0"/>
                      <a:pt x="8" y="0"/>
                      <a:pt x="8" y="0"/>
                    </a:cubicBezTo>
                    <a:cubicBezTo>
                      <a:pt x="9" y="0"/>
                      <a:pt x="9" y="0"/>
                      <a:pt x="9" y="0"/>
                    </a:cubicBezTo>
                    <a:cubicBezTo>
                      <a:pt x="16" y="1"/>
                      <a:pt x="24" y="3"/>
                      <a:pt x="31" y="5"/>
                    </a:cubicBezTo>
                    <a:cubicBezTo>
                      <a:pt x="31" y="5"/>
                      <a:pt x="31" y="5"/>
                      <a:pt x="31" y="5"/>
                    </a:cubicBezTo>
                    <a:lnTo>
                      <a:pt x="8" y="86"/>
                    </a:lnTo>
                    <a:close/>
                    <a:moveTo>
                      <a:pt x="1" y="83"/>
                    </a:moveTo>
                    <a:cubicBezTo>
                      <a:pt x="3" y="83"/>
                      <a:pt x="5" y="84"/>
                      <a:pt x="7" y="84"/>
                    </a:cubicBezTo>
                    <a:cubicBezTo>
                      <a:pt x="29" y="6"/>
                      <a:pt x="29" y="6"/>
                      <a:pt x="29" y="6"/>
                    </a:cubicBezTo>
                    <a:cubicBezTo>
                      <a:pt x="23" y="4"/>
                      <a:pt x="16" y="3"/>
                      <a:pt x="10" y="2"/>
                    </a:cubicBezTo>
                    <a:lnTo>
                      <a:pt x="1"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p:nvSpPr>
            <p:spPr bwMode="auto">
              <a:xfrm>
                <a:off x="2603" y="809"/>
                <a:ext cx="112" cy="432"/>
              </a:xfrm>
              <a:custGeom>
                <a:avLst/>
                <a:gdLst/>
                <a:ahLst/>
                <a:cxnLst>
                  <a:cxn ang="0">
                    <a:pos x="10" y="0"/>
                  </a:cxn>
                  <a:cxn ang="0">
                    <a:pos x="0" y="0"/>
                  </a:cxn>
                  <a:cxn ang="0">
                    <a:pos x="7" y="97"/>
                  </a:cxn>
                  <a:cxn ang="0">
                    <a:pos x="7" y="97"/>
                  </a:cxn>
                  <a:cxn ang="0">
                    <a:pos x="10" y="97"/>
                  </a:cxn>
                  <a:cxn ang="0">
                    <a:pos x="14" y="97"/>
                  </a:cxn>
                  <a:cxn ang="0">
                    <a:pos x="14" y="97"/>
                  </a:cxn>
                  <a:cxn ang="0">
                    <a:pos x="25" y="0"/>
                  </a:cxn>
                  <a:cxn ang="0">
                    <a:pos x="10" y="0"/>
                  </a:cxn>
                </a:cxnLst>
                <a:rect l="0" t="0" r="r" b="b"/>
                <a:pathLst>
                  <a:path w="25" h="97">
                    <a:moveTo>
                      <a:pt x="10" y="0"/>
                    </a:moveTo>
                    <a:cubicBezTo>
                      <a:pt x="7" y="0"/>
                      <a:pt x="4" y="0"/>
                      <a:pt x="0" y="0"/>
                    </a:cubicBezTo>
                    <a:cubicBezTo>
                      <a:pt x="7" y="97"/>
                      <a:pt x="7" y="97"/>
                      <a:pt x="7" y="97"/>
                    </a:cubicBezTo>
                    <a:cubicBezTo>
                      <a:pt x="7" y="97"/>
                      <a:pt x="7" y="97"/>
                      <a:pt x="7" y="97"/>
                    </a:cubicBezTo>
                    <a:cubicBezTo>
                      <a:pt x="8" y="97"/>
                      <a:pt x="9" y="97"/>
                      <a:pt x="10" y="97"/>
                    </a:cubicBezTo>
                    <a:cubicBezTo>
                      <a:pt x="12" y="97"/>
                      <a:pt x="13" y="97"/>
                      <a:pt x="14" y="97"/>
                    </a:cubicBezTo>
                    <a:cubicBezTo>
                      <a:pt x="14" y="97"/>
                      <a:pt x="14" y="97"/>
                      <a:pt x="14" y="97"/>
                    </a:cubicBezTo>
                    <a:cubicBezTo>
                      <a:pt x="25" y="0"/>
                      <a:pt x="25" y="0"/>
                      <a:pt x="25" y="0"/>
                    </a:cubicBezTo>
                    <a:cubicBezTo>
                      <a:pt x="20" y="0"/>
                      <a:pt x="15" y="0"/>
                      <a:pt x="1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noEditPoints="1"/>
              </p:cNvSpPr>
              <p:nvPr/>
            </p:nvSpPr>
            <p:spPr bwMode="auto">
              <a:xfrm>
                <a:off x="2603" y="804"/>
                <a:ext cx="112" cy="442"/>
              </a:xfrm>
              <a:custGeom>
                <a:avLst/>
                <a:gdLst/>
                <a:ahLst/>
                <a:cxnLst>
                  <a:cxn ang="0">
                    <a:pos x="15" y="99"/>
                  </a:cxn>
                  <a:cxn ang="0">
                    <a:pos x="14" y="99"/>
                  </a:cxn>
                  <a:cxn ang="0">
                    <a:pos x="7" y="98"/>
                  </a:cxn>
                  <a:cxn ang="0">
                    <a:pos x="7" y="98"/>
                  </a:cxn>
                  <a:cxn ang="0">
                    <a:pos x="0" y="0"/>
                  </a:cxn>
                  <a:cxn ang="0">
                    <a:pos x="0" y="0"/>
                  </a:cxn>
                  <a:cxn ang="0">
                    <a:pos x="25" y="1"/>
                  </a:cxn>
                  <a:cxn ang="0">
                    <a:pos x="25" y="1"/>
                  </a:cxn>
                  <a:cxn ang="0">
                    <a:pos x="25" y="1"/>
                  </a:cxn>
                  <a:cxn ang="0">
                    <a:pos x="15" y="99"/>
                  </a:cxn>
                  <a:cxn ang="0">
                    <a:pos x="10" y="97"/>
                  </a:cxn>
                  <a:cxn ang="0">
                    <a:pos x="14" y="97"/>
                  </a:cxn>
                  <a:cxn ang="0">
                    <a:pos x="24" y="2"/>
                  </a:cxn>
                  <a:cxn ang="0">
                    <a:pos x="1" y="2"/>
                  </a:cxn>
                  <a:cxn ang="0">
                    <a:pos x="8" y="97"/>
                  </a:cxn>
                  <a:cxn ang="0">
                    <a:pos x="10" y="97"/>
                  </a:cxn>
                </a:cxnLst>
                <a:rect l="0" t="0" r="r" b="b"/>
                <a:pathLst>
                  <a:path w="25" h="99">
                    <a:moveTo>
                      <a:pt x="15" y="99"/>
                    </a:moveTo>
                    <a:cubicBezTo>
                      <a:pt x="14" y="99"/>
                      <a:pt x="14" y="99"/>
                      <a:pt x="14" y="99"/>
                    </a:cubicBezTo>
                    <a:cubicBezTo>
                      <a:pt x="12" y="98"/>
                      <a:pt x="10" y="98"/>
                      <a:pt x="7" y="98"/>
                    </a:cubicBezTo>
                    <a:cubicBezTo>
                      <a:pt x="7" y="98"/>
                      <a:pt x="7" y="98"/>
                      <a:pt x="7" y="98"/>
                    </a:cubicBezTo>
                    <a:cubicBezTo>
                      <a:pt x="0" y="0"/>
                      <a:pt x="0" y="0"/>
                      <a:pt x="0" y="0"/>
                    </a:cubicBezTo>
                    <a:cubicBezTo>
                      <a:pt x="0" y="0"/>
                      <a:pt x="0" y="0"/>
                      <a:pt x="0" y="0"/>
                    </a:cubicBezTo>
                    <a:cubicBezTo>
                      <a:pt x="8" y="0"/>
                      <a:pt x="17" y="0"/>
                      <a:pt x="25" y="1"/>
                    </a:cubicBezTo>
                    <a:cubicBezTo>
                      <a:pt x="25" y="1"/>
                      <a:pt x="25" y="1"/>
                      <a:pt x="25" y="1"/>
                    </a:cubicBezTo>
                    <a:cubicBezTo>
                      <a:pt x="25" y="1"/>
                      <a:pt x="25" y="1"/>
                      <a:pt x="25" y="1"/>
                    </a:cubicBezTo>
                    <a:lnTo>
                      <a:pt x="15" y="99"/>
                    </a:lnTo>
                    <a:close/>
                    <a:moveTo>
                      <a:pt x="10" y="97"/>
                    </a:moveTo>
                    <a:cubicBezTo>
                      <a:pt x="11" y="97"/>
                      <a:pt x="13" y="97"/>
                      <a:pt x="14" y="97"/>
                    </a:cubicBezTo>
                    <a:cubicBezTo>
                      <a:pt x="24" y="2"/>
                      <a:pt x="24" y="2"/>
                      <a:pt x="24" y="2"/>
                    </a:cubicBezTo>
                    <a:cubicBezTo>
                      <a:pt x="16" y="1"/>
                      <a:pt x="9" y="1"/>
                      <a:pt x="1" y="2"/>
                    </a:cubicBezTo>
                    <a:cubicBezTo>
                      <a:pt x="8" y="97"/>
                      <a:pt x="8" y="97"/>
                      <a:pt x="8" y="97"/>
                    </a:cubicBezTo>
                    <a:cubicBezTo>
                      <a:pt x="9" y="97"/>
                      <a:pt x="9" y="97"/>
                      <a:pt x="10" y="9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536" y="960"/>
                <a:ext cx="98" cy="286"/>
              </a:xfrm>
              <a:custGeom>
                <a:avLst/>
                <a:gdLst/>
                <a:ahLst/>
                <a:cxnLst>
                  <a:cxn ang="0">
                    <a:pos x="18" y="0"/>
                  </a:cxn>
                  <a:cxn ang="0">
                    <a:pos x="0" y="3"/>
                  </a:cxn>
                  <a:cxn ang="0">
                    <a:pos x="15" y="64"/>
                  </a:cxn>
                  <a:cxn ang="0">
                    <a:pos x="15" y="64"/>
                  </a:cxn>
                  <a:cxn ang="0">
                    <a:pos x="22" y="63"/>
                  </a:cxn>
                  <a:cxn ang="0">
                    <a:pos x="22" y="63"/>
                  </a:cxn>
                  <a:cxn ang="0">
                    <a:pos x="18" y="0"/>
                  </a:cxn>
                </a:cxnLst>
                <a:rect l="0" t="0" r="r" b="b"/>
                <a:pathLst>
                  <a:path w="22" h="64">
                    <a:moveTo>
                      <a:pt x="18" y="0"/>
                    </a:moveTo>
                    <a:cubicBezTo>
                      <a:pt x="12" y="1"/>
                      <a:pt x="6" y="2"/>
                      <a:pt x="0" y="3"/>
                    </a:cubicBezTo>
                    <a:cubicBezTo>
                      <a:pt x="15" y="64"/>
                      <a:pt x="15" y="64"/>
                      <a:pt x="15" y="64"/>
                    </a:cubicBezTo>
                    <a:cubicBezTo>
                      <a:pt x="15" y="64"/>
                      <a:pt x="15" y="64"/>
                      <a:pt x="15" y="64"/>
                    </a:cubicBezTo>
                    <a:cubicBezTo>
                      <a:pt x="17" y="63"/>
                      <a:pt x="20" y="63"/>
                      <a:pt x="22" y="63"/>
                    </a:cubicBezTo>
                    <a:cubicBezTo>
                      <a:pt x="22" y="63"/>
                      <a:pt x="22" y="63"/>
                      <a:pt x="22" y="63"/>
                    </a:cubicBezTo>
                    <a:cubicBezTo>
                      <a:pt x="18" y="0"/>
                      <a:pt x="18" y="0"/>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noEditPoints="1"/>
              </p:cNvSpPr>
              <p:nvPr/>
            </p:nvSpPr>
            <p:spPr bwMode="auto">
              <a:xfrm>
                <a:off x="2532" y="960"/>
                <a:ext cx="107" cy="290"/>
              </a:xfrm>
              <a:custGeom>
                <a:avLst/>
                <a:gdLst/>
                <a:ahLst/>
                <a:cxnLst>
                  <a:cxn ang="0">
                    <a:pos x="16" y="65"/>
                  </a:cxn>
                  <a:cxn ang="0">
                    <a:pos x="0" y="3"/>
                  </a:cxn>
                  <a:cxn ang="0">
                    <a:pos x="1" y="3"/>
                  </a:cxn>
                  <a:cxn ang="0">
                    <a:pos x="19" y="0"/>
                  </a:cxn>
                  <a:cxn ang="0">
                    <a:pos x="20" y="0"/>
                  </a:cxn>
                  <a:cxn ang="0">
                    <a:pos x="24" y="63"/>
                  </a:cxn>
                  <a:cxn ang="0">
                    <a:pos x="23" y="63"/>
                  </a:cxn>
                  <a:cxn ang="0">
                    <a:pos x="16" y="64"/>
                  </a:cxn>
                  <a:cxn ang="0">
                    <a:pos x="16" y="65"/>
                  </a:cxn>
                  <a:cxn ang="0">
                    <a:pos x="2" y="4"/>
                  </a:cxn>
                  <a:cxn ang="0">
                    <a:pos x="17" y="63"/>
                  </a:cxn>
                  <a:cxn ang="0">
                    <a:pos x="22" y="62"/>
                  </a:cxn>
                  <a:cxn ang="0">
                    <a:pos x="18" y="1"/>
                  </a:cxn>
                  <a:cxn ang="0">
                    <a:pos x="2" y="4"/>
                  </a:cxn>
                </a:cxnLst>
                <a:rect l="0" t="0" r="r" b="b"/>
                <a:pathLst>
                  <a:path w="24" h="65">
                    <a:moveTo>
                      <a:pt x="16" y="65"/>
                    </a:moveTo>
                    <a:cubicBezTo>
                      <a:pt x="0" y="3"/>
                      <a:pt x="0" y="3"/>
                      <a:pt x="0" y="3"/>
                    </a:cubicBezTo>
                    <a:cubicBezTo>
                      <a:pt x="1" y="3"/>
                      <a:pt x="1" y="3"/>
                      <a:pt x="1" y="3"/>
                    </a:cubicBezTo>
                    <a:cubicBezTo>
                      <a:pt x="7" y="1"/>
                      <a:pt x="13" y="0"/>
                      <a:pt x="19" y="0"/>
                    </a:cubicBezTo>
                    <a:cubicBezTo>
                      <a:pt x="20" y="0"/>
                      <a:pt x="20" y="0"/>
                      <a:pt x="20" y="0"/>
                    </a:cubicBezTo>
                    <a:cubicBezTo>
                      <a:pt x="24" y="63"/>
                      <a:pt x="24" y="63"/>
                      <a:pt x="24" y="63"/>
                    </a:cubicBezTo>
                    <a:cubicBezTo>
                      <a:pt x="23" y="63"/>
                      <a:pt x="23" y="63"/>
                      <a:pt x="23" y="63"/>
                    </a:cubicBezTo>
                    <a:cubicBezTo>
                      <a:pt x="21" y="64"/>
                      <a:pt x="19" y="64"/>
                      <a:pt x="16" y="64"/>
                    </a:cubicBezTo>
                    <a:lnTo>
                      <a:pt x="16" y="65"/>
                    </a:lnTo>
                    <a:close/>
                    <a:moveTo>
                      <a:pt x="2" y="4"/>
                    </a:moveTo>
                    <a:cubicBezTo>
                      <a:pt x="17" y="63"/>
                      <a:pt x="17" y="63"/>
                      <a:pt x="17" y="63"/>
                    </a:cubicBezTo>
                    <a:cubicBezTo>
                      <a:pt x="19" y="62"/>
                      <a:pt x="20" y="62"/>
                      <a:pt x="22" y="62"/>
                    </a:cubicBezTo>
                    <a:cubicBezTo>
                      <a:pt x="18" y="1"/>
                      <a:pt x="18" y="1"/>
                      <a:pt x="18" y="1"/>
                    </a:cubicBezTo>
                    <a:cubicBezTo>
                      <a:pt x="13" y="2"/>
                      <a:pt x="7"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425" y="884"/>
                <a:ext cx="178" cy="371"/>
              </a:xfrm>
              <a:custGeom>
                <a:avLst/>
                <a:gdLst/>
                <a:ahLst/>
                <a:cxnLst>
                  <a:cxn ang="0">
                    <a:pos x="20" y="0"/>
                  </a:cxn>
                  <a:cxn ang="0">
                    <a:pos x="0" y="7"/>
                  </a:cxn>
                  <a:cxn ang="0">
                    <a:pos x="33" y="83"/>
                  </a:cxn>
                  <a:cxn ang="0">
                    <a:pos x="33" y="83"/>
                  </a:cxn>
                  <a:cxn ang="0">
                    <a:pos x="40" y="81"/>
                  </a:cxn>
                  <a:cxn ang="0">
                    <a:pos x="40" y="81"/>
                  </a:cxn>
                  <a:cxn ang="0">
                    <a:pos x="20" y="0"/>
                  </a:cxn>
                </a:cxnLst>
                <a:rect l="0" t="0" r="r" b="b"/>
                <a:pathLst>
                  <a:path w="40" h="83">
                    <a:moveTo>
                      <a:pt x="20" y="0"/>
                    </a:moveTo>
                    <a:cubicBezTo>
                      <a:pt x="13" y="2"/>
                      <a:pt x="6" y="4"/>
                      <a:pt x="0" y="7"/>
                    </a:cubicBezTo>
                    <a:cubicBezTo>
                      <a:pt x="33" y="83"/>
                      <a:pt x="33" y="83"/>
                      <a:pt x="33" y="83"/>
                    </a:cubicBezTo>
                    <a:cubicBezTo>
                      <a:pt x="33" y="83"/>
                      <a:pt x="33" y="83"/>
                      <a:pt x="33" y="83"/>
                    </a:cubicBezTo>
                    <a:cubicBezTo>
                      <a:pt x="35" y="82"/>
                      <a:pt x="38" y="81"/>
                      <a:pt x="40" y="81"/>
                    </a:cubicBezTo>
                    <a:cubicBezTo>
                      <a:pt x="40" y="81"/>
                      <a:pt x="40" y="81"/>
                      <a:pt x="40" y="81"/>
                    </a:cubicBezTo>
                    <a:cubicBezTo>
                      <a:pt x="20" y="0"/>
                      <a:pt x="20" y="0"/>
                      <a:pt x="2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noEditPoints="1"/>
              </p:cNvSpPr>
              <p:nvPr/>
            </p:nvSpPr>
            <p:spPr bwMode="auto">
              <a:xfrm>
                <a:off x="2420" y="880"/>
                <a:ext cx="188" cy="379"/>
              </a:xfrm>
              <a:custGeom>
                <a:avLst/>
                <a:gdLst/>
                <a:ahLst/>
                <a:cxnLst>
                  <a:cxn ang="0">
                    <a:pos x="34" y="85"/>
                  </a:cxn>
                  <a:cxn ang="0">
                    <a:pos x="34" y="84"/>
                  </a:cxn>
                  <a:cxn ang="0">
                    <a:pos x="0" y="8"/>
                  </a:cxn>
                  <a:cxn ang="0">
                    <a:pos x="0" y="8"/>
                  </a:cxn>
                  <a:cxn ang="0">
                    <a:pos x="21" y="0"/>
                  </a:cxn>
                  <a:cxn ang="0">
                    <a:pos x="22" y="0"/>
                  </a:cxn>
                  <a:cxn ang="0">
                    <a:pos x="42" y="82"/>
                  </a:cxn>
                  <a:cxn ang="0">
                    <a:pos x="41" y="82"/>
                  </a:cxn>
                  <a:cxn ang="0">
                    <a:pos x="35" y="85"/>
                  </a:cxn>
                  <a:cxn ang="0">
                    <a:pos x="34" y="85"/>
                  </a:cxn>
                  <a:cxn ang="0">
                    <a:pos x="2" y="9"/>
                  </a:cxn>
                  <a:cxn ang="0">
                    <a:pos x="35" y="83"/>
                  </a:cxn>
                  <a:cxn ang="0">
                    <a:pos x="40" y="81"/>
                  </a:cxn>
                  <a:cxn ang="0">
                    <a:pos x="21" y="2"/>
                  </a:cxn>
                  <a:cxn ang="0">
                    <a:pos x="2" y="9"/>
                  </a:cxn>
                </a:cxnLst>
                <a:rect l="0" t="0" r="r" b="b"/>
                <a:pathLst>
                  <a:path w="42" h="85">
                    <a:moveTo>
                      <a:pt x="34" y="85"/>
                    </a:moveTo>
                    <a:cubicBezTo>
                      <a:pt x="34" y="84"/>
                      <a:pt x="34" y="84"/>
                      <a:pt x="34" y="84"/>
                    </a:cubicBezTo>
                    <a:cubicBezTo>
                      <a:pt x="0" y="8"/>
                      <a:pt x="0" y="8"/>
                      <a:pt x="0" y="8"/>
                    </a:cubicBezTo>
                    <a:cubicBezTo>
                      <a:pt x="0" y="8"/>
                      <a:pt x="0" y="8"/>
                      <a:pt x="0" y="8"/>
                    </a:cubicBezTo>
                    <a:cubicBezTo>
                      <a:pt x="7" y="5"/>
                      <a:pt x="14" y="2"/>
                      <a:pt x="21" y="0"/>
                    </a:cubicBezTo>
                    <a:cubicBezTo>
                      <a:pt x="22" y="0"/>
                      <a:pt x="22" y="0"/>
                      <a:pt x="22" y="0"/>
                    </a:cubicBezTo>
                    <a:cubicBezTo>
                      <a:pt x="42" y="82"/>
                      <a:pt x="42" y="82"/>
                      <a:pt x="42" y="82"/>
                    </a:cubicBezTo>
                    <a:cubicBezTo>
                      <a:pt x="41" y="82"/>
                      <a:pt x="41" y="82"/>
                      <a:pt x="41" y="82"/>
                    </a:cubicBezTo>
                    <a:cubicBezTo>
                      <a:pt x="39" y="83"/>
                      <a:pt x="37" y="84"/>
                      <a:pt x="35" y="85"/>
                    </a:cubicBezTo>
                    <a:lnTo>
                      <a:pt x="34" y="85"/>
                    </a:lnTo>
                    <a:close/>
                    <a:moveTo>
                      <a:pt x="2" y="9"/>
                    </a:moveTo>
                    <a:cubicBezTo>
                      <a:pt x="35" y="83"/>
                      <a:pt x="35" y="83"/>
                      <a:pt x="35" y="83"/>
                    </a:cubicBezTo>
                    <a:cubicBezTo>
                      <a:pt x="36" y="82"/>
                      <a:pt x="38" y="82"/>
                      <a:pt x="40" y="81"/>
                    </a:cubicBezTo>
                    <a:cubicBezTo>
                      <a:pt x="21" y="2"/>
                      <a:pt x="21" y="2"/>
                      <a:pt x="21" y="2"/>
                    </a:cubicBezTo>
                    <a:cubicBezTo>
                      <a:pt x="14" y="4"/>
                      <a:pt x="8"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407" y="1032"/>
                <a:ext cx="165" cy="241"/>
              </a:xfrm>
              <a:custGeom>
                <a:avLst/>
                <a:gdLst/>
                <a:ahLst/>
                <a:cxnLst>
                  <a:cxn ang="0">
                    <a:pos x="15" y="0"/>
                  </a:cxn>
                  <a:cxn ang="0">
                    <a:pos x="0" y="8"/>
                  </a:cxn>
                  <a:cxn ang="0">
                    <a:pos x="31" y="54"/>
                  </a:cxn>
                  <a:cxn ang="0">
                    <a:pos x="31" y="54"/>
                  </a:cxn>
                  <a:cxn ang="0">
                    <a:pos x="37" y="50"/>
                  </a:cxn>
                  <a:cxn ang="0">
                    <a:pos x="37" y="50"/>
                  </a:cxn>
                  <a:cxn ang="0">
                    <a:pos x="15" y="0"/>
                  </a:cxn>
                </a:cxnLst>
                <a:rect l="0" t="0" r="r" b="b"/>
                <a:pathLst>
                  <a:path w="37" h="54">
                    <a:moveTo>
                      <a:pt x="15" y="0"/>
                    </a:moveTo>
                    <a:cubicBezTo>
                      <a:pt x="10" y="2"/>
                      <a:pt x="5" y="5"/>
                      <a:pt x="0" y="8"/>
                    </a:cubicBezTo>
                    <a:cubicBezTo>
                      <a:pt x="31" y="54"/>
                      <a:pt x="31" y="54"/>
                      <a:pt x="31" y="54"/>
                    </a:cubicBezTo>
                    <a:cubicBezTo>
                      <a:pt x="31" y="54"/>
                      <a:pt x="31" y="54"/>
                      <a:pt x="31" y="54"/>
                    </a:cubicBezTo>
                    <a:cubicBezTo>
                      <a:pt x="33" y="52"/>
                      <a:pt x="35" y="51"/>
                      <a:pt x="37" y="50"/>
                    </a:cubicBezTo>
                    <a:cubicBezTo>
                      <a:pt x="37" y="50"/>
                      <a:pt x="37" y="50"/>
                      <a:pt x="37" y="50"/>
                    </a:cubicBezTo>
                    <a:cubicBezTo>
                      <a:pt x="15" y="0"/>
                      <a:pt x="15" y="0"/>
                      <a:pt x="15"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noEditPoints="1"/>
              </p:cNvSpPr>
              <p:nvPr/>
            </p:nvSpPr>
            <p:spPr bwMode="auto">
              <a:xfrm>
                <a:off x="2402" y="1027"/>
                <a:ext cx="174" cy="250"/>
              </a:xfrm>
              <a:custGeom>
                <a:avLst/>
                <a:gdLst/>
                <a:ahLst/>
                <a:cxnLst>
                  <a:cxn ang="0">
                    <a:pos x="32" y="56"/>
                  </a:cxn>
                  <a:cxn ang="0">
                    <a:pos x="0" y="9"/>
                  </a:cxn>
                  <a:cxn ang="0">
                    <a:pos x="1" y="8"/>
                  </a:cxn>
                  <a:cxn ang="0">
                    <a:pos x="16" y="0"/>
                  </a:cxn>
                  <a:cxn ang="0">
                    <a:pos x="16" y="0"/>
                  </a:cxn>
                  <a:cxn ang="0">
                    <a:pos x="39" y="52"/>
                  </a:cxn>
                  <a:cxn ang="0">
                    <a:pos x="39" y="52"/>
                  </a:cxn>
                  <a:cxn ang="0">
                    <a:pos x="32" y="55"/>
                  </a:cxn>
                  <a:cxn ang="0">
                    <a:pos x="32" y="56"/>
                  </a:cxn>
                  <a:cxn ang="0">
                    <a:pos x="2" y="9"/>
                  </a:cxn>
                  <a:cxn ang="0">
                    <a:pos x="32" y="54"/>
                  </a:cxn>
                  <a:cxn ang="0">
                    <a:pos x="37" y="51"/>
                  </a:cxn>
                  <a:cxn ang="0">
                    <a:pos x="15" y="1"/>
                  </a:cxn>
                  <a:cxn ang="0">
                    <a:pos x="2" y="9"/>
                  </a:cxn>
                </a:cxnLst>
                <a:rect l="0" t="0" r="r" b="b"/>
                <a:pathLst>
                  <a:path w="39" h="56">
                    <a:moveTo>
                      <a:pt x="32" y="56"/>
                    </a:moveTo>
                    <a:cubicBezTo>
                      <a:pt x="0" y="9"/>
                      <a:pt x="0" y="9"/>
                      <a:pt x="0" y="9"/>
                    </a:cubicBezTo>
                    <a:cubicBezTo>
                      <a:pt x="1" y="8"/>
                      <a:pt x="1" y="8"/>
                      <a:pt x="1" y="8"/>
                    </a:cubicBezTo>
                    <a:cubicBezTo>
                      <a:pt x="5" y="5"/>
                      <a:pt x="10" y="2"/>
                      <a:pt x="16" y="0"/>
                    </a:cubicBezTo>
                    <a:cubicBezTo>
                      <a:pt x="16" y="0"/>
                      <a:pt x="16" y="0"/>
                      <a:pt x="16" y="0"/>
                    </a:cubicBezTo>
                    <a:cubicBezTo>
                      <a:pt x="39" y="52"/>
                      <a:pt x="39" y="52"/>
                      <a:pt x="39" y="52"/>
                    </a:cubicBezTo>
                    <a:cubicBezTo>
                      <a:pt x="39" y="52"/>
                      <a:pt x="39" y="52"/>
                      <a:pt x="39" y="52"/>
                    </a:cubicBezTo>
                    <a:cubicBezTo>
                      <a:pt x="36" y="53"/>
                      <a:pt x="34" y="54"/>
                      <a:pt x="32" y="55"/>
                    </a:cubicBezTo>
                    <a:lnTo>
                      <a:pt x="32" y="56"/>
                    </a:lnTo>
                    <a:close/>
                    <a:moveTo>
                      <a:pt x="2" y="9"/>
                    </a:moveTo>
                    <a:cubicBezTo>
                      <a:pt x="32" y="54"/>
                      <a:pt x="32" y="54"/>
                      <a:pt x="32" y="54"/>
                    </a:cubicBezTo>
                    <a:cubicBezTo>
                      <a:pt x="34" y="53"/>
                      <a:pt x="36" y="52"/>
                      <a:pt x="37" y="51"/>
                    </a:cubicBezTo>
                    <a:cubicBezTo>
                      <a:pt x="15" y="1"/>
                      <a:pt x="15" y="1"/>
                      <a:pt x="15" y="1"/>
                    </a:cubicBezTo>
                    <a:cubicBezTo>
                      <a:pt x="11" y="4"/>
                      <a:pt x="6"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2456" y="1192"/>
                <a:ext cx="89" cy="98"/>
              </a:xfrm>
              <a:custGeom>
                <a:avLst/>
                <a:gdLst/>
                <a:ahLst/>
                <a:cxnLst>
                  <a:cxn ang="0">
                    <a:pos x="8" y="0"/>
                  </a:cxn>
                  <a:cxn ang="0">
                    <a:pos x="0" y="7"/>
                  </a:cxn>
                  <a:cxn ang="0">
                    <a:pos x="14" y="22"/>
                  </a:cxn>
                  <a:cxn ang="0">
                    <a:pos x="14" y="22"/>
                  </a:cxn>
                  <a:cxn ang="0">
                    <a:pos x="20" y="18"/>
                  </a:cxn>
                  <a:cxn ang="0">
                    <a:pos x="20" y="18"/>
                  </a:cxn>
                  <a:cxn ang="0">
                    <a:pos x="8" y="0"/>
                  </a:cxn>
                </a:cxnLst>
                <a:rect l="0" t="0" r="r" b="b"/>
                <a:pathLst>
                  <a:path w="20" h="22">
                    <a:moveTo>
                      <a:pt x="8" y="0"/>
                    </a:moveTo>
                    <a:cubicBezTo>
                      <a:pt x="5" y="2"/>
                      <a:pt x="3" y="5"/>
                      <a:pt x="0" y="7"/>
                    </a:cubicBezTo>
                    <a:cubicBezTo>
                      <a:pt x="14" y="22"/>
                      <a:pt x="14" y="22"/>
                      <a:pt x="14" y="22"/>
                    </a:cubicBezTo>
                    <a:cubicBezTo>
                      <a:pt x="14" y="22"/>
                      <a:pt x="14" y="22"/>
                      <a:pt x="14" y="22"/>
                    </a:cubicBezTo>
                    <a:cubicBezTo>
                      <a:pt x="16" y="21"/>
                      <a:pt x="18" y="19"/>
                      <a:pt x="20" y="18"/>
                    </a:cubicBezTo>
                    <a:cubicBezTo>
                      <a:pt x="20" y="18"/>
                      <a:pt x="20" y="18"/>
                      <a:pt x="20" y="18"/>
                    </a:cubicBezTo>
                    <a:cubicBezTo>
                      <a:pt x="8" y="0"/>
                      <a:pt x="8" y="0"/>
                      <a:pt x="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2451" y="1188"/>
                <a:ext cx="99" cy="107"/>
              </a:xfrm>
              <a:custGeom>
                <a:avLst/>
                <a:gdLst/>
                <a:ahLst/>
                <a:cxnLst>
                  <a:cxn ang="0">
                    <a:pos x="15" y="24"/>
                  </a:cxn>
                  <a:cxn ang="0">
                    <a:pos x="0" y="8"/>
                  </a:cxn>
                  <a:cxn ang="0">
                    <a:pos x="0" y="8"/>
                  </a:cxn>
                  <a:cxn ang="0">
                    <a:pos x="9" y="1"/>
                  </a:cxn>
                  <a:cxn ang="0">
                    <a:pos x="10" y="0"/>
                  </a:cxn>
                  <a:cxn ang="0">
                    <a:pos x="22" y="19"/>
                  </a:cxn>
                  <a:cxn ang="0">
                    <a:pos x="21" y="19"/>
                  </a:cxn>
                  <a:cxn ang="0">
                    <a:pos x="16" y="24"/>
                  </a:cxn>
                  <a:cxn ang="0">
                    <a:pos x="15" y="24"/>
                  </a:cxn>
                  <a:cxn ang="0">
                    <a:pos x="2" y="8"/>
                  </a:cxn>
                  <a:cxn ang="0">
                    <a:pos x="15" y="22"/>
                  </a:cxn>
                  <a:cxn ang="0">
                    <a:pos x="20" y="18"/>
                  </a:cxn>
                  <a:cxn ang="0">
                    <a:pos x="9" y="2"/>
                  </a:cxn>
                  <a:cxn ang="0">
                    <a:pos x="2" y="8"/>
                  </a:cxn>
                </a:cxnLst>
                <a:rect l="0" t="0" r="r" b="b"/>
                <a:pathLst>
                  <a:path w="22" h="24">
                    <a:moveTo>
                      <a:pt x="15" y="24"/>
                    </a:moveTo>
                    <a:cubicBezTo>
                      <a:pt x="0" y="8"/>
                      <a:pt x="0" y="8"/>
                      <a:pt x="0" y="8"/>
                    </a:cubicBezTo>
                    <a:cubicBezTo>
                      <a:pt x="0" y="8"/>
                      <a:pt x="0" y="8"/>
                      <a:pt x="0" y="8"/>
                    </a:cubicBezTo>
                    <a:cubicBezTo>
                      <a:pt x="3" y="5"/>
                      <a:pt x="6" y="3"/>
                      <a:pt x="9" y="1"/>
                    </a:cubicBezTo>
                    <a:cubicBezTo>
                      <a:pt x="10" y="0"/>
                      <a:pt x="10" y="0"/>
                      <a:pt x="10" y="0"/>
                    </a:cubicBezTo>
                    <a:cubicBezTo>
                      <a:pt x="22" y="19"/>
                      <a:pt x="22" y="19"/>
                      <a:pt x="22" y="19"/>
                    </a:cubicBezTo>
                    <a:cubicBezTo>
                      <a:pt x="21" y="19"/>
                      <a:pt x="21" y="19"/>
                      <a:pt x="21" y="19"/>
                    </a:cubicBezTo>
                    <a:cubicBezTo>
                      <a:pt x="19" y="21"/>
                      <a:pt x="18" y="22"/>
                      <a:pt x="16" y="24"/>
                    </a:cubicBezTo>
                    <a:lnTo>
                      <a:pt x="15" y="24"/>
                    </a:lnTo>
                    <a:close/>
                    <a:moveTo>
                      <a:pt x="2" y="8"/>
                    </a:moveTo>
                    <a:cubicBezTo>
                      <a:pt x="15" y="22"/>
                      <a:pt x="15" y="22"/>
                      <a:pt x="15" y="22"/>
                    </a:cubicBezTo>
                    <a:cubicBezTo>
                      <a:pt x="17" y="21"/>
                      <a:pt x="18" y="20"/>
                      <a:pt x="20" y="18"/>
                    </a:cubicBezTo>
                    <a:cubicBezTo>
                      <a:pt x="9" y="2"/>
                      <a:pt x="9" y="2"/>
                      <a:pt x="9" y="2"/>
                    </a:cubicBezTo>
                    <a:cubicBezTo>
                      <a:pt x="7" y="4"/>
                      <a:pt x="4"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2250" y="1067"/>
                <a:ext cx="268" cy="250"/>
              </a:xfrm>
              <a:custGeom>
                <a:avLst/>
                <a:gdLst/>
                <a:ahLst/>
                <a:cxnLst>
                  <a:cxn ang="0">
                    <a:pos x="12" y="0"/>
                  </a:cxn>
                  <a:cxn ang="0">
                    <a:pos x="0" y="15"/>
                  </a:cxn>
                  <a:cxn ang="0">
                    <a:pos x="56" y="56"/>
                  </a:cxn>
                  <a:cxn ang="0">
                    <a:pos x="56" y="56"/>
                  </a:cxn>
                  <a:cxn ang="0">
                    <a:pos x="60" y="50"/>
                  </a:cxn>
                  <a:cxn ang="0">
                    <a:pos x="60" y="50"/>
                  </a:cxn>
                  <a:cxn ang="0">
                    <a:pos x="12" y="0"/>
                  </a:cxn>
                </a:cxnLst>
                <a:rect l="0" t="0" r="r" b="b"/>
                <a:pathLst>
                  <a:path w="60" h="56">
                    <a:moveTo>
                      <a:pt x="12" y="0"/>
                    </a:moveTo>
                    <a:cubicBezTo>
                      <a:pt x="8" y="5"/>
                      <a:pt x="4" y="10"/>
                      <a:pt x="0" y="15"/>
                    </a:cubicBezTo>
                    <a:cubicBezTo>
                      <a:pt x="56" y="56"/>
                      <a:pt x="56" y="56"/>
                      <a:pt x="56" y="56"/>
                    </a:cubicBezTo>
                    <a:cubicBezTo>
                      <a:pt x="56" y="56"/>
                      <a:pt x="56" y="56"/>
                      <a:pt x="56" y="56"/>
                    </a:cubicBezTo>
                    <a:cubicBezTo>
                      <a:pt x="57" y="54"/>
                      <a:pt x="59" y="52"/>
                      <a:pt x="60" y="50"/>
                    </a:cubicBezTo>
                    <a:cubicBezTo>
                      <a:pt x="60" y="50"/>
                      <a:pt x="60" y="50"/>
                      <a:pt x="60" y="50"/>
                    </a:cubicBezTo>
                    <a:cubicBezTo>
                      <a:pt x="12" y="0"/>
                      <a:pt x="12" y="0"/>
                      <a:pt x="1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6"/>
              <p:cNvSpPr>
                <a:spLocks noEditPoints="1"/>
              </p:cNvSpPr>
              <p:nvPr/>
            </p:nvSpPr>
            <p:spPr bwMode="auto">
              <a:xfrm>
                <a:off x="2246" y="1063"/>
                <a:ext cx="277" cy="259"/>
              </a:xfrm>
              <a:custGeom>
                <a:avLst/>
                <a:gdLst/>
                <a:ahLst/>
                <a:cxnLst>
                  <a:cxn ang="0">
                    <a:pos x="57" y="58"/>
                  </a:cxn>
                  <a:cxn ang="0">
                    <a:pos x="0" y="16"/>
                  </a:cxn>
                  <a:cxn ang="0">
                    <a:pos x="0" y="16"/>
                  </a:cxn>
                  <a:cxn ang="0">
                    <a:pos x="13" y="1"/>
                  </a:cxn>
                  <a:cxn ang="0">
                    <a:pos x="13" y="0"/>
                  </a:cxn>
                  <a:cxn ang="0">
                    <a:pos x="14" y="1"/>
                  </a:cxn>
                  <a:cxn ang="0">
                    <a:pos x="62" y="51"/>
                  </a:cxn>
                  <a:cxn ang="0">
                    <a:pos x="62" y="52"/>
                  </a:cxn>
                  <a:cxn ang="0">
                    <a:pos x="57" y="57"/>
                  </a:cxn>
                  <a:cxn ang="0">
                    <a:pos x="57" y="58"/>
                  </a:cxn>
                  <a:cxn ang="0">
                    <a:pos x="2" y="16"/>
                  </a:cxn>
                  <a:cxn ang="0">
                    <a:pos x="56" y="56"/>
                  </a:cxn>
                  <a:cxn ang="0">
                    <a:pos x="60" y="51"/>
                  </a:cxn>
                  <a:cxn ang="0">
                    <a:pos x="13" y="2"/>
                  </a:cxn>
                  <a:cxn ang="0">
                    <a:pos x="2" y="16"/>
                  </a:cxn>
                </a:cxnLst>
                <a:rect l="0" t="0" r="r" b="b"/>
                <a:pathLst>
                  <a:path w="62" h="58">
                    <a:moveTo>
                      <a:pt x="57" y="58"/>
                    </a:moveTo>
                    <a:cubicBezTo>
                      <a:pt x="0" y="16"/>
                      <a:pt x="0" y="16"/>
                      <a:pt x="0" y="16"/>
                    </a:cubicBezTo>
                    <a:cubicBezTo>
                      <a:pt x="0" y="16"/>
                      <a:pt x="0" y="16"/>
                      <a:pt x="0" y="16"/>
                    </a:cubicBezTo>
                    <a:cubicBezTo>
                      <a:pt x="4" y="10"/>
                      <a:pt x="8" y="5"/>
                      <a:pt x="13" y="1"/>
                    </a:cubicBezTo>
                    <a:cubicBezTo>
                      <a:pt x="13" y="0"/>
                      <a:pt x="13" y="0"/>
                      <a:pt x="13" y="0"/>
                    </a:cubicBezTo>
                    <a:cubicBezTo>
                      <a:pt x="14" y="1"/>
                      <a:pt x="14" y="1"/>
                      <a:pt x="14" y="1"/>
                    </a:cubicBezTo>
                    <a:cubicBezTo>
                      <a:pt x="62" y="51"/>
                      <a:pt x="62" y="51"/>
                      <a:pt x="62" y="51"/>
                    </a:cubicBezTo>
                    <a:cubicBezTo>
                      <a:pt x="62" y="52"/>
                      <a:pt x="62" y="52"/>
                      <a:pt x="62" y="52"/>
                    </a:cubicBezTo>
                    <a:cubicBezTo>
                      <a:pt x="60" y="53"/>
                      <a:pt x="59" y="55"/>
                      <a:pt x="57" y="57"/>
                    </a:cubicBezTo>
                    <a:lnTo>
                      <a:pt x="57" y="58"/>
                    </a:lnTo>
                    <a:close/>
                    <a:moveTo>
                      <a:pt x="2" y="16"/>
                    </a:moveTo>
                    <a:cubicBezTo>
                      <a:pt x="56" y="56"/>
                      <a:pt x="56" y="56"/>
                      <a:pt x="56" y="56"/>
                    </a:cubicBezTo>
                    <a:cubicBezTo>
                      <a:pt x="58" y="54"/>
                      <a:pt x="59" y="53"/>
                      <a:pt x="60" y="51"/>
                    </a:cubicBezTo>
                    <a:cubicBezTo>
                      <a:pt x="13" y="2"/>
                      <a:pt x="13" y="2"/>
                      <a:pt x="13" y="2"/>
                    </a:cubicBezTo>
                    <a:cubicBezTo>
                      <a:pt x="9" y="7"/>
                      <a:pt x="5" y="11"/>
                      <a:pt x="2"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p:nvSpPr>
            <p:spPr bwMode="auto">
              <a:xfrm>
                <a:off x="2259" y="1170"/>
                <a:ext cx="241" cy="174"/>
              </a:xfrm>
              <a:custGeom>
                <a:avLst/>
                <a:gdLst/>
                <a:ahLst/>
                <a:cxnLst>
                  <a:cxn ang="0">
                    <a:pos x="9" y="0"/>
                  </a:cxn>
                  <a:cxn ang="0">
                    <a:pos x="0" y="15"/>
                  </a:cxn>
                  <a:cxn ang="0">
                    <a:pos x="50" y="39"/>
                  </a:cxn>
                  <a:cxn ang="0">
                    <a:pos x="50" y="39"/>
                  </a:cxn>
                  <a:cxn ang="0">
                    <a:pos x="54" y="33"/>
                  </a:cxn>
                  <a:cxn ang="0">
                    <a:pos x="54" y="33"/>
                  </a:cxn>
                  <a:cxn ang="0">
                    <a:pos x="9" y="0"/>
                  </a:cxn>
                </a:cxnLst>
                <a:rect l="0" t="0" r="r" b="b"/>
                <a:pathLst>
                  <a:path w="54" h="39">
                    <a:moveTo>
                      <a:pt x="9" y="0"/>
                    </a:moveTo>
                    <a:cubicBezTo>
                      <a:pt x="6" y="5"/>
                      <a:pt x="3" y="10"/>
                      <a:pt x="0" y="15"/>
                    </a:cubicBezTo>
                    <a:cubicBezTo>
                      <a:pt x="50" y="39"/>
                      <a:pt x="50" y="39"/>
                      <a:pt x="50" y="39"/>
                    </a:cubicBezTo>
                    <a:cubicBezTo>
                      <a:pt x="50" y="39"/>
                      <a:pt x="50" y="39"/>
                      <a:pt x="50" y="39"/>
                    </a:cubicBezTo>
                    <a:cubicBezTo>
                      <a:pt x="51" y="37"/>
                      <a:pt x="52" y="35"/>
                      <a:pt x="54" y="33"/>
                    </a:cubicBezTo>
                    <a:cubicBezTo>
                      <a:pt x="54" y="33"/>
                      <a:pt x="54" y="33"/>
                      <a:pt x="54" y="33"/>
                    </a:cubicBezTo>
                    <a:cubicBezTo>
                      <a:pt x="9" y="0"/>
                      <a:pt x="9" y="0"/>
                      <a:pt x="9"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255" y="1165"/>
                <a:ext cx="250" cy="183"/>
              </a:xfrm>
              <a:custGeom>
                <a:avLst/>
                <a:gdLst/>
                <a:ahLst/>
                <a:cxnLst>
                  <a:cxn ang="0">
                    <a:pos x="51" y="41"/>
                  </a:cxn>
                  <a:cxn ang="0">
                    <a:pos x="0" y="16"/>
                  </a:cxn>
                  <a:cxn ang="0">
                    <a:pos x="1" y="15"/>
                  </a:cxn>
                  <a:cxn ang="0">
                    <a:pos x="9" y="1"/>
                  </a:cxn>
                  <a:cxn ang="0">
                    <a:pos x="10" y="0"/>
                  </a:cxn>
                  <a:cxn ang="0">
                    <a:pos x="56" y="34"/>
                  </a:cxn>
                  <a:cxn ang="0">
                    <a:pos x="55" y="34"/>
                  </a:cxn>
                  <a:cxn ang="0">
                    <a:pos x="52" y="40"/>
                  </a:cxn>
                  <a:cxn ang="0">
                    <a:pos x="51" y="41"/>
                  </a:cxn>
                  <a:cxn ang="0">
                    <a:pos x="2" y="15"/>
                  </a:cxn>
                  <a:cxn ang="0">
                    <a:pos x="51" y="39"/>
                  </a:cxn>
                  <a:cxn ang="0">
                    <a:pos x="54" y="34"/>
                  </a:cxn>
                  <a:cxn ang="0">
                    <a:pos x="10" y="2"/>
                  </a:cxn>
                  <a:cxn ang="0">
                    <a:pos x="2" y="15"/>
                  </a:cxn>
                </a:cxnLst>
                <a:rect l="0" t="0" r="r" b="b"/>
                <a:pathLst>
                  <a:path w="56" h="41">
                    <a:moveTo>
                      <a:pt x="51" y="41"/>
                    </a:moveTo>
                    <a:cubicBezTo>
                      <a:pt x="0" y="16"/>
                      <a:pt x="0" y="16"/>
                      <a:pt x="0" y="16"/>
                    </a:cubicBezTo>
                    <a:cubicBezTo>
                      <a:pt x="1" y="15"/>
                      <a:pt x="1" y="15"/>
                      <a:pt x="1" y="15"/>
                    </a:cubicBezTo>
                    <a:cubicBezTo>
                      <a:pt x="3" y="10"/>
                      <a:pt x="6" y="5"/>
                      <a:pt x="9" y="1"/>
                    </a:cubicBezTo>
                    <a:cubicBezTo>
                      <a:pt x="10" y="0"/>
                      <a:pt x="10" y="0"/>
                      <a:pt x="10" y="0"/>
                    </a:cubicBezTo>
                    <a:cubicBezTo>
                      <a:pt x="56" y="34"/>
                      <a:pt x="56" y="34"/>
                      <a:pt x="56" y="34"/>
                    </a:cubicBezTo>
                    <a:cubicBezTo>
                      <a:pt x="55" y="34"/>
                      <a:pt x="55" y="34"/>
                      <a:pt x="55" y="34"/>
                    </a:cubicBezTo>
                    <a:cubicBezTo>
                      <a:pt x="54" y="36"/>
                      <a:pt x="53" y="38"/>
                      <a:pt x="52" y="40"/>
                    </a:cubicBezTo>
                    <a:lnTo>
                      <a:pt x="51" y="41"/>
                    </a:lnTo>
                    <a:close/>
                    <a:moveTo>
                      <a:pt x="2" y="15"/>
                    </a:moveTo>
                    <a:cubicBezTo>
                      <a:pt x="51" y="39"/>
                      <a:pt x="51" y="39"/>
                      <a:pt x="51" y="39"/>
                    </a:cubicBezTo>
                    <a:cubicBezTo>
                      <a:pt x="51" y="37"/>
                      <a:pt x="52" y="35"/>
                      <a:pt x="54" y="34"/>
                    </a:cubicBezTo>
                    <a:cubicBezTo>
                      <a:pt x="10" y="2"/>
                      <a:pt x="10" y="2"/>
                      <a:pt x="10" y="2"/>
                    </a:cubicBezTo>
                    <a:cubicBezTo>
                      <a:pt x="7" y="6"/>
                      <a:pt x="4" y="11"/>
                      <a:pt x="2"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9"/>
              <p:cNvSpPr>
                <a:spLocks/>
              </p:cNvSpPr>
              <p:nvPr/>
            </p:nvSpPr>
            <p:spPr bwMode="auto">
              <a:xfrm>
                <a:off x="2143" y="1192"/>
                <a:ext cx="340" cy="183"/>
              </a:xfrm>
              <a:custGeom>
                <a:avLst/>
                <a:gdLst/>
                <a:ahLst/>
                <a:cxnLst>
                  <a:cxn ang="0">
                    <a:pos x="8" y="0"/>
                  </a:cxn>
                  <a:cxn ang="0">
                    <a:pos x="0" y="20"/>
                  </a:cxn>
                  <a:cxn ang="0">
                    <a:pos x="73" y="41"/>
                  </a:cxn>
                  <a:cxn ang="0">
                    <a:pos x="73" y="41"/>
                  </a:cxn>
                  <a:cxn ang="0">
                    <a:pos x="76" y="34"/>
                  </a:cxn>
                  <a:cxn ang="0">
                    <a:pos x="76" y="34"/>
                  </a:cxn>
                  <a:cxn ang="0">
                    <a:pos x="8" y="0"/>
                  </a:cxn>
                </a:cxnLst>
                <a:rect l="0" t="0" r="r" b="b"/>
                <a:pathLst>
                  <a:path w="76" h="41">
                    <a:moveTo>
                      <a:pt x="8" y="0"/>
                    </a:moveTo>
                    <a:cubicBezTo>
                      <a:pt x="5" y="7"/>
                      <a:pt x="2" y="13"/>
                      <a:pt x="0" y="20"/>
                    </a:cubicBezTo>
                    <a:cubicBezTo>
                      <a:pt x="73" y="41"/>
                      <a:pt x="73" y="41"/>
                      <a:pt x="73" y="41"/>
                    </a:cubicBezTo>
                    <a:cubicBezTo>
                      <a:pt x="73" y="41"/>
                      <a:pt x="73" y="41"/>
                      <a:pt x="73" y="41"/>
                    </a:cubicBezTo>
                    <a:cubicBezTo>
                      <a:pt x="74" y="38"/>
                      <a:pt x="75" y="36"/>
                      <a:pt x="76" y="34"/>
                    </a:cubicBezTo>
                    <a:cubicBezTo>
                      <a:pt x="76" y="34"/>
                      <a:pt x="76" y="34"/>
                      <a:pt x="76" y="34"/>
                    </a:cubicBezTo>
                    <a:cubicBezTo>
                      <a:pt x="8" y="0"/>
                      <a:pt x="8" y="0"/>
                      <a:pt x="8"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40"/>
              <p:cNvSpPr>
                <a:spLocks noEditPoints="1"/>
              </p:cNvSpPr>
              <p:nvPr/>
            </p:nvSpPr>
            <p:spPr bwMode="auto">
              <a:xfrm>
                <a:off x="2139" y="1192"/>
                <a:ext cx="348" cy="188"/>
              </a:xfrm>
              <a:custGeom>
                <a:avLst/>
                <a:gdLst/>
                <a:ahLst/>
                <a:cxnLst>
                  <a:cxn ang="0">
                    <a:pos x="75" y="42"/>
                  </a:cxn>
                  <a:cxn ang="0">
                    <a:pos x="0" y="20"/>
                  </a:cxn>
                  <a:cxn ang="0">
                    <a:pos x="1" y="19"/>
                  </a:cxn>
                  <a:cxn ang="0">
                    <a:pos x="8" y="0"/>
                  </a:cxn>
                  <a:cxn ang="0">
                    <a:pos x="8" y="0"/>
                  </a:cxn>
                  <a:cxn ang="0">
                    <a:pos x="78" y="34"/>
                  </a:cxn>
                  <a:cxn ang="0">
                    <a:pos x="78" y="34"/>
                  </a:cxn>
                  <a:cxn ang="0">
                    <a:pos x="75" y="41"/>
                  </a:cxn>
                  <a:cxn ang="0">
                    <a:pos x="75" y="42"/>
                  </a:cxn>
                  <a:cxn ang="0">
                    <a:pos x="2" y="19"/>
                  </a:cxn>
                  <a:cxn ang="0">
                    <a:pos x="74" y="40"/>
                  </a:cxn>
                  <a:cxn ang="0">
                    <a:pos x="76" y="34"/>
                  </a:cxn>
                  <a:cxn ang="0">
                    <a:pos x="9" y="1"/>
                  </a:cxn>
                  <a:cxn ang="0">
                    <a:pos x="2" y="19"/>
                  </a:cxn>
                </a:cxnLst>
                <a:rect l="0" t="0" r="r" b="b"/>
                <a:pathLst>
                  <a:path w="78" h="42">
                    <a:moveTo>
                      <a:pt x="75" y="42"/>
                    </a:moveTo>
                    <a:cubicBezTo>
                      <a:pt x="0" y="20"/>
                      <a:pt x="0" y="20"/>
                      <a:pt x="0" y="20"/>
                    </a:cubicBezTo>
                    <a:cubicBezTo>
                      <a:pt x="1" y="19"/>
                      <a:pt x="1" y="19"/>
                      <a:pt x="1" y="19"/>
                    </a:cubicBezTo>
                    <a:cubicBezTo>
                      <a:pt x="2" y="13"/>
                      <a:pt x="5" y="6"/>
                      <a:pt x="8" y="0"/>
                    </a:cubicBezTo>
                    <a:cubicBezTo>
                      <a:pt x="8" y="0"/>
                      <a:pt x="8" y="0"/>
                      <a:pt x="8" y="0"/>
                    </a:cubicBezTo>
                    <a:cubicBezTo>
                      <a:pt x="78" y="34"/>
                      <a:pt x="78" y="34"/>
                      <a:pt x="78" y="34"/>
                    </a:cubicBezTo>
                    <a:cubicBezTo>
                      <a:pt x="78" y="34"/>
                      <a:pt x="78" y="34"/>
                      <a:pt x="78" y="34"/>
                    </a:cubicBezTo>
                    <a:cubicBezTo>
                      <a:pt x="76" y="36"/>
                      <a:pt x="76" y="39"/>
                      <a:pt x="75" y="41"/>
                    </a:cubicBezTo>
                    <a:lnTo>
                      <a:pt x="75" y="42"/>
                    </a:lnTo>
                    <a:close/>
                    <a:moveTo>
                      <a:pt x="2" y="19"/>
                    </a:moveTo>
                    <a:cubicBezTo>
                      <a:pt x="74" y="40"/>
                      <a:pt x="74" y="40"/>
                      <a:pt x="74" y="40"/>
                    </a:cubicBezTo>
                    <a:cubicBezTo>
                      <a:pt x="74" y="38"/>
                      <a:pt x="75" y="36"/>
                      <a:pt x="76" y="34"/>
                    </a:cubicBezTo>
                    <a:cubicBezTo>
                      <a:pt x="9" y="1"/>
                      <a:pt x="9" y="1"/>
                      <a:pt x="9" y="1"/>
                    </a:cubicBezTo>
                    <a:cubicBezTo>
                      <a:pt x="6" y="7"/>
                      <a:pt x="4"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2125" y="1281"/>
                <a:ext cx="344" cy="125"/>
              </a:xfrm>
              <a:custGeom>
                <a:avLst/>
                <a:gdLst/>
                <a:ahLst/>
                <a:cxnLst>
                  <a:cxn ang="0">
                    <a:pos x="4" y="0"/>
                  </a:cxn>
                  <a:cxn ang="0">
                    <a:pos x="0" y="20"/>
                  </a:cxn>
                  <a:cxn ang="0">
                    <a:pos x="76" y="28"/>
                  </a:cxn>
                  <a:cxn ang="0">
                    <a:pos x="76" y="28"/>
                  </a:cxn>
                  <a:cxn ang="0">
                    <a:pos x="77" y="21"/>
                  </a:cxn>
                  <a:cxn ang="0">
                    <a:pos x="77" y="21"/>
                  </a:cxn>
                  <a:cxn ang="0">
                    <a:pos x="4" y="0"/>
                  </a:cxn>
                </a:cxnLst>
                <a:rect l="0" t="0" r="r" b="b"/>
                <a:pathLst>
                  <a:path w="77" h="28">
                    <a:moveTo>
                      <a:pt x="4" y="0"/>
                    </a:moveTo>
                    <a:cubicBezTo>
                      <a:pt x="2" y="6"/>
                      <a:pt x="1" y="13"/>
                      <a:pt x="0" y="20"/>
                    </a:cubicBezTo>
                    <a:cubicBezTo>
                      <a:pt x="76" y="28"/>
                      <a:pt x="76" y="28"/>
                      <a:pt x="76" y="28"/>
                    </a:cubicBezTo>
                    <a:cubicBezTo>
                      <a:pt x="76" y="28"/>
                      <a:pt x="76" y="28"/>
                      <a:pt x="76" y="28"/>
                    </a:cubicBezTo>
                    <a:cubicBezTo>
                      <a:pt x="76" y="25"/>
                      <a:pt x="77" y="23"/>
                      <a:pt x="77" y="21"/>
                    </a:cubicBezTo>
                    <a:cubicBezTo>
                      <a:pt x="77" y="21"/>
                      <a:pt x="77" y="21"/>
                      <a:pt x="77" y="21"/>
                    </a:cubicBezTo>
                    <a:cubicBezTo>
                      <a:pt x="4" y="0"/>
                      <a:pt x="4" y="0"/>
                      <a:pt x="4"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2125" y="1277"/>
                <a:ext cx="349" cy="134"/>
              </a:xfrm>
              <a:custGeom>
                <a:avLst/>
                <a:gdLst/>
                <a:ahLst/>
                <a:cxnLst>
                  <a:cxn ang="0">
                    <a:pos x="77" y="30"/>
                  </a:cxn>
                  <a:cxn ang="0">
                    <a:pos x="0" y="21"/>
                  </a:cxn>
                  <a:cxn ang="0">
                    <a:pos x="0" y="21"/>
                  </a:cxn>
                  <a:cxn ang="0">
                    <a:pos x="4" y="0"/>
                  </a:cxn>
                  <a:cxn ang="0">
                    <a:pos x="4" y="0"/>
                  </a:cxn>
                  <a:cxn ang="0">
                    <a:pos x="78" y="21"/>
                  </a:cxn>
                  <a:cxn ang="0">
                    <a:pos x="78" y="22"/>
                  </a:cxn>
                  <a:cxn ang="0">
                    <a:pos x="77" y="29"/>
                  </a:cxn>
                  <a:cxn ang="0">
                    <a:pos x="77" y="30"/>
                  </a:cxn>
                  <a:cxn ang="0">
                    <a:pos x="1" y="20"/>
                  </a:cxn>
                  <a:cxn ang="0">
                    <a:pos x="75" y="28"/>
                  </a:cxn>
                  <a:cxn ang="0">
                    <a:pos x="76" y="22"/>
                  </a:cxn>
                  <a:cxn ang="0">
                    <a:pos x="5" y="2"/>
                  </a:cxn>
                  <a:cxn ang="0">
                    <a:pos x="1" y="20"/>
                  </a:cxn>
                </a:cxnLst>
                <a:rect l="0" t="0" r="r" b="b"/>
                <a:pathLst>
                  <a:path w="78" h="30">
                    <a:moveTo>
                      <a:pt x="77" y="30"/>
                    </a:moveTo>
                    <a:cubicBezTo>
                      <a:pt x="0" y="21"/>
                      <a:pt x="0" y="21"/>
                      <a:pt x="0" y="21"/>
                    </a:cubicBezTo>
                    <a:cubicBezTo>
                      <a:pt x="0" y="21"/>
                      <a:pt x="0" y="21"/>
                      <a:pt x="0" y="21"/>
                    </a:cubicBezTo>
                    <a:cubicBezTo>
                      <a:pt x="0" y="14"/>
                      <a:pt x="2" y="7"/>
                      <a:pt x="4" y="0"/>
                    </a:cubicBezTo>
                    <a:cubicBezTo>
                      <a:pt x="4" y="0"/>
                      <a:pt x="4" y="0"/>
                      <a:pt x="4" y="0"/>
                    </a:cubicBezTo>
                    <a:cubicBezTo>
                      <a:pt x="78" y="21"/>
                      <a:pt x="78" y="21"/>
                      <a:pt x="78" y="21"/>
                    </a:cubicBezTo>
                    <a:cubicBezTo>
                      <a:pt x="78" y="22"/>
                      <a:pt x="78" y="22"/>
                      <a:pt x="78" y="22"/>
                    </a:cubicBezTo>
                    <a:cubicBezTo>
                      <a:pt x="77" y="24"/>
                      <a:pt x="77" y="27"/>
                      <a:pt x="77" y="29"/>
                    </a:cubicBezTo>
                    <a:lnTo>
                      <a:pt x="77" y="30"/>
                    </a:lnTo>
                    <a:close/>
                    <a:moveTo>
                      <a:pt x="1" y="20"/>
                    </a:moveTo>
                    <a:cubicBezTo>
                      <a:pt x="75" y="28"/>
                      <a:pt x="75" y="28"/>
                      <a:pt x="75" y="28"/>
                    </a:cubicBezTo>
                    <a:cubicBezTo>
                      <a:pt x="76" y="26"/>
                      <a:pt x="76" y="24"/>
                      <a:pt x="76" y="22"/>
                    </a:cubicBezTo>
                    <a:cubicBezTo>
                      <a:pt x="5" y="2"/>
                      <a:pt x="5" y="2"/>
                      <a:pt x="5" y="2"/>
                    </a:cubicBezTo>
                    <a:cubicBezTo>
                      <a:pt x="3" y="8"/>
                      <a:pt x="2" y="14"/>
                      <a:pt x="1"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2402" y="1397"/>
                <a:ext cx="63" cy="45"/>
              </a:xfrm>
              <a:custGeom>
                <a:avLst/>
                <a:gdLst/>
                <a:ahLst/>
                <a:cxnLst>
                  <a:cxn ang="0">
                    <a:pos x="0" y="0"/>
                  </a:cxn>
                  <a:cxn ang="0">
                    <a:pos x="0" y="10"/>
                  </a:cxn>
                  <a:cxn ang="0">
                    <a:pos x="14" y="9"/>
                  </a:cxn>
                  <a:cxn ang="0">
                    <a:pos x="14" y="9"/>
                  </a:cxn>
                  <a:cxn ang="0">
                    <a:pos x="14" y="6"/>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8"/>
                      <a:pt x="14" y="7"/>
                      <a:pt x="14" y="6"/>
                    </a:cubicBezTo>
                    <a:cubicBezTo>
                      <a:pt x="14" y="5"/>
                      <a:pt x="14" y="3"/>
                      <a:pt x="14" y="2"/>
                    </a:cubicBezTo>
                    <a:cubicBezTo>
                      <a:pt x="14" y="2"/>
                      <a:pt x="14" y="2"/>
                      <a:pt x="14" y="2"/>
                    </a:cubicBezTo>
                    <a:cubicBezTo>
                      <a:pt x="0" y="0"/>
                      <a:pt x="0" y="0"/>
                      <a:pt x="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noEditPoints="1"/>
              </p:cNvSpPr>
              <p:nvPr/>
            </p:nvSpPr>
            <p:spPr bwMode="auto">
              <a:xfrm>
                <a:off x="2398" y="1397"/>
                <a:ext cx="71" cy="50"/>
              </a:xfrm>
              <a:custGeom>
                <a:avLst/>
                <a:gdLst/>
                <a:ahLst/>
                <a:cxnLst>
                  <a:cxn ang="0">
                    <a:pos x="0" y="11"/>
                  </a:cxn>
                  <a:cxn ang="0">
                    <a:pos x="0" y="10"/>
                  </a:cxn>
                  <a:cxn ang="0">
                    <a:pos x="0" y="0"/>
                  </a:cxn>
                  <a:cxn ang="0">
                    <a:pos x="1" y="0"/>
                  </a:cxn>
                  <a:cxn ang="0">
                    <a:pos x="16" y="1"/>
                  </a:cxn>
                  <a:cxn ang="0">
                    <a:pos x="16" y="2"/>
                  </a:cxn>
                  <a:cxn ang="0">
                    <a:pos x="15" y="6"/>
                  </a:cxn>
                  <a:cxn ang="0">
                    <a:pos x="16" y="9"/>
                  </a:cxn>
                  <a:cxn ang="0">
                    <a:pos x="16" y="10"/>
                  </a:cxn>
                  <a:cxn ang="0">
                    <a:pos x="0" y="11"/>
                  </a:cxn>
                  <a:cxn ang="0">
                    <a:pos x="2" y="1"/>
                  </a:cxn>
                  <a:cxn ang="0">
                    <a:pos x="2" y="9"/>
                  </a:cxn>
                  <a:cxn ang="0">
                    <a:pos x="14" y="8"/>
                  </a:cxn>
                  <a:cxn ang="0">
                    <a:pos x="14" y="6"/>
                  </a:cxn>
                  <a:cxn ang="0">
                    <a:pos x="14" y="2"/>
                  </a:cxn>
                  <a:cxn ang="0">
                    <a:pos x="2" y="1"/>
                  </a:cxn>
                </a:cxnLst>
                <a:rect l="0" t="0" r="r" b="b"/>
                <a:pathLst>
                  <a:path w="16" h="11">
                    <a:moveTo>
                      <a:pt x="0" y="11"/>
                    </a:moveTo>
                    <a:cubicBezTo>
                      <a:pt x="0" y="10"/>
                      <a:pt x="0" y="10"/>
                      <a:pt x="0" y="10"/>
                    </a:cubicBezTo>
                    <a:cubicBezTo>
                      <a:pt x="0" y="7"/>
                      <a:pt x="0" y="4"/>
                      <a:pt x="0" y="0"/>
                    </a:cubicBezTo>
                    <a:cubicBezTo>
                      <a:pt x="1" y="0"/>
                      <a:pt x="1" y="0"/>
                      <a:pt x="1" y="0"/>
                    </a:cubicBezTo>
                    <a:cubicBezTo>
                      <a:pt x="16" y="1"/>
                      <a:pt x="16" y="1"/>
                      <a:pt x="16" y="1"/>
                    </a:cubicBezTo>
                    <a:cubicBezTo>
                      <a:pt x="16" y="2"/>
                      <a:pt x="16" y="2"/>
                      <a:pt x="16" y="2"/>
                    </a:cubicBezTo>
                    <a:cubicBezTo>
                      <a:pt x="15" y="3"/>
                      <a:pt x="15" y="5"/>
                      <a:pt x="15" y="6"/>
                    </a:cubicBezTo>
                    <a:cubicBezTo>
                      <a:pt x="15" y="7"/>
                      <a:pt x="15" y="8"/>
                      <a:pt x="16" y="9"/>
                    </a:cubicBezTo>
                    <a:cubicBezTo>
                      <a:pt x="16" y="10"/>
                      <a:pt x="16" y="10"/>
                      <a:pt x="16" y="10"/>
                    </a:cubicBezTo>
                    <a:lnTo>
                      <a:pt x="0" y="11"/>
                    </a:lnTo>
                    <a:close/>
                    <a:moveTo>
                      <a:pt x="2" y="1"/>
                    </a:moveTo>
                    <a:cubicBezTo>
                      <a:pt x="2" y="4"/>
                      <a:pt x="2" y="7"/>
                      <a:pt x="2" y="9"/>
                    </a:cubicBezTo>
                    <a:cubicBezTo>
                      <a:pt x="14" y="8"/>
                      <a:pt x="14" y="8"/>
                      <a:pt x="14" y="8"/>
                    </a:cubicBezTo>
                    <a:cubicBezTo>
                      <a:pt x="14" y="8"/>
                      <a:pt x="14" y="7"/>
                      <a:pt x="14" y="6"/>
                    </a:cubicBezTo>
                    <a:cubicBezTo>
                      <a:pt x="14" y="5"/>
                      <a:pt x="14" y="4"/>
                      <a:pt x="14" y="2"/>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2402" y="1438"/>
                <a:ext cx="67" cy="49"/>
              </a:xfrm>
              <a:custGeom>
                <a:avLst/>
                <a:gdLst/>
                <a:ahLst/>
                <a:cxnLst>
                  <a:cxn ang="0">
                    <a:pos x="14" y="0"/>
                  </a:cxn>
                  <a:cxn ang="0">
                    <a:pos x="0" y="1"/>
                  </a:cxn>
                  <a:cxn ang="0">
                    <a:pos x="2" y="11"/>
                  </a:cxn>
                  <a:cxn ang="0">
                    <a:pos x="15" y="7"/>
                  </a:cxn>
                  <a:cxn ang="0">
                    <a:pos x="15" y="7"/>
                  </a:cxn>
                  <a:cxn ang="0">
                    <a:pos x="14" y="0"/>
                  </a:cxn>
                </a:cxnLst>
                <a:rect l="0" t="0" r="r" b="b"/>
                <a:pathLst>
                  <a:path w="15" h="11">
                    <a:moveTo>
                      <a:pt x="14" y="0"/>
                    </a:moveTo>
                    <a:cubicBezTo>
                      <a:pt x="0" y="1"/>
                      <a:pt x="0" y="1"/>
                      <a:pt x="0" y="1"/>
                    </a:cubicBezTo>
                    <a:cubicBezTo>
                      <a:pt x="0" y="4"/>
                      <a:pt x="1" y="7"/>
                      <a:pt x="2" y="11"/>
                    </a:cubicBezTo>
                    <a:cubicBezTo>
                      <a:pt x="15" y="7"/>
                      <a:pt x="15" y="7"/>
                      <a:pt x="15" y="7"/>
                    </a:cubicBezTo>
                    <a:cubicBezTo>
                      <a:pt x="15" y="7"/>
                      <a:pt x="15" y="7"/>
                      <a:pt x="15" y="7"/>
                    </a:cubicBezTo>
                    <a:cubicBezTo>
                      <a:pt x="14" y="5"/>
                      <a:pt x="14" y="3"/>
                      <a:pt x="14"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398" y="1433"/>
                <a:ext cx="76" cy="54"/>
              </a:xfrm>
              <a:custGeom>
                <a:avLst/>
                <a:gdLst/>
                <a:ahLst/>
                <a:cxnLst>
                  <a:cxn ang="0">
                    <a:pos x="2" y="12"/>
                  </a:cxn>
                  <a:cxn ang="0">
                    <a:pos x="2" y="12"/>
                  </a:cxn>
                  <a:cxn ang="0">
                    <a:pos x="0" y="2"/>
                  </a:cxn>
                  <a:cxn ang="0">
                    <a:pos x="0" y="1"/>
                  </a:cxn>
                  <a:cxn ang="0">
                    <a:pos x="15" y="0"/>
                  </a:cxn>
                  <a:cxn ang="0">
                    <a:pos x="16" y="1"/>
                  </a:cxn>
                  <a:cxn ang="0">
                    <a:pos x="17" y="8"/>
                  </a:cxn>
                  <a:cxn ang="0">
                    <a:pos x="17" y="9"/>
                  </a:cxn>
                  <a:cxn ang="0">
                    <a:pos x="2" y="12"/>
                  </a:cxn>
                  <a:cxn ang="0">
                    <a:pos x="2" y="3"/>
                  </a:cxn>
                  <a:cxn ang="0">
                    <a:pos x="3" y="11"/>
                  </a:cxn>
                  <a:cxn ang="0">
                    <a:pos x="15" y="8"/>
                  </a:cxn>
                  <a:cxn ang="0">
                    <a:pos x="14" y="2"/>
                  </a:cxn>
                  <a:cxn ang="0">
                    <a:pos x="2" y="3"/>
                  </a:cxn>
                </a:cxnLst>
                <a:rect l="0" t="0" r="r" b="b"/>
                <a:pathLst>
                  <a:path w="17" h="12">
                    <a:moveTo>
                      <a:pt x="2" y="12"/>
                    </a:moveTo>
                    <a:cubicBezTo>
                      <a:pt x="2" y="12"/>
                      <a:pt x="2" y="12"/>
                      <a:pt x="2" y="12"/>
                    </a:cubicBezTo>
                    <a:cubicBezTo>
                      <a:pt x="1" y="9"/>
                      <a:pt x="1" y="5"/>
                      <a:pt x="0" y="2"/>
                    </a:cubicBezTo>
                    <a:cubicBezTo>
                      <a:pt x="0" y="1"/>
                      <a:pt x="0" y="1"/>
                      <a:pt x="0" y="1"/>
                    </a:cubicBezTo>
                    <a:cubicBezTo>
                      <a:pt x="15" y="0"/>
                      <a:pt x="15" y="0"/>
                      <a:pt x="15" y="0"/>
                    </a:cubicBezTo>
                    <a:cubicBezTo>
                      <a:pt x="16" y="1"/>
                      <a:pt x="16" y="1"/>
                      <a:pt x="16" y="1"/>
                    </a:cubicBezTo>
                    <a:cubicBezTo>
                      <a:pt x="16" y="3"/>
                      <a:pt x="16" y="6"/>
                      <a:pt x="17" y="8"/>
                    </a:cubicBezTo>
                    <a:cubicBezTo>
                      <a:pt x="17" y="9"/>
                      <a:pt x="17" y="9"/>
                      <a:pt x="17" y="9"/>
                    </a:cubicBezTo>
                    <a:lnTo>
                      <a:pt x="2" y="12"/>
                    </a:lnTo>
                    <a:close/>
                    <a:moveTo>
                      <a:pt x="2" y="3"/>
                    </a:moveTo>
                    <a:cubicBezTo>
                      <a:pt x="2" y="5"/>
                      <a:pt x="2" y="8"/>
                      <a:pt x="3" y="11"/>
                    </a:cubicBezTo>
                    <a:cubicBezTo>
                      <a:pt x="15" y="8"/>
                      <a:pt x="15" y="8"/>
                      <a:pt x="15" y="8"/>
                    </a:cubicBezTo>
                    <a:cubicBezTo>
                      <a:pt x="15" y="6"/>
                      <a:pt x="14" y="4"/>
                      <a:pt x="14" y="2"/>
                    </a:cubicBezTo>
                    <a:lnTo>
                      <a:pt x="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170" y="1469"/>
                <a:ext cx="308" cy="156"/>
              </a:xfrm>
              <a:custGeom>
                <a:avLst/>
                <a:gdLst/>
                <a:ahLst/>
                <a:cxnLst>
                  <a:cxn ang="0">
                    <a:pos x="67" y="0"/>
                  </a:cxn>
                  <a:cxn ang="0">
                    <a:pos x="0" y="17"/>
                  </a:cxn>
                  <a:cxn ang="0">
                    <a:pos x="6" y="35"/>
                  </a:cxn>
                  <a:cxn ang="0">
                    <a:pos x="69" y="7"/>
                  </a:cxn>
                  <a:cxn ang="0">
                    <a:pos x="69" y="7"/>
                  </a:cxn>
                  <a:cxn ang="0">
                    <a:pos x="67" y="0"/>
                  </a:cxn>
                </a:cxnLst>
                <a:rect l="0" t="0" r="r" b="b"/>
                <a:pathLst>
                  <a:path w="69" h="35">
                    <a:moveTo>
                      <a:pt x="67" y="0"/>
                    </a:moveTo>
                    <a:cubicBezTo>
                      <a:pt x="0" y="17"/>
                      <a:pt x="0" y="17"/>
                      <a:pt x="0" y="17"/>
                    </a:cubicBezTo>
                    <a:cubicBezTo>
                      <a:pt x="1" y="23"/>
                      <a:pt x="4" y="29"/>
                      <a:pt x="6" y="35"/>
                    </a:cubicBezTo>
                    <a:cubicBezTo>
                      <a:pt x="69" y="7"/>
                      <a:pt x="69" y="7"/>
                      <a:pt x="69" y="7"/>
                    </a:cubicBezTo>
                    <a:cubicBezTo>
                      <a:pt x="69" y="7"/>
                      <a:pt x="69" y="7"/>
                      <a:pt x="69" y="7"/>
                    </a:cubicBezTo>
                    <a:cubicBezTo>
                      <a:pt x="68" y="5"/>
                      <a:pt x="68" y="3"/>
                      <a:pt x="6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noEditPoints="1"/>
              </p:cNvSpPr>
              <p:nvPr/>
            </p:nvSpPr>
            <p:spPr bwMode="auto">
              <a:xfrm>
                <a:off x="2166" y="1464"/>
                <a:ext cx="317" cy="165"/>
              </a:xfrm>
              <a:custGeom>
                <a:avLst/>
                <a:gdLst/>
                <a:ahLst/>
                <a:cxnLst>
                  <a:cxn ang="0">
                    <a:pos x="7" y="37"/>
                  </a:cxn>
                  <a:cxn ang="0">
                    <a:pos x="7" y="37"/>
                  </a:cxn>
                  <a:cxn ang="0">
                    <a:pos x="0" y="18"/>
                  </a:cxn>
                  <a:cxn ang="0">
                    <a:pos x="0" y="17"/>
                  </a:cxn>
                  <a:cxn ang="0">
                    <a:pos x="68" y="0"/>
                  </a:cxn>
                  <a:cxn ang="0">
                    <a:pos x="69" y="1"/>
                  </a:cxn>
                  <a:cxn ang="0">
                    <a:pos x="71" y="8"/>
                  </a:cxn>
                  <a:cxn ang="0">
                    <a:pos x="71" y="8"/>
                  </a:cxn>
                  <a:cxn ang="0">
                    <a:pos x="7" y="37"/>
                  </a:cxn>
                  <a:cxn ang="0">
                    <a:pos x="2" y="19"/>
                  </a:cxn>
                  <a:cxn ang="0">
                    <a:pos x="8" y="35"/>
                  </a:cxn>
                  <a:cxn ang="0">
                    <a:pos x="69" y="8"/>
                  </a:cxn>
                  <a:cxn ang="0">
                    <a:pos x="67" y="2"/>
                  </a:cxn>
                  <a:cxn ang="0">
                    <a:pos x="2" y="19"/>
                  </a:cxn>
                </a:cxnLst>
                <a:rect l="0" t="0" r="r" b="b"/>
                <a:pathLst>
                  <a:path w="71" h="37">
                    <a:moveTo>
                      <a:pt x="7" y="37"/>
                    </a:moveTo>
                    <a:cubicBezTo>
                      <a:pt x="7" y="37"/>
                      <a:pt x="7" y="37"/>
                      <a:pt x="7" y="37"/>
                    </a:cubicBezTo>
                    <a:cubicBezTo>
                      <a:pt x="4" y="31"/>
                      <a:pt x="2" y="24"/>
                      <a:pt x="0" y="18"/>
                    </a:cubicBezTo>
                    <a:cubicBezTo>
                      <a:pt x="0" y="17"/>
                      <a:pt x="0" y="17"/>
                      <a:pt x="0" y="17"/>
                    </a:cubicBezTo>
                    <a:cubicBezTo>
                      <a:pt x="68" y="0"/>
                      <a:pt x="68" y="0"/>
                      <a:pt x="68" y="0"/>
                    </a:cubicBezTo>
                    <a:cubicBezTo>
                      <a:pt x="69" y="1"/>
                      <a:pt x="69" y="1"/>
                      <a:pt x="69" y="1"/>
                    </a:cubicBezTo>
                    <a:cubicBezTo>
                      <a:pt x="69" y="3"/>
                      <a:pt x="70" y="6"/>
                      <a:pt x="71" y="8"/>
                    </a:cubicBezTo>
                    <a:cubicBezTo>
                      <a:pt x="71" y="8"/>
                      <a:pt x="71" y="8"/>
                      <a:pt x="71" y="8"/>
                    </a:cubicBezTo>
                    <a:lnTo>
                      <a:pt x="7" y="37"/>
                    </a:lnTo>
                    <a:close/>
                    <a:moveTo>
                      <a:pt x="2" y="19"/>
                    </a:moveTo>
                    <a:cubicBezTo>
                      <a:pt x="3" y="24"/>
                      <a:pt x="5" y="30"/>
                      <a:pt x="8" y="35"/>
                    </a:cubicBezTo>
                    <a:cubicBezTo>
                      <a:pt x="69" y="8"/>
                      <a:pt x="69" y="8"/>
                      <a:pt x="69" y="8"/>
                    </a:cubicBezTo>
                    <a:cubicBezTo>
                      <a:pt x="69" y="6"/>
                      <a:pt x="68" y="4"/>
                      <a:pt x="67"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112" y="1500"/>
                <a:ext cx="384" cy="254"/>
              </a:xfrm>
              <a:custGeom>
                <a:avLst/>
                <a:gdLst/>
                <a:ahLst/>
                <a:cxnLst>
                  <a:cxn ang="0">
                    <a:pos x="82" y="0"/>
                  </a:cxn>
                  <a:cxn ang="0">
                    <a:pos x="0" y="37"/>
                  </a:cxn>
                  <a:cxn ang="0">
                    <a:pos x="11" y="57"/>
                  </a:cxn>
                  <a:cxn ang="0">
                    <a:pos x="86" y="6"/>
                  </a:cxn>
                  <a:cxn ang="0">
                    <a:pos x="86" y="6"/>
                  </a:cxn>
                  <a:cxn ang="0">
                    <a:pos x="82" y="0"/>
                  </a:cxn>
                </a:cxnLst>
                <a:rect l="0" t="0" r="r" b="b"/>
                <a:pathLst>
                  <a:path w="86" h="57">
                    <a:moveTo>
                      <a:pt x="82" y="0"/>
                    </a:moveTo>
                    <a:cubicBezTo>
                      <a:pt x="0" y="37"/>
                      <a:pt x="0" y="37"/>
                      <a:pt x="0" y="37"/>
                    </a:cubicBezTo>
                    <a:cubicBezTo>
                      <a:pt x="3" y="44"/>
                      <a:pt x="7" y="50"/>
                      <a:pt x="11" y="57"/>
                    </a:cubicBezTo>
                    <a:cubicBezTo>
                      <a:pt x="86" y="6"/>
                      <a:pt x="86" y="6"/>
                      <a:pt x="86" y="6"/>
                    </a:cubicBezTo>
                    <a:cubicBezTo>
                      <a:pt x="86" y="6"/>
                      <a:pt x="86" y="6"/>
                      <a:pt x="86" y="6"/>
                    </a:cubicBezTo>
                    <a:cubicBezTo>
                      <a:pt x="84" y="4"/>
                      <a:pt x="83" y="2"/>
                      <a:pt x="8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noEditPoints="1"/>
              </p:cNvSpPr>
              <p:nvPr/>
            </p:nvSpPr>
            <p:spPr bwMode="auto">
              <a:xfrm>
                <a:off x="2108" y="1496"/>
                <a:ext cx="392" cy="263"/>
              </a:xfrm>
              <a:custGeom>
                <a:avLst/>
                <a:gdLst/>
                <a:ahLst/>
                <a:cxnLst>
                  <a:cxn ang="0">
                    <a:pos x="12" y="59"/>
                  </a:cxn>
                  <a:cxn ang="0">
                    <a:pos x="12" y="58"/>
                  </a:cxn>
                  <a:cxn ang="0">
                    <a:pos x="1" y="38"/>
                  </a:cxn>
                  <a:cxn ang="0">
                    <a:pos x="0" y="37"/>
                  </a:cxn>
                  <a:cxn ang="0">
                    <a:pos x="84" y="0"/>
                  </a:cxn>
                  <a:cxn ang="0">
                    <a:pos x="84" y="1"/>
                  </a:cxn>
                  <a:cxn ang="0">
                    <a:pos x="87" y="7"/>
                  </a:cxn>
                  <a:cxn ang="0">
                    <a:pos x="88" y="8"/>
                  </a:cxn>
                  <a:cxn ang="0">
                    <a:pos x="12" y="59"/>
                  </a:cxn>
                  <a:cxn ang="0">
                    <a:pos x="2" y="38"/>
                  </a:cxn>
                  <a:cxn ang="0">
                    <a:pos x="13" y="57"/>
                  </a:cxn>
                  <a:cxn ang="0">
                    <a:pos x="86" y="7"/>
                  </a:cxn>
                  <a:cxn ang="0">
                    <a:pos x="83" y="2"/>
                  </a:cxn>
                  <a:cxn ang="0">
                    <a:pos x="2" y="38"/>
                  </a:cxn>
                </a:cxnLst>
                <a:rect l="0" t="0" r="r" b="b"/>
                <a:pathLst>
                  <a:path w="88" h="59">
                    <a:moveTo>
                      <a:pt x="12" y="59"/>
                    </a:moveTo>
                    <a:cubicBezTo>
                      <a:pt x="12" y="58"/>
                      <a:pt x="12" y="58"/>
                      <a:pt x="12" y="58"/>
                    </a:cubicBezTo>
                    <a:cubicBezTo>
                      <a:pt x="7" y="52"/>
                      <a:pt x="4" y="45"/>
                      <a:pt x="1" y="38"/>
                    </a:cubicBezTo>
                    <a:cubicBezTo>
                      <a:pt x="0" y="37"/>
                      <a:pt x="0" y="37"/>
                      <a:pt x="0" y="37"/>
                    </a:cubicBezTo>
                    <a:cubicBezTo>
                      <a:pt x="84" y="0"/>
                      <a:pt x="84" y="0"/>
                      <a:pt x="84" y="0"/>
                    </a:cubicBezTo>
                    <a:cubicBezTo>
                      <a:pt x="84" y="1"/>
                      <a:pt x="84" y="1"/>
                      <a:pt x="84" y="1"/>
                    </a:cubicBezTo>
                    <a:cubicBezTo>
                      <a:pt x="85" y="3"/>
                      <a:pt x="86" y="5"/>
                      <a:pt x="87" y="7"/>
                    </a:cubicBezTo>
                    <a:cubicBezTo>
                      <a:pt x="88" y="8"/>
                      <a:pt x="88" y="8"/>
                      <a:pt x="88" y="8"/>
                    </a:cubicBezTo>
                    <a:lnTo>
                      <a:pt x="12" y="59"/>
                    </a:lnTo>
                    <a:close/>
                    <a:moveTo>
                      <a:pt x="2" y="38"/>
                    </a:moveTo>
                    <a:cubicBezTo>
                      <a:pt x="5" y="45"/>
                      <a:pt x="9" y="51"/>
                      <a:pt x="13" y="57"/>
                    </a:cubicBezTo>
                    <a:cubicBezTo>
                      <a:pt x="86" y="7"/>
                      <a:pt x="86" y="7"/>
                      <a:pt x="86" y="7"/>
                    </a:cubicBezTo>
                    <a:cubicBezTo>
                      <a:pt x="85" y="6"/>
                      <a:pt x="84" y="4"/>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2215" y="1527"/>
                <a:ext cx="299" cy="263"/>
              </a:xfrm>
              <a:custGeom>
                <a:avLst/>
                <a:gdLst/>
                <a:ahLst/>
                <a:cxnLst>
                  <a:cxn ang="0">
                    <a:pos x="63" y="0"/>
                  </a:cxn>
                  <a:cxn ang="0">
                    <a:pos x="0" y="43"/>
                  </a:cxn>
                  <a:cxn ang="0">
                    <a:pos x="13" y="59"/>
                  </a:cxn>
                  <a:cxn ang="0">
                    <a:pos x="67" y="6"/>
                  </a:cxn>
                  <a:cxn ang="0">
                    <a:pos x="67" y="6"/>
                  </a:cxn>
                  <a:cxn ang="0">
                    <a:pos x="63" y="0"/>
                  </a:cxn>
                </a:cxnLst>
                <a:rect l="0" t="0" r="r" b="b"/>
                <a:pathLst>
                  <a:path w="67" h="59">
                    <a:moveTo>
                      <a:pt x="63" y="0"/>
                    </a:moveTo>
                    <a:cubicBezTo>
                      <a:pt x="0" y="43"/>
                      <a:pt x="0" y="43"/>
                      <a:pt x="0" y="43"/>
                    </a:cubicBezTo>
                    <a:cubicBezTo>
                      <a:pt x="4" y="49"/>
                      <a:pt x="8" y="54"/>
                      <a:pt x="13" y="59"/>
                    </a:cubicBezTo>
                    <a:cubicBezTo>
                      <a:pt x="67" y="6"/>
                      <a:pt x="67" y="6"/>
                      <a:pt x="67" y="6"/>
                    </a:cubicBezTo>
                    <a:cubicBezTo>
                      <a:pt x="67" y="6"/>
                      <a:pt x="67" y="6"/>
                      <a:pt x="67" y="6"/>
                    </a:cubicBezTo>
                    <a:cubicBezTo>
                      <a:pt x="66" y="4"/>
                      <a:pt x="64" y="2"/>
                      <a:pt x="63"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noEditPoints="1"/>
              </p:cNvSpPr>
              <p:nvPr/>
            </p:nvSpPr>
            <p:spPr bwMode="auto">
              <a:xfrm>
                <a:off x="2210" y="1522"/>
                <a:ext cx="308" cy="272"/>
              </a:xfrm>
              <a:custGeom>
                <a:avLst/>
                <a:gdLst/>
                <a:ahLst/>
                <a:cxnLst>
                  <a:cxn ang="0">
                    <a:pos x="14" y="61"/>
                  </a:cxn>
                  <a:cxn ang="0">
                    <a:pos x="13" y="61"/>
                  </a:cxn>
                  <a:cxn ang="0">
                    <a:pos x="0" y="44"/>
                  </a:cxn>
                  <a:cxn ang="0">
                    <a:pos x="0" y="44"/>
                  </a:cxn>
                  <a:cxn ang="0">
                    <a:pos x="64" y="0"/>
                  </a:cxn>
                  <a:cxn ang="0">
                    <a:pos x="64" y="1"/>
                  </a:cxn>
                  <a:cxn ang="0">
                    <a:pos x="69" y="7"/>
                  </a:cxn>
                  <a:cxn ang="0">
                    <a:pos x="69" y="7"/>
                  </a:cxn>
                  <a:cxn ang="0">
                    <a:pos x="14" y="61"/>
                  </a:cxn>
                  <a:cxn ang="0">
                    <a:pos x="2" y="44"/>
                  </a:cxn>
                  <a:cxn ang="0">
                    <a:pos x="14" y="59"/>
                  </a:cxn>
                  <a:cxn ang="0">
                    <a:pos x="67" y="7"/>
                  </a:cxn>
                  <a:cxn ang="0">
                    <a:pos x="64" y="2"/>
                  </a:cxn>
                  <a:cxn ang="0">
                    <a:pos x="2" y="44"/>
                  </a:cxn>
                </a:cxnLst>
                <a:rect l="0" t="0" r="r" b="b"/>
                <a:pathLst>
                  <a:path w="69" h="61">
                    <a:moveTo>
                      <a:pt x="14" y="61"/>
                    </a:moveTo>
                    <a:cubicBezTo>
                      <a:pt x="13" y="61"/>
                      <a:pt x="13" y="61"/>
                      <a:pt x="13" y="61"/>
                    </a:cubicBezTo>
                    <a:cubicBezTo>
                      <a:pt x="8" y="56"/>
                      <a:pt x="4" y="50"/>
                      <a:pt x="0" y="44"/>
                    </a:cubicBezTo>
                    <a:cubicBezTo>
                      <a:pt x="0" y="44"/>
                      <a:pt x="0" y="44"/>
                      <a:pt x="0" y="44"/>
                    </a:cubicBezTo>
                    <a:cubicBezTo>
                      <a:pt x="64" y="0"/>
                      <a:pt x="64" y="0"/>
                      <a:pt x="64" y="0"/>
                    </a:cubicBezTo>
                    <a:cubicBezTo>
                      <a:pt x="64" y="1"/>
                      <a:pt x="64" y="1"/>
                      <a:pt x="64" y="1"/>
                    </a:cubicBezTo>
                    <a:cubicBezTo>
                      <a:pt x="66" y="3"/>
                      <a:pt x="67" y="5"/>
                      <a:pt x="69" y="7"/>
                    </a:cubicBezTo>
                    <a:cubicBezTo>
                      <a:pt x="69" y="7"/>
                      <a:pt x="69" y="7"/>
                      <a:pt x="69" y="7"/>
                    </a:cubicBezTo>
                    <a:lnTo>
                      <a:pt x="14" y="61"/>
                    </a:lnTo>
                    <a:close/>
                    <a:moveTo>
                      <a:pt x="2" y="44"/>
                    </a:moveTo>
                    <a:cubicBezTo>
                      <a:pt x="5" y="49"/>
                      <a:pt x="9" y="54"/>
                      <a:pt x="14" y="59"/>
                    </a:cubicBezTo>
                    <a:cubicBezTo>
                      <a:pt x="67" y="7"/>
                      <a:pt x="67" y="7"/>
                      <a:pt x="67" y="7"/>
                    </a:cubicBezTo>
                    <a:cubicBezTo>
                      <a:pt x="66" y="6"/>
                      <a:pt x="65" y="4"/>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273" y="1554"/>
                <a:ext cx="268" cy="294"/>
              </a:xfrm>
              <a:custGeom>
                <a:avLst/>
                <a:gdLst/>
                <a:ahLst/>
                <a:cxnLst>
                  <a:cxn ang="0">
                    <a:pos x="54" y="0"/>
                  </a:cxn>
                  <a:cxn ang="0">
                    <a:pos x="0" y="53"/>
                  </a:cxn>
                  <a:cxn ang="0">
                    <a:pos x="15" y="66"/>
                  </a:cxn>
                  <a:cxn ang="0">
                    <a:pos x="60" y="5"/>
                  </a:cxn>
                  <a:cxn ang="0">
                    <a:pos x="60" y="5"/>
                  </a:cxn>
                  <a:cxn ang="0">
                    <a:pos x="54" y="0"/>
                  </a:cxn>
                </a:cxnLst>
                <a:rect l="0" t="0" r="r" b="b"/>
                <a:pathLst>
                  <a:path w="60" h="66">
                    <a:moveTo>
                      <a:pt x="54" y="0"/>
                    </a:moveTo>
                    <a:cubicBezTo>
                      <a:pt x="0" y="53"/>
                      <a:pt x="0" y="53"/>
                      <a:pt x="0" y="53"/>
                    </a:cubicBezTo>
                    <a:cubicBezTo>
                      <a:pt x="4" y="58"/>
                      <a:pt x="10" y="62"/>
                      <a:pt x="15" y="66"/>
                    </a:cubicBezTo>
                    <a:cubicBezTo>
                      <a:pt x="60" y="5"/>
                      <a:pt x="60" y="5"/>
                      <a:pt x="60" y="5"/>
                    </a:cubicBezTo>
                    <a:cubicBezTo>
                      <a:pt x="60" y="5"/>
                      <a:pt x="60" y="5"/>
                      <a:pt x="60" y="5"/>
                    </a:cubicBezTo>
                    <a:cubicBezTo>
                      <a:pt x="58" y="3"/>
                      <a:pt x="56" y="2"/>
                      <a:pt x="5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noEditPoints="1"/>
              </p:cNvSpPr>
              <p:nvPr/>
            </p:nvSpPr>
            <p:spPr bwMode="auto">
              <a:xfrm>
                <a:off x="2268" y="1549"/>
                <a:ext cx="277" cy="303"/>
              </a:xfrm>
              <a:custGeom>
                <a:avLst/>
                <a:gdLst/>
                <a:ahLst/>
                <a:cxnLst>
                  <a:cxn ang="0">
                    <a:pos x="16" y="68"/>
                  </a:cxn>
                  <a:cxn ang="0">
                    <a:pos x="16" y="68"/>
                  </a:cxn>
                  <a:cxn ang="0">
                    <a:pos x="0" y="55"/>
                  </a:cxn>
                  <a:cxn ang="0">
                    <a:pos x="0" y="54"/>
                  </a:cxn>
                  <a:cxn ang="0">
                    <a:pos x="55" y="0"/>
                  </a:cxn>
                  <a:cxn ang="0">
                    <a:pos x="56" y="1"/>
                  </a:cxn>
                  <a:cxn ang="0">
                    <a:pos x="61" y="5"/>
                  </a:cxn>
                  <a:cxn ang="0">
                    <a:pos x="62" y="6"/>
                  </a:cxn>
                  <a:cxn ang="0">
                    <a:pos x="16" y="68"/>
                  </a:cxn>
                  <a:cxn ang="0">
                    <a:pos x="2" y="54"/>
                  </a:cxn>
                  <a:cxn ang="0">
                    <a:pos x="16" y="66"/>
                  </a:cxn>
                  <a:cxn ang="0">
                    <a:pos x="60" y="6"/>
                  </a:cxn>
                  <a:cxn ang="0">
                    <a:pos x="55" y="2"/>
                  </a:cxn>
                  <a:cxn ang="0">
                    <a:pos x="2" y="54"/>
                  </a:cxn>
                </a:cxnLst>
                <a:rect l="0" t="0" r="r" b="b"/>
                <a:pathLst>
                  <a:path w="62" h="68">
                    <a:moveTo>
                      <a:pt x="16" y="68"/>
                    </a:moveTo>
                    <a:cubicBezTo>
                      <a:pt x="16" y="68"/>
                      <a:pt x="16" y="68"/>
                      <a:pt x="16" y="68"/>
                    </a:cubicBezTo>
                    <a:cubicBezTo>
                      <a:pt x="10" y="64"/>
                      <a:pt x="5" y="59"/>
                      <a:pt x="0" y="55"/>
                    </a:cubicBezTo>
                    <a:cubicBezTo>
                      <a:pt x="0" y="54"/>
                      <a:pt x="0" y="54"/>
                      <a:pt x="0" y="54"/>
                    </a:cubicBezTo>
                    <a:cubicBezTo>
                      <a:pt x="55" y="0"/>
                      <a:pt x="55" y="0"/>
                      <a:pt x="55" y="0"/>
                    </a:cubicBezTo>
                    <a:cubicBezTo>
                      <a:pt x="56" y="1"/>
                      <a:pt x="56" y="1"/>
                      <a:pt x="56" y="1"/>
                    </a:cubicBezTo>
                    <a:cubicBezTo>
                      <a:pt x="57" y="2"/>
                      <a:pt x="59" y="4"/>
                      <a:pt x="61" y="5"/>
                    </a:cubicBezTo>
                    <a:cubicBezTo>
                      <a:pt x="62" y="6"/>
                      <a:pt x="62" y="6"/>
                      <a:pt x="62" y="6"/>
                    </a:cubicBezTo>
                    <a:lnTo>
                      <a:pt x="16" y="68"/>
                    </a:lnTo>
                    <a:close/>
                    <a:moveTo>
                      <a:pt x="2" y="54"/>
                    </a:moveTo>
                    <a:cubicBezTo>
                      <a:pt x="6" y="59"/>
                      <a:pt x="11" y="63"/>
                      <a:pt x="16" y="66"/>
                    </a:cubicBezTo>
                    <a:cubicBezTo>
                      <a:pt x="60" y="6"/>
                      <a:pt x="60" y="6"/>
                      <a:pt x="60" y="6"/>
                    </a:cubicBezTo>
                    <a:cubicBezTo>
                      <a:pt x="58" y="5"/>
                      <a:pt x="57" y="3"/>
                      <a:pt x="55"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2447" y="1576"/>
                <a:ext cx="120" cy="156"/>
              </a:xfrm>
              <a:custGeom>
                <a:avLst/>
                <a:gdLst/>
                <a:ahLst/>
                <a:cxnLst>
                  <a:cxn ang="0">
                    <a:pos x="21" y="0"/>
                  </a:cxn>
                  <a:cxn ang="0">
                    <a:pos x="0" y="28"/>
                  </a:cxn>
                  <a:cxn ang="0">
                    <a:pos x="12" y="35"/>
                  </a:cxn>
                  <a:cxn ang="0">
                    <a:pos x="27" y="4"/>
                  </a:cxn>
                  <a:cxn ang="0">
                    <a:pos x="27" y="4"/>
                  </a:cxn>
                  <a:cxn ang="0">
                    <a:pos x="21" y="0"/>
                  </a:cxn>
                </a:cxnLst>
                <a:rect l="0" t="0" r="r" b="b"/>
                <a:pathLst>
                  <a:path w="27" h="35">
                    <a:moveTo>
                      <a:pt x="21" y="0"/>
                    </a:moveTo>
                    <a:cubicBezTo>
                      <a:pt x="0" y="28"/>
                      <a:pt x="0" y="28"/>
                      <a:pt x="0" y="28"/>
                    </a:cubicBezTo>
                    <a:cubicBezTo>
                      <a:pt x="4" y="30"/>
                      <a:pt x="8" y="33"/>
                      <a:pt x="12" y="35"/>
                    </a:cubicBezTo>
                    <a:cubicBezTo>
                      <a:pt x="27" y="4"/>
                      <a:pt x="27" y="4"/>
                      <a:pt x="27" y="4"/>
                    </a:cubicBezTo>
                    <a:cubicBezTo>
                      <a:pt x="27" y="4"/>
                      <a:pt x="27" y="4"/>
                      <a:pt x="27" y="4"/>
                    </a:cubicBezTo>
                    <a:cubicBezTo>
                      <a:pt x="25" y="2"/>
                      <a:pt x="23" y="1"/>
                      <a:pt x="2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noEditPoints="1"/>
              </p:cNvSpPr>
              <p:nvPr/>
            </p:nvSpPr>
            <p:spPr bwMode="auto">
              <a:xfrm>
                <a:off x="2442" y="1571"/>
                <a:ext cx="130" cy="165"/>
              </a:xfrm>
              <a:custGeom>
                <a:avLst/>
                <a:gdLst/>
                <a:ahLst/>
                <a:cxnLst>
                  <a:cxn ang="0">
                    <a:pos x="13" y="37"/>
                  </a:cxn>
                  <a:cxn ang="0">
                    <a:pos x="13" y="36"/>
                  </a:cxn>
                  <a:cxn ang="0">
                    <a:pos x="1" y="29"/>
                  </a:cxn>
                  <a:cxn ang="0">
                    <a:pos x="0" y="29"/>
                  </a:cxn>
                  <a:cxn ang="0">
                    <a:pos x="22" y="0"/>
                  </a:cxn>
                  <a:cxn ang="0">
                    <a:pos x="22" y="0"/>
                  </a:cxn>
                  <a:cxn ang="0">
                    <a:pos x="28" y="4"/>
                  </a:cxn>
                  <a:cxn ang="0">
                    <a:pos x="29" y="4"/>
                  </a:cxn>
                  <a:cxn ang="0">
                    <a:pos x="13" y="37"/>
                  </a:cxn>
                  <a:cxn ang="0">
                    <a:pos x="2" y="29"/>
                  </a:cxn>
                  <a:cxn ang="0">
                    <a:pos x="13" y="35"/>
                  </a:cxn>
                  <a:cxn ang="0">
                    <a:pos x="27" y="5"/>
                  </a:cxn>
                  <a:cxn ang="0">
                    <a:pos x="22" y="2"/>
                  </a:cxn>
                  <a:cxn ang="0">
                    <a:pos x="2" y="29"/>
                  </a:cxn>
                </a:cxnLst>
                <a:rect l="0" t="0" r="r" b="b"/>
                <a:pathLst>
                  <a:path w="29" h="37">
                    <a:moveTo>
                      <a:pt x="13" y="37"/>
                    </a:moveTo>
                    <a:cubicBezTo>
                      <a:pt x="13" y="36"/>
                      <a:pt x="13" y="36"/>
                      <a:pt x="13" y="36"/>
                    </a:cubicBezTo>
                    <a:cubicBezTo>
                      <a:pt x="9" y="34"/>
                      <a:pt x="5" y="32"/>
                      <a:pt x="1" y="29"/>
                    </a:cubicBezTo>
                    <a:cubicBezTo>
                      <a:pt x="0" y="29"/>
                      <a:pt x="0" y="29"/>
                      <a:pt x="0" y="29"/>
                    </a:cubicBezTo>
                    <a:cubicBezTo>
                      <a:pt x="22" y="0"/>
                      <a:pt x="22" y="0"/>
                      <a:pt x="22" y="0"/>
                    </a:cubicBezTo>
                    <a:cubicBezTo>
                      <a:pt x="22" y="0"/>
                      <a:pt x="22" y="0"/>
                      <a:pt x="22" y="0"/>
                    </a:cubicBezTo>
                    <a:cubicBezTo>
                      <a:pt x="24" y="2"/>
                      <a:pt x="26" y="3"/>
                      <a:pt x="28" y="4"/>
                    </a:cubicBezTo>
                    <a:cubicBezTo>
                      <a:pt x="29" y="4"/>
                      <a:pt x="29" y="4"/>
                      <a:pt x="29" y="4"/>
                    </a:cubicBezTo>
                    <a:lnTo>
                      <a:pt x="13" y="37"/>
                    </a:lnTo>
                    <a:close/>
                    <a:moveTo>
                      <a:pt x="2" y="29"/>
                    </a:moveTo>
                    <a:cubicBezTo>
                      <a:pt x="6" y="31"/>
                      <a:pt x="9" y="33"/>
                      <a:pt x="13" y="35"/>
                    </a:cubicBezTo>
                    <a:cubicBezTo>
                      <a:pt x="27" y="5"/>
                      <a:pt x="27" y="5"/>
                      <a:pt x="27" y="5"/>
                    </a:cubicBezTo>
                    <a:cubicBezTo>
                      <a:pt x="25" y="4"/>
                      <a:pt x="24" y="3"/>
                      <a:pt x="22" y="2"/>
                    </a:cubicBezTo>
                    <a:lnTo>
                      <a:pt x="2" y="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2487" y="1594"/>
                <a:ext cx="112" cy="187"/>
              </a:xfrm>
              <a:custGeom>
                <a:avLst/>
                <a:gdLst/>
                <a:ahLst/>
                <a:cxnLst>
                  <a:cxn ang="0">
                    <a:pos x="18" y="0"/>
                  </a:cxn>
                  <a:cxn ang="0">
                    <a:pos x="0" y="37"/>
                  </a:cxn>
                  <a:cxn ang="0">
                    <a:pos x="13" y="42"/>
                  </a:cxn>
                  <a:cxn ang="0">
                    <a:pos x="25" y="2"/>
                  </a:cxn>
                  <a:cxn ang="0">
                    <a:pos x="25" y="2"/>
                  </a:cxn>
                  <a:cxn ang="0">
                    <a:pos x="18" y="0"/>
                  </a:cxn>
                </a:cxnLst>
                <a:rect l="0" t="0" r="r" b="b"/>
                <a:pathLst>
                  <a:path w="25" h="42">
                    <a:moveTo>
                      <a:pt x="18" y="0"/>
                    </a:moveTo>
                    <a:cubicBezTo>
                      <a:pt x="0" y="37"/>
                      <a:pt x="0" y="37"/>
                      <a:pt x="0" y="37"/>
                    </a:cubicBezTo>
                    <a:cubicBezTo>
                      <a:pt x="4" y="39"/>
                      <a:pt x="9" y="41"/>
                      <a:pt x="13" y="42"/>
                    </a:cubicBezTo>
                    <a:cubicBezTo>
                      <a:pt x="25" y="2"/>
                      <a:pt x="25" y="2"/>
                      <a:pt x="25" y="2"/>
                    </a:cubicBezTo>
                    <a:cubicBezTo>
                      <a:pt x="25" y="2"/>
                      <a:pt x="25" y="2"/>
                      <a:pt x="25" y="2"/>
                    </a:cubicBezTo>
                    <a:cubicBezTo>
                      <a:pt x="22" y="1"/>
                      <a:pt x="20" y="1"/>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noEditPoints="1"/>
              </p:cNvSpPr>
              <p:nvPr/>
            </p:nvSpPr>
            <p:spPr bwMode="auto">
              <a:xfrm>
                <a:off x="2483" y="1589"/>
                <a:ext cx="120" cy="197"/>
              </a:xfrm>
              <a:custGeom>
                <a:avLst/>
                <a:gdLst/>
                <a:ahLst/>
                <a:cxnLst>
                  <a:cxn ang="0">
                    <a:pos x="15" y="44"/>
                  </a:cxn>
                  <a:cxn ang="0">
                    <a:pos x="14" y="44"/>
                  </a:cxn>
                  <a:cxn ang="0">
                    <a:pos x="0" y="39"/>
                  </a:cxn>
                  <a:cxn ang="0">
                    <a:pos x="0" y="38"/>
                  </a:cxn>
                  <a:cxn ang="0">
                    <a:pos x="19" y="0"/>
                  </a:cxn>
                  <a:cxn ang="0">
                    <a:pos x="19" y="0"/>
                  </a:cxn>
                  <a:cxn ang="0">
                    <a:pos x="26" y="2"/>
                  </a:cxn>
                  <a:cxn ang="0">
                    <a:pos x="27" y="3"/>
                  </a:cxn>
                  <a:cxn ang="0">
                    <a:pos x="15" y="44"/>
                  </a:cxn>
                  <a:cxn ang="0">
                    <a:pos x="2" y="38"/>
                  </a:cxn>
                  <a:cxn ang="0">
                    <a:pos x="14" y="42"/>
                  </a:cxn>
                  <a:cxn ang="0">
                    <a:pos x="25" y="4"/>
                  </a:cxn>
                  <a:cxn ang="0">
                    <a:pos x="19" y="1"/>
                  </a:cxn>
                  <a:cxn ang="0">
                    <a:pos x="2" y="38"/>
                  </a:cxn>
                </a:cxnLst>
                <a:rect l="0" t="0" r="r" b="b"/>
                <a:pathLst>
                  <a:path w="27" h="44">
                    <a:moveTo>
                      <a:pt x="15" y="44"/>
                    </a:moveTo>
                    <a:cubicBezTo>
                      <a:pt x="14" y="44"/>
                      <a:pt x="14" y="44"/>
                      <a:pt x="14" y="44"/>
                    </a:cubicBezTo>
                    <a:cubicBezTo>
                      <a:pt x="9" y="42"/>
                      <a:pt x="5" y="41"/>
                      <a:pt x="0" y="39"/>
                    </a:cubicBezTo>
                    <a:cubicBezTo>
                      <a:pt x="0" y="38"/>
                      <a:pt x="0" y="38"/>
                      <a:pt x="0" y="38"/>
                    </a:cubicBezTo>
                    <a:cubicBezTo>
                      <a:pt x="19" y="0"/>
                      <a:pt x="19" y="0"/>
                      <a:pt x="19" y="0"/>
                    </a:cubicBezTo>
                    <a:cubicBezTo>
                      <a:pt x="19" y="0"/>
                      <a:pt x="19" y="0"/>
                      <a:pt x="19" y="0"/>
                    </a:cubicBezTo>
                    <a:cubicBezTo>
                      <a:pt x="21" y="1"/>
                      <a:pt x="24" y="2"/>
                      <a:pt x="26" y="2"/>
                    </a:cubicBezTo>
                    <a:cubicBezTo>
                      <a:pt x="27" y="3"/>
                      <a:pt x="27" y="3"/>
                      <a:pt x="27" y="3"/>
                    </a:cubicBezTo>
                    <a:lnTo>
                      <a:pt x="15" y="44"/>
                    </a:lnTo>
                    <a:close/>
                    <a:moveTo>
                      <a:pt x="2" y="38"/>
                    </a:moveTo>
                    <a:cubicBezTo>
                      <a:pt x="6" y="39"/>
                      <a:pt x="10" y="41"/>
                      <a:pt x="14" y="42"/>
                    </a:cubicBezTo>
                    <a:cubicBezTo>
                      <a:pt x="25" y="4"/>
                      <a:pt x="25" y="4"/>
                      <a:pt x="25" y="4"/>
                    </a:cubicBezTo>
                    <a:cubicBezTo>
                      <a:pt x="23" y="3"/>
                      <a:pt x="21" y="2"/>
                      <a:pt x="19" y="1"/>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9" name="Group 238"/>
          <p:cNvGrpSpPr/>
          <p:nvPr/>
        </p:nvGrpSpPr>
        <p:grpSpPr>
          <a:xfrm>
            <a:off x="1320802" y="5156202"/>
            <a:ext cx="1876293" cy="300567"/>
            <a:chOff x="1219200" y="3867150"/>
            <a:chExt cx="1731963" cy="225425"/>
          </a:xfrm>
        </p:grpSpPr>
        <p:sp>
          <p:nvSpPr>
            <p:cNvPr id="1184" name="AutoShape 160"/>
            <p:cNvSpPr>
              <a:spLocks noChangeAspect="1" noChangeArrowheads="1" noTextEdit="1"/>
            </p:cNvSpPr>
            <p:nvPr/>
          </p:nvSpPr>
          <p:spPr bwMode="auto">
            <a:xfrm>
              <a:off x="1219200" y="3867150"/>
              <a:ext cx="1731963" cy="22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122237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Oval 163"/>
            <p:cNvSpPr>
              <a:spLocks noChangeArrowheads="1"/>
            </p:cNvSpPr>
            <p:nvPr/>
          </p:nvSpPr>
          <p:spPr bwMode="auto">
            <a:xfrm>
              <a:off x="1246188"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131762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Oval 165"/>
            <p:cNvSpPr>
              <a:spLocks noChangeArrowheads="1"/>
            </p:cNvSpPr>
            <p:nvPr/>
          </p:nvSpPr>
          <p:spPr bwMode="auto">
            <a:xfrm>
              <a:off x="1339850"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6"/>
            <p:cNvSpPr>
              <a:spLocks/>
            </p:cNvSpPr>
            <p:nvPr/>
          </p:nvSpPr>
          <p:spPr bwMode="auto">
            <a:xfrm>
              <a:off x="1416050" y="3914775"/>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Oval 167"/>
            <p:cNvSpPr>
              <a:spLocks noChangeArrowheads="1"/>
            </p:cNvSpPr>
            <p:nvPr/>
          </p:nvSpPr>
          <p:spPr bwMode="auto">
            <a:xfrm>
              <a:off x="14382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1512888" y="3914775"/>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Oval 169"/>
            <p:cNvSpPr>
              <a:spLocks noChangeArrowheads="1"/>
            </p:cNvSpPr>
            <p:nvPr/>
          </p:nvSpPr>
          <p:spPr bwMode="auto">
            <a:xfrm>
              <a:off x="1536700"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p:cNvSpPr>
            <p:nvPr/>
          </p:nvSpPr>
          <p:spPr bwMode="auto">
            <a:xfrm>
              <a:off x="1611313"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163036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p:cNvSpPr>
            <p:nvPr/>
          </p:nvSpPr>
          <p:spPr bwMode="auto">
            <a:xfrm>
              <a:off x="1706563"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1728788"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1803400" y="3914775"/>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182721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190182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19208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199707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Oval 179"/>
            <p:cNvSpPr>
              <a:spLocks noChangeArrowheads="1"/>
            </p:cNvSpPr>
            <p:nvPr/>
          </p:nvSpPr>
          <p:spPr bwMode="auto">
            <a:xfrm>
              <a:off x="2019300" y="3875088"/>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093913"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Oval 181"/>
            <p:cNvSpPr>
              <a:spLocks noChangeArrowheads="1"/>
            </p:cNvSpPr>
            <p:nvPr/>
          </p:nvSpPr>
          <p:spPr bwMode="auto">
            <a:xfrm>
              <a:off x="21177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192338" y="3906838"/>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Oval 183"/>
            <p:cNvSpPr>
              <a:spLocks noChangeArrowheads="1"/>
            </p:cNvSpPr>
            <p:nvPr/>
          </p:nvSpPr>
          <p:spPr bwMode="auto">
            <a:xfrm>
              <a:off x="2214563" y="3867150"/>
              <a:ext cx="31750"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290763"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Oval 185"/>
            <p:cNvSpPr>
              <a:spLocks noChangeArrowheads="1"/>
            </p:cNvSpPr>
            <p:nvPr/>
          </p:nvSpPr>
          <p:spPr bwMode="auto">
            <a:xfrm>
              <a:off x="230981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84425"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408238"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482850"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Oval 189"/>
            <p:cNvSpPr>
              <a:spLocks noChangeArrowheads="1"/>
            </p:cNvSpPr>
            <p:nvPr/>
          </p:nvSpPr>
          <p:spPr bwMode="auto">
            <a:xfrm>
              <a:off x="250666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581275"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Oval 191"/>
            <p:cNvSpPr>
              <a:spLocks noChangeArrowheads="1"/>
            </p:cNvSpPr>
            <p:nvPr/>
          </p:nvSpPr>
          <p:spPr bwMode="auto">
            <a:xfrm>
              <a:off x="26003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674938"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Oval 193"/>
            <p:cNvSpPr>
              <a:spLocks noChangeArrowheads="1"/>
            </p:cNvSpPr>
            <p:nvPr/>
          </p:nvSpPr>
          <p:spPr bwMode="auto">
            <a:xfrm>
              <a:off x="2698750"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p:cNvSpPr>
            <p:nvPr/>
          </p:nvSpPr>
          <p:spPr bwMode="auto">
            <a:xfrm>
              <a:off x="2773363"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9717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871788" y="3906838"/>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894013" y="3867150"/>
              <a:ext cx="30163"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48" name="AutoShape 160"/>
          <p:cNvSpPr>
            <a:spLocks noChangeAspect="1" noChangeArrowheads="1" noTextEdit="1"/>
          </p:cNvSpPr>
          <p:nvPr/>
        </p:nvSpPr>
        <p:spPr bwMode="auto">
          <a:xfrm>
            <a:off x="1320802" y="5550783"/>
            <a:ext cx="1876293" cy="300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Oval 181"/>
          <p:cNvSpPr>
            <a:spLocks noChangeArrowheads="1"/>
          </p:cNvSpPr>
          <p:nvPr/>
        </p:nvSpPr>
        <p:spPr bwMode="auto">
          <a:xfrm>
            <a:off x="2294202" y="5550783"/>
            <a:ext cx="36116" cy="46567"/>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183"/>
          <p:cNvSpPr>
            <a:spLocks noChangeArrowheads="1"/>
          </p:cNvSpPr>
          <p:nvPr/>
        </p:nvSpPr>
        <p:spPr bwMode="auto">
          <a:xfrm>
            <a:off x="2399110" y="5550783"/>
            <a:ext cx="34396" cy="46567"/>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Oval 185"/>
          <p:cNvSpPr>
            <a:spLocks noChangeArrowheads="1"/>
          </p:cNvSpPr>
          <p:nvPr/>
        </p:nvSpPr>
        <p:spPr bwMode="auto">
          <a:xfrm>
            <a:off x="2502298" y="5550783"/>
            <a:ext cx="36116" cy="46567"/>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Oval 187"/>
          <p:cNvSpPr>
            <a:spLocks noChangeArrowheads="1"/>
          </p:cNvSpPr>
          <p:nvPr/>
        </p:nvSpPr>
        <p:spPr bwMode="auto">
          <a:xfrm>
            <a:off x="2608925"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Oval 189"/>
          <p:cNvSpPr>
            <a:spLocks noChangeArrowheads="1"/>
          </p:cNvSpPr>
          <p:nvPr/>
        </p:nvSpPr>
        <p:spPr bwMode="auto">
          <a:xfrm>
            <a:off x="2715552"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Oval 191"/>
          <p:cNvSpPr>
            <a:spLocks noChangeArrowheads="1"/>
          </p:cNvSpPr>
          <p:nvPr/>
        </p:nvSpPr>
        <p:spPr bwMode="auto">
          <a:xfrm>
            <a:off x="2817019"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193"/>
          <p:cNvSpPr>
            <a:spLocks noChangeArrowheads="1"/>
          </p:cNvSpPr>
          <p:nvPr/>
        </p:nvSpPr>
        <p:spPr bwMode="auto">
          <a:xfrm>
            <a:off x="2923646"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Oval 195"/>
          <p:cNvSpPr>
            <a:spLocks noChangeArrowheads="1"/>
          </p:cNvSpPr>
          <p:nvPr/>
        </p:nvSpPr>
        <p:spPr bwMode="auto">
          <a:xfrm>
            <a:off x="3030273" y="5550783"/>
            <a:ext cx="36116"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0" name="Group 239"/>
          <p:cNvGrpSpPr/>
          <p:nvPr/>
        </p:nvGrpSpPr>
        <p:grpSpPr>
          <a:xfrm>
            <a:off x="1324241" y="5561367"/>
            <a:ext cx="1869414" cy="299927"/>
            <a:chOff x="1222375" y="4171024"/>
            <a:chExt cx="1725613" cy="224945"/>
          </a:xfrm>
        </p:grpSpPr>
        <p:sp>
          <p:nvSpPr>
            <p:cNvPr id="449" name="Freeform 162"/>
            <p:cNvSpPr>
              <a:spLocks/>
            </p:cNvSpPr>
            <p:nvPr/>
          </p:nvSpPr>
          <p:spPr bwMode="auto">
            <a:xfrm>
              <a:off x="122237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163"/>
            <p:cNvSpPr>
              <a:spLocks noChangeArrowheads="1"/>
            </p:cNvSpPr>
            <p:nvPr/>
          </p:nvSpPr>
          <p:spPr bwMode="auto">
            <a:xfrm>
              <a:off x="1246188"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164"/>
            <p:cNvSpPr>
              <a:spLocks/>
            </p:cNvSpPr>
            <p:nvPr/>
          </p:nvSpPr>
          <p:spPr bwMode="auto">
            <a:xfrm>
              <a:off x="131762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165"/>
            <p:cNvSpPr>
              <a:spLocks noChangeArrowheads="1"/>
            </p:cNvSpPr>
            <p:nvPr/>
          </p:nvSpPr>
          <p:spPr bwMode="auto">
            <a:xfrm>
              <a:off x="133985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166"/>
            <p:cNvSpPr>
              <a:spLocks/>
            </p:cNvSpPr>
            <p:nvPr/>
          </p:nvSpPr>
          <p:spPr bwMode="auto">
            <a:xfrm>
              <a:off x="1416050" y="4221344"/>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167"/>
            <p:cNvSpPr>
              <a:spLocks noChangeArrowheads="1"/>
            </p:cNvSpPr>
            <p:nvPr/>
          </p:nvSpPr>
          <p:spPr bwMode="auto">
            <a:xfrm>
              <a:off x="14382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168"/>
            <p:cNvSpPr>
              <a:spLocks/>
            </p:cNvSpPr>
            <p:nvPr/>
          </p:nvSpPr>
          <p:spPr bwMode="auto">
            <a:xfrm>
              <a:off x="1512888" y="4221344"/>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Oval 169"/>
            <p:cNvSpPr>
              <a:spLocks noChangeArrowheads="1"/>
            </p:cNvSpPr>
            <p:nvPr/>
          </p:nvSpPr>
          <p:spPr bwMode="auto">
            <a:xfrm>
              <a:off x="1536700"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170"/>
            <p:cNvSpPr>
              <a:spLocks/>
            </p:cNvSpPr>
            <p:nvPr/>
          </p:nvSpPr>
          <p:spPr bwMode="auto">
            <a:xfrm>
              <a:off x="1611313"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Oval 171"/>
            <p:cNvSpPr>
              <a:spLocks noChangeArrowheads="1"/>
            </p:cNvSpPr>
            <p:nvPr/>
          </p:nvSpPr>
          <p:spPr bwMode="auto">
            <a:xfrm>
              <a:off x="163036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72"/>
            <p:cNvSpPr>
              <a:spLocks/>
            </p:cNvSpPr>
            <p:nvPr/>
          </p:nvSpPr>
          <p:spPr bwMode="auto">
            <a:xfrm>
              <a:off x="1706563"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Oval 173"/>
            <p:cNvSpPr>
              <a:spLocks noChangeArrowheads="1"/>
            </p:cNvSpPr>
            <p:nvPr/>
          </p:nvSpPr>
          <p:spPr bwMode="auto">
            <a:xfrm>
              <a:off x="1728788"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74"/>
            <p:cNvSpPr>
              <a:spLocks/>
            </p:cNvSpPr>
            <p:nvPr/>
          </p:nvSpPr>
          <p:spPr bwMode="auto">
            <a:xfrm>
              <a:off x="1803400" y="4221344"/>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Oval 175"/>
            <p:cNvSpPr>
              <a:spLocks noChangeArrowheads="1"/>
            </p:cNvSpPr>
            <p:nvPr/>
          </p:nvSpPr>
          <p:spPr bwMode="auto">
            <a:xfrm>
              <a:off x="182721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76"/>
            <p:cNvSpPr>
              <a:spLocks/>
            </p:cNvSpPr>
            <p:nvPr/>
          </p:nvSpPr>
          <p:spPr bwMode="auto">
            <a:xfrm>
              <a:off x="190182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Oval 177"/>
            <p:cNvSpPr>
              <a:spLocks noChangeArrowheads="1"/>
            </p:cNvSpPr>
            <p:nvPr/>
          </p:nvSpPr>
          <p:spPr bwMode="auto">
            <a:xfrm>
              <a:off x="19208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78"/>
            <p:cNvSpPr>
              <a:spLocks/>
            </p:cNvSpPr>
            <p:nvPr/>
          </p:nvSpPr>
          <p:spPr bwMode="auto">
            <a:xfrm>
              <a:off x="199707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Oval 179"/>
            <p:cNvSpPr>
              <a:spLocks noChangeArrowheads="1"/>
            </p:cNvSpPr>
            <p:nvPr/>
          </p:nvSpPr>
          <p:spPr bwMode="auto">
            <a:xfrm>
              <a:off x="201930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80"/>
            <p:cNvSpPr>
              <a:spLocks/>
            </p:cNvSpPr>
            <p:nvPr/>
          </p:nvSpPr>
          <p:spPr bwMode="auto">
            <a:xfrm>
              <a:off x="2093913"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82"/>
            <p:cNvSpPr>
              <a:spLocks/>
            </p:cNvSpPr>
            <p:nvPr/>
          </p:nvSpPr>
          <p:spPr bwMode="auto">
            <a:xfrm>
              <a:off x="2192338" y="4213407"/>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184"/>
            <p:cNvSpPr>
              <a:spLocks/>
            </p:cNvSpPr>
            <p:nvPr/>
          </p:nvSpPr>
          <p:spPr bwMode="auto">
            <a:xfrm>
              <a:off x="2290763"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186"/>
            <p:cNvSpPr>
              <a:spLocks/>
            </p:cNvSpPr>
            <p:nvPr/>
          </p:nvSpPr>
          <p:spPr bwMode="auto">
            <a:xfrm>
              <a:off x="2384425"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188"/>
            <p:cNvSpPr>
              <a:spLocks/>
            </p:cNvSpPr>
            <p:nvPr/>
          </p:nvSpPr>
          <p:spPr bwMode="auto">
            <a:xfrm>
              <a:off x="2482850"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90"/>
            <p:cNvSpPr>
              <a:spLocks/>
            </p:cNvSpPr>
            <p:nvPr/>
          </p:nvSpPr>
          <p:spPr bwMode="auto">
            <a:xfrm>
              <a:off x="2581275"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92"/>
            <p:cNvSpPr>
              <a:spLocks/>
            </p:cNvSpPr>
            <p:nvPr/>
          </p:nvSpPr>
          <p:spPr bwMode="auto">
            <a:xfrm>
              <a:off x="2674938"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94"/>
            <p:cNvSpPr>
              <a:spLocks/>
            </p:cNvSpPr>
            <p:nvPr/>
          </p:nvSpPr>
          <p:spPr bwMode="auto">
            <a:xfrm>
              <a:off x="2773363"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196"/>
            <p:cNvSpPr>
              <a:spLocks/>
            </p:cNvSpPr>
            <p:nvPr/>
          </p:nvSpPr>
          <p:spPr bwMode="auto">
            <a:xfrm>
              <a:off x="2871788" y="4213407"/>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4" name="Oval 197"/>
          <p:cNvSpPr>
            <a:spLocks noChangeArrowheads="1"/>
          </p:cNvSpPr>
          <p:nvPr/>
        </p:nvSpPr>
        <p:spPr bwMode="auto">
          <a:xfrm>
            <a:off x="3135182" y="5550783"/>
            <a:ext cx="32677" cy="46567"/>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Content Placeholder 2"/>
          <p:cNvSpPr txBox="1">
            <a:spLocks/>
          </p:cNvSpPr>
          <p:nvPr/>
        </p:nvSpPr>
        <p:spPr>
          <a:xfrm>
            <a:off x="3384550" y="5142023"/>
            <a:ext cx="3384550" cy="7537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3" name="Title 13"/>
          <p:cNvSpPr txBox="1">
            <a:spLocks/>
          </p:cNvSpPr>
          <p:nvPr/>
        </p:nvSpPr>
        <p:spPr>
          <a:xfrm>
            <a:off x="639306" y="440069"/>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Infographics</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44" name="Picture 243"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24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41" name="Group 240"/>
          <p:cNvGrpSpPr/>
          <p:nvPr/>
        </p:nvGrpSpPr>
        <p:grpSpPr>
          <a:xfrm>
            <a:off x="8776029" y="797625"/>
            <a:ext cx="594360" cy="548640"/>
            <a:chOff x="6996506" y="1066800"/>
            <a:chExt cx="548640" cy="548640"/>
          </a:xfrm>
        </p:grpSpPr>
        <p:sp>
          <p:nvSpPr>
            <p:cNvPr id="242"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4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28</a:t>
              </a:r>
              <a:endParaRPr lang="en-US" sz="1600" dirty="0">
                <a:solidFill>
                  <a:schemeClr val="tx1">
                    <a:lumMod val="50000"/>
                    <a:lumOff val="50000"/>
                  </a:schemeClr>
                </a:solidFill>
              </a:endParaRPr>
            </a:p>
          </p:txBody>
        </p:sp>
      </p:gr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2" fill="hold" nodeType="withEffect">
                                  <p:stCondLst>
                                    <p:cond delay="1000"/>
                                  </p:stCondLst>
                                  <p:childTnLst>
                                    <p:set>
                                      <p:cBhvr>
                                        <p:cTn id="12" dur="1" fill="hold">
                                          <p:stCondLst>
                                            <p:cond delay="0"/>
                                          </p:stCondLst>
                                        </p:cTn>
                                        <p:tgtEl>
                                          <p:spTgt spid="393"/>
                                        </p:tgtEl>
                                        <p:attrNameLst>
                                          <p:attrName>style.visibility</p:attrName>
                                        </p:attrNameLst>
                                      </p:cBhvr>
                                      <p:to>
                                        <p:strVal val="visible"/>
                                      </p:to>
                                    </p:set>
                                    <p:animEffect transition="in" filter="slide(fromRight)">
                                      <p:cBhvr>
                                        <p:cTn id="13" dur="1000"/>
                                        <p:tgtEl>
                                          <p:spTgt spid="393"/>
                                        </p:tgtEl>
                                      </p:cBhvr>
                                    </p:animEffect>
                                  </p:childTnLst>
                                </p:cTn>
                              </p:par>
                              <p:par>
                                <p:cTn id="14" presetID="21" presetClass="entr" presetSubtype="4" fill="hold" nodeType="withEffect">
                                  <p:stCondLst>
                                    <p:cond delay="2200"/>
                                  </p:stCondLst>
                                  <p:childTnLst>
                                    <p:set>
                                      <p:cBhvr>
                                        <p:cTn id="15" dur="1" fill="hold">
                                          <p:stCondLst>
                                            <p:cond delay="0"/>
                                          </p:stCondLst>
                                        </p:cTn>
                                        <p:tgtEl>
                                          <p:spTgt spid="237"/>
                                        </p:tgtEl>
                                        <p:attrNameLst>
                                          <p:attrName>style.visibility</p:attrName>
                                        </p:attrNameLst>
                                      </p:cBhvr>
                                      <p:to>
                                        <p:strVal val="visible"/>
                                      </p:to>
                                    </p:set>
                                    <p:animEffect transition="in" filter="wheel(4)">
                                      <p:cBhvr>
                                        <p:cTn id="16" dur="1000"/>
                                        <p:tgtEl>
                                          <p:spTgt spid="237"/>
                                        </p:tgtEl>
                                      </p:cBhvr>
                                    </p:animEffect>
                                  </p:childTnLst>
                                </p:cTn>
                              </p:par>
                              <p:par>
                                <p:cTn id="17" presetID="21" presetClass="entr" presetSubtype="1" fill="hold" nodeType="withEffect">
                                  <p:stCondLst>
                                    <p:cond delay="3200"/>
                                  </p:stCondLst>
                                  <p:childTnLst>
                                    <p:set>
                                      <p:cBhvr>
                                        <p:cTn id="18" dur="1" fill="hold">
                                          <p:stCondLst>
                                            <p:cond delay="0"/>
                                          </p:stCondLst>
                                        </p:cTn>
                                        <p:tgtEl>
                                          <p:spTgt spid="238"/>
                                        </p:tgtEl>
                                        <p:attrNameLst>
                                          <p:attrName>style.visibility</p:attrName>
                                        </p:attrNameLst>
                                      </p:cBhvr>
                                      <p:to>
                                        <p:strVal val="visible"/>
                                      </p:to>
                                    </p:set>
                                    <p:animEffect transition="in" filter="wheel(1)">
                                      <p:cBhvr>
                                        <p:cTn id="19" dur="1000"/>
                                        <p:tgtEl>
                                          <p:spTgt spid="238"/>
                                        </p:tgtEl>
                                      </p:cBhvr>
                                    </p:animEffect>
                                  </p:childTnLst>
                                </p:cTn>
                              </p:par>
                              <p:par>
                                <p:cTn id="20" presetID="3" presetClass="entr" presetSubtype="5" fill="hold" nodeType="withEffect">
                                  <p:stCondLst>
                                    <p:cond delay="4300"/>
                                  </p:stCondLst>
                                  <p:childTnLst>
                                    <p:set>
                                      <p:cBhvr>
                                        <p:cTn id="21" dur="1" fill="hold">
                                          <p:stCondLst>
                                            <p:cond delay="0"/>
                                          </p:stCondLst>
                                        </p:cTn>
                                        <p:tgtEl>
                                          <p:spTgt spid="239"/>
                                        </p:tgtEl>
                                        <p:attrNameLst>
                                          <p:attrName>style.visibility</p:attrName>
                                        </p:attrNameLst>
                                      </p:cBhvr>
                                      <p:to>
                                        <p:strVal val="visible"/>
                                      </p:to>
                                    </p:set>
                                    <p:animEffect transition="in" filter="blinds(vertical)">
                                      <p:cBhvr>
                                        <p:cTn id="22" dur="500"/>
                                        <p:tgtEl>
                                          <p:spTgt spid="239"/>
                                        </p:tgtEl>
                                      </p:cBhvr>
                                    </p:animEffect>
                                  </p:childTnLst>
                                </p:cTn>
                              </p:par>
                              <p:par>
                                <p:cTn id="23" presetID="29" presetClass="entr" presetSubtype="0" fill="hold" nodeType="withEffect">
                                  <p:stCondLst>
                                    <p:cond delay="5000"/>
                                  </p:stCondLst>
                                  <p:childTnLst>
                                    <p:set>
                                      <p:cBhvr>
                                        <p:cTn id="24" dur="1" fill="hold">
                                          <p:stCondLst>
                                            <p:cond delay="0"/>
                                          </p:stCondLst>
                                        </p:cTn>
                                        <p:tgtEl>
                                          <p:spTgt spid="240"/>
                                        </p:tgtEl>
                                        <p:attrNameLst>
                                          <p:attrName>style.visibility</p:attrName>
                                        </p:attrNameLst>
                                      </p:cBhvr>
                                      <p:to>
                                        <p:strVal val="visible"/>
                                      </p:to>
                                    </p:set>
                                    <p:anim calcmode="lin" valueType="num">
                                      <p:cBhvr>
                                        <p:cTn id="25" dur="1000" fill="hold"/>
                                        <p:tgtEl>
                                          <p:spTgt spid="240"/>
                                        </p:tgtEl>
                                        <p:attrNameLst>
                                          <p:attrName>ppt_x</p:attrName>
                                        </p:attrNameLst>
                                      </p:cBhvr>
                                      <p:tavLst>
                                        <p:tav tm="0">
                                          <p:val>
                                            <p:strVal val="#ppt_x-.2"/>
                                          </p:val>
                                        </p:tav>
                                        <p:tav tm="100000">
                                          <p:val>
                                            <p:strVal val="#ppt_x"/>
                                          </p:val>
                                        </p:tav>
                                      </p:tavLst>
                                    </p:anim>
                                    <p:anim calcmode="lin" valueType="num">
                                      <p:cBhvr>
                                        <p:cTn id="26" dur="1000" fill="hold"/>
                                        <p:tgtEl>
                                          <p:spTgt spid="24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40"/>
                                        </p:tgtEl>
                                      </p:cBhvr>
                                    </p:animEffect>
                                  </p:childTnLst>
                                </p:cTn>
                              </p:par>
                              <p:par>
                                <p:cTn id="28" presetID="3" presetClass="entr" presetSubtype="10" fill="hold" grpId="0" nodeType="withEffect">
                                  <p:stCondLst>
                                    <p:cond delay="5900"/>
                                  </p:stCondLst>
                                  <p:childTnLst>
                                    <p:set>
                                      <p:cBhvr>
                                        <p:cTn id="29" dur="1" fill="hold">
                                          <p:stCondLst>
                                            <p:cond delay="0"/>
                                          </p:stCondLst>
                                        </p:cTn>
                                        <p:tgtEl>
                                          <p:spTgt spid="559"/>
                                        </p:tgtEl>
                                        <p:attrNameLst>
                                          <p:attrName>style.visibility</p:attrName>
                                        </p:attrNameLst>
                                      </p:cBhvr>
                                      <p:to>
                                        <p:strVal val="visible"/>
                                      </p:to>
                                    </p:set>
                                    <p:animEffect transition="in" filter="blinds(horizontal)">
                                      <p:cBhvr>
                                        <p:cTn id="30" dur="500"/>
                                        <p:tgtEl>
                                          <p:spTgt spid="559"/>
                                        </p:tgtEl>
                                      </p:cBhvr>
                                    </p:animEffect>
                                  </p:childTnLst>
                                </p:cTn>
                              </p:par>
                            </p:childTnLst>
                          </p:cTn>
                        </p:par>
                        <p:par>
                          <p:cTn id="31" fill="hold">
                            <p:stCondLst>
                              <p:cond delay="6400"/>
                            </p:stCondLst>
                            <p:childTnLst>
                              <p:par>
                                <p:cTn id="32" presetID="10" presetClass="entr" presetSubtype="0" fill="hold" grpId="0" nodeType="after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fade">
                                      <p:cBhvr>
                                        <p:cTn id="3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559" grpId="0"/>
      <p:bldP spid="243" grpId="0"/>
      <p:bldP spid="24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43" name="Title 13"/>
          <p:cNvSpPr txBox="1">
            <a:spLocks/>
          </p:cNvSpPr>
          <p:nvPr/>
        </p:nvSpPr>
        <p:spPr>
          <a:xfrm>
            <a:off x="639308" y="440069"/>
            <a:ext cx="8276094"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Smart Chart</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245" name="Subtitle 2"/>
          <p:cNvSpPr>
            <a:spLocks noGrp="1"/>
          </p:cNvSpPr>
          <p:nvPr>
            <p:ph type="subTitle" idx="1"/>
          </p:nvPr>
        </p:nvSpPr>
        <p:spPr>
          <a:xfrm>
            <a:off x="604749" y="1013491"/>
            <a:ext cx="83932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535" name="Inhaltsplatzhalter 3"/>
          <p:cNvSpPr txBox="1">
            <a:spLocks/>
          </p:cNvSpPr>
          <p:nvPr/>
        </p:nvSpPr>
        <p:spPr>
          <a:xfrm>
            <a:off x="6356350" y="1701800"/>
            <a:ext cx="2806700" cy="3556000"/>
          </a:xfrm>
          <a:prstGeom prst="rect">
            <a:avLst/>
          </a:prstGeom>
        </p:spPr>
        <p:txBody>
          <a:bodyPr vert="horz" lIns="91440" tIns="45720" rIns="91440" bIns="45720" rtlCol="0">
            <a:normAutofit/>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lang="en-US" sz="1100" dirty="0" err="1" smtClean="0">
                <a:solidFill>
                  <a:schemeClr val="bg1">
                    <a:lumMod val="65000"/>
                  </a:schemeClr>
                </a:solidFill>
              </a:rPr>
              <a:t>consetetur</a:t>
            </a:r>
            <a:r>
              <a:rPr lang="en-US" sz="1100" dirty="0" smtClean="0">
                <a:solidFill>
                  <a:schemeClr val="bg1">
                    <a:lumMod val="65000"/>
                  </a:schemeClr>
                </a:solidFill>
              </a:rPr>
              <a:t> </a:t>
            </a:r>
            <a:r>
              <a:rPr lang="en-US" sz="1100" dirty="0" err="1" smtClean="0">
                <a:solidFill>
                  <a:schemeClr val="bg1">
                    <a:lumMod val="65000"/>
                  </a:schemeClr>
                </a:solidFill>
              </a:rPr>
              <a:t>sadipscing</a:t>
            </a:r>
            <a:r>
              <a:rPr lang="en-US" sz="1100" dirty="0" smtClean="0">
                <a:solidFill>
                  <a:schemeClr val="bg1">
                    <a:lumMod val="65000"/>
                  </a:schemeClr>
                </a:solidFill>
              </a:rPr>
              <a:t> </a:t>
            </a:r>
            <a:r>
              <a:rPr lang="en-US" sz="1100" dirty="0" err="1" smtClean="0">
                <a:solidFill>
                  <a:schemeClr val="bg1">
                    <a:lumMod val="65000"/>
                  </a:schemeClr>
                </a:solidFill>
              </a:rPr>
              <a:t>elitr</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nonumy</a:t>
            </a:r>
            <a:r>
              <a:rPr lang="en-US" sz="1100" dirty="0" smtClean="0">
                <a:solidFill>
                  <a:schemeClr val="bg1">
                    <a:lumMod val="65000"/>
                  </a:schemeClr>
                </a:solidFill>
              </a:rPr>
              <a:t> </a:t>
            </a:r>
            <a:r>
              <a:rPr lang="en-US" sz="1100" dirty="0" err="1" smtClean="0">
                <a:solidFill>
                  <a:schemeClr val="bg1">
                    <a:lumMod val="65000"/>
                  </a:schemeClr>
                </a:solidFill>
              </a:rPr>
              <a:t>eirmod</a:t>
            </a:r>
            <a:r>
              <a:rPr lang="en-US" sz="1100" dirty="0" smtClean="0">
                <a:solidFill>
                  <a:schemeClr val="bg1">
                    <a:lumMod val="65000"/>
                  </a:schemeClr>
                </a:solidFill>
              </a:rPr>
              <a:t> </a:t>
            </a:r>
            <a:r>
              <a:rPr lang="en-US" sz="1100" dirty="0" err="1" smtClean="0">
                <a:solidFill>
                  <a:schemeClr val="bg1">
                    <a:lumMod val="65000"/>
                  </a:schemeClr>
                </a:solidFill>
              </a:rPr>
              <a:t>tempor</a:t>
            </a:r>
            <a:r>
              <a:rPr lang="en-US" sz="1100" dirty="0" smtClean="0">
                <a:solidFill>
                  <a:schemeClr val="bg1">
                    <a:lumMod val="65000"/>
                  </a:schemeClr>
                </a:solidFill>
              </a:rPr>
              <a:t> </a:t>
            </a:r>
            <a:r>
              <a:rPr lang="en-US" sz="1100" dirty="0" err="1" smtClean="0">
                <a:solidFill>
                  <a:schemeClr val="bg1">
                    <a:lumMod val="65000"/>
                  </a:schemeClr>
                </a:solidFill>
              </a:rPr>
              <a:t>invidunt</a:t>
            </a:r>
            <a:r>
              <a:rPr lang="en-US" sz="1100" dirty="0" smtClean="0">
                <a:solidFill>
                  <a:schemeClr val="bg1">
                    <a:lumMod val="65000"/>
                  </a:schemeClr>
                </a:solidFill>
              </a:rPr>
              <a:t> </a:t>
            </a:r>
            <a:r>
              <a:rPr lang="en-US" sz="1100" dirty="0" err="1" smtClean="0">
                <a:solidFill>
                  <a:schemeClr val="bg1">
                    <a:lumMod val="65000"/>
                  </a:schemeClr>
                </a:solidFill>
              </a:rPr>
              <a:t>ut</a:t>
            </a:r>
            <a:r>
              <a:rPr lang="en-US" sz="1100" dirty="0" smtClean="0">
                <a:solidFill>
                  <a:schemeClr val="bg1">
                    <a:lumMod val="65000"/>
                  </a:schemeClr>
                </a:solidFill>
              </a:rPr>
              <a:t> </a:t>
            </a:r>
            <a:r>
              <a:rPr lang="en-US" sz="1100" dirty="0" err="1" smtClean="0">
                <a:solidFill>
                  <a:schemeClr val="bg1">
                    <a:lumMod val="65000"/>
                  </a:schemeClr>
                </a:solidFill>
              </a:rPr>
              <a:t>labore</a:t>
            </a:r>
            <a:r>
              <a:rPr lang="en-US" sz="1100" dirty="0" smtClean="0">
                <a:solidFill>
                  <a:schemeClr val="bg1">
                    <a:lumMod val="65000"/>
                  </a:schemeClr>
                </a:solidFill>
              </a:rPr>
              <a:t> et </a:t>
            </a:r>
            <a:r>
              <a:rPr lang="en-US" sz="1100" dirty="0" err="1" smtClean="0">
                <a:solidFill>
                  <a:schemeClr val="bg1">
                    <a:lumMod val="65000"/>
                  </a:schemeClr>
                </a:solidFill>
              </a:rPr>
              <a:t>dolore</a:t>
            </a:r>
            <a:r>
              <a:rPr lang="en-US" sz="1100" dirty="0" smtClean="0">
                <a:solidFill>
                  <a:schemeClr val="bg1">
                    <a:lumMod val="65000"/>
                  </a:schemeClr>
                </a:solidFill>
              </a:rPr>
              <a:t> magna </a:t>
            </a:r>
            <a:r>
              <a:rPr lang="en-US" sz="1100" dirty="0" err="1" smtClean="0">
                <a:solidFill>
                  <a:schemeClr val="bg1">
                    <a:lumMod val="65000"/>
                  </a:schemeClr>
                </a:solidFill>
              </a:rPr>
              <a:t>aliquyam</a:t>
            </a:r>
            <a:r>
              <a:rPr lang="en-US" sz="1100" dirty="0" smtClean="0">
                <a:solidFill>
                  <a:schemeClr val="bg1">
                    <a:lumMod val="65000"/>
                  </a:schemeClr>
                </a:solidFill>
              </a:rPr>
              <a:t> </a:t>
            </a:r>
            <a:r>
              <a:rPr lang="en-US" sz="1100" dirty="0" err="1" smtClean="0">
                <a:solidFill>
                  <a:schemeClr val="bg1">
                    <a:lumMod val="65000"/>
                  </a:schemeClr>
                </a:solidFill>
              </a:rPr>
              <a:t>erat</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voluptua</a:t>
            </a:r>
            <a:r>
              <a:rPr lang="en-US" sz="1100" dirty="0" smtClean="0">
                <a:solidFill>
                  <a:schemeClr val="bg1">
                    <a:lumMod val="65000"/>
                  </a:schemeClr>
                </a:solidFill>
              </a:rPr>
              <a:t>. </a:t>
            </a:r>
            <a:endParaRPr lang="id-ID"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537" name="Straight Connector 536"/>
          <p:cNvCxnSpPr/>
          <p:nvPr/>
        </p:nvCxnSpPr>
        <p:spPr>
          <a:xfrm rot="5400000">
            <a:off x="4160110" y="3631340"/>
            <a:ext cx="4064000" cy="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0" y="1623092"/>
            <a:ext cx="6273800" cy="4526216"/>
            <a:chOff x="0" y="1623092"/>
            <a:chExt cx="5791200" cy="4526216"/>
          </a:xfrm>
        </p:grpSpPr>
        <p:graphicFrame>
          <p:nvGraphicFramePr>
            <p:cNvPr id="521" name="Diagram 520"/>
            <p:cNvGraphicFramePr/>
            <p:nvPr/>
          </p:nvGraphicFramePr>
          <p:xfrm>
            <a:off x="0" y="1803400"/>
            <a:ext cx="3810000" cy="3420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27" name="Rectangle 526"/>
            <p:cNvSpPr/>
            <p:nvPr/>
          </p:nvSpPr>
          <p:spPr>
            <a:xfrm>
              <a:off x="2335946" y="3817203"/>
              <a:ext cx="657281"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528" name="Rectangle 527"/>
            <p:cNvSpPr/>
            <p:nvPr/>
          </p:nvSpPr>
          <p:spPr>
            <a:xfrm>
              <a:off x="1869757" y="2362200"/>
              <a:ext cx="45456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29" name="Rectangle 528"/>
            <p:cNvSpPr/>
            <p:nvPr/>
          </p:nvSpPr>
          <p:spPr>
            <a:xfrm>
              <a:off x="1066800" y="3313176"/>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nvGrpSpPr>
            <p:cNvPr id="31" name="Group 30"/>
            <p:cNvGrpSpPr/>
            <p:nvPr/>
          </p:nvGrpSpPr>
          <p:grpSpPr>
            <a:xfrm>
              <a:off x="2362200" y="1623092"/>
              <a:ext cx="3429000" cy="4526216"/>
              <a:chOff x="2133600" y="1217319"/>
              <a:chExt cx="3429000" cy="3394662"/>
            </a:xfrm>
          </p:grpSpPr>
          <p:sp>
            <p:nvSpPr>
              <p:cNvPr id="27" name="Content Placeholder 2"/>
              <p:cNvSpPr txBox="1">
                <a:spLocks/>
              </p:cNvSpPr>
              <p:nvPr/>
            </p:nvSpPr>
            <p:spPr>
              <a:xfrm>
                <a:off x="3987772" y="3482053"/>
                <a:ext cx="1574828"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Hacking Protection</a:t>
                </a:r>
                <a:endParaRPr lang="en-US" sz="900" dirty="0">
                  <a:solidFill>
                    <a:schemeClr val="bg1"/>
                  </a:solidFill>
                </a:endParaRPr>
              </a:p>
            </p:txBody>
          </p:sp>
          <p:grpSp>
            <p:nvGrpSpPr>
              <p:cNvPr id="30" name="Group 29"/>
              <p:cNvGrpSpPr/>
              <p:nvPr/>
            </p:nvGrpSpPr>
            <p:grpSpPr>
              <a:xfrm>
                <a:off x="2133600" y="1217319"/>
                <a:ext cx="3352800" cy="3394662"/>
                <a:chOff x="2133600" y="1217319"/>
                <a:chExt cx="3352800" cy="3394662"/>
              </a:xfrm>
            </p:grpSpPr>
            <p:sp>
              <p:nvSpPr>
                <p:cNvPr id="15" name="Arc 4"/>
                <p:cNvSpPr>
                  <a:spLocks/>
                </p:cNvSpPr>
                <p:nvPr/>
              </p:nvSpPr>
              <p:spPr bwMode="gray">
                <a:xfrm>
                  <a:off x="2133600" y="1428751"/>
                  <a:ext cx="1773866" cy="3047999"/>
                </a:xfrm>
                <a:custGeom>
                  <a:avLst/>
                  <a:gdLst>
                    <a:gd name="G0" fmla="+- 0 0 0"/>
                    <a:gd name="G1" fmla="+- 19269 0 0"/>
                    <a:gd name="G2" fmla="+- 21600 0 0"/>
                    <a:gd name="T0" fmla="*/ 9761 w 21600"/>
                    <a:gd name="T1" fmla="*/ 0 h 38936"/>
                    <a:gd name="T2" fmla="*/ 8932 w 21600"/>
                    <a:gd name="T3" fmla="*/ 38936 h 38936"/>
                    <a:gd name="T4" fmla="*/ 0 w 21600"/>
                    <a:gd name="T5" fmla="*/ 19269 h 38936"/>
                  </a:gdLst>
                  <a:ahLst/>
                  <a:cxnLst>
                    <a:cxn ang="0">
                      <a:pos x="T0" y="T1"/>
                    </a:cxn>
                    <a:cxn ang="0">
                      <a:pos x="T2" y="T3"/>
                    </a:cxn>
                    <a:cxn ang="0">
                      <a:pos x="T4" y="T5"/>
                    </a:cxn>
                  </a:cxnLst>
                  <a:rect l="0" t="0" r="r" b="b"/>
                  <a:pathLst>
                    <a:path w="21600" h="38936" fill="none" extrusionOk="0">
                      <a:moveTo>
                        <a:pt x="9760" y="0"/>
                      </a:moveTo>
                      <a:cubicBezTo>
                        <a:pt x="17023" y="3678"/>
                        <a:pt x="21600" y="11128"/>
                        <a:pt x="21600" y="19269"/>
                      </a:cubicBezTo>
                      <a:cubicBezTo>
                        <a:pt x="21600" y="27741"/>
                        <a:pt x="16646" y="35432"/>
                        <a:pt x="8931" y="38935"/>
                      </a:cubicBezTo>
                    </a:path>
                    <a:path w="21600" h="38936" stroke="0" extrusionOk="0">
                      <a:moveTo>
                        <a:pt x="9760" y="0"/>
                      </a:moveTo>
                      <a:cubicBezTo>
                        <a:pt x="17023" y="3678"/>
                        <a:pt x="21600" y="11128"/>
                        <a:pt x="21600" y="19269"/>
                      </a:cubicBezTo>
                      <a:cubicBezTo>
                        <a:pt x="21600" y="27741"/>
                        <a:pt x="16646" y="35432"/>
                        <a:pt x="8931" y="38935"/>
                      </a:cubicBezTo>
                      <a:lnTo>
                        <a:pt x="0" y="19269"/>
                      </a:lnTo>
                      <a:close/>
                    </a:path>
                  </a:pathLst>
                </a:custGeom>
                <a:noFill/>
                <a:ln w="9525">
                  <a:solidFill>
                    <a:srgbClr val="B2B2B2"/>
                  </a:solidFill>
                  <a:round/>
                  <a:headEnd/>
                  <a:tailEnd/>
                </a:ln>
                <a:effectLst/>
              </p:spPr>
              <p:txBody>
                <a:bodyPr wrap="none" anchor="ctr"/>
                <a:lstStyle/>
                <a:p>
                  <a:endParaRPr lang="en-US"/>
                </a:p>
              </p:txBody>
            </p:sp>
            <p:sp>
              <p:nvSpPr>
                <p:cNvPr id="16" name="AutoShape 7"/>
                <p:cNvSpPr>
                  <a:spLocks noChangeArrowheads="1"/>
                </p:cNvSpPr>
                <p:nvPr/>
              </p:nvSpPr>
              <p:spPr bwMode="gray">
                <a:xfrm>
                  <a:off x="2760109" y="1310018"/>
                  <a:ext cx="259953"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7" name="AutoShape 8"/>
                <p:cNvSpPr>
                  <a:spLocks noChangeArrowheads="1"/>
                </p:cNvSpPr>
                <p:nvPr/>
              </p:nvSpPr>
              <p:spPr bwMode="gray">
                <a:xfrm>
                  <a:off x="3359075" y="1724686"/>
                  <a:ext cx="259954"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8" name="AutoShape 9"/>
                <p:cNvSpPr>
                  <a:spLocks noChangeArrowheads="1"/>
                </p:cNvSpPr>
                <p:nvPr/>
              </p:nvSpPr>
              <p:spPr bwMode="gray">
                <a:xfrm>
                  <a:off x="3684183" y="2239962"/>
                  <a:ext cx="259953"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9" name="AutoShape 11"/>
                <p:cNvSpPr>
                  <a:spLocks noChangeArrowheads="1"/>
                </p:cNvSpPr>
                <p:nvPr/>
              </p:nvSpPr>
              <p:spPr bwMode="gray">
                <a:xfrm>
                  <a:off x="3796416" y="2860675"/>
                  <a:ext cx="259953"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0" name="AutoShape 12"/>
                <p:cNvSpPr>
                  <a:spLocks noChangeArrowheads="1"/>
                </p:cNvSpPr>
                <p:nvPr/>
              </p:nvSpPr>
              <p:spPr bwMode="gray">
                <a:xfrm>
                  <a:off x="3662917" y="3506787"/>
                  <a:ext cx="259953"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1" name="AutoShape 13"/>
                <p:cNvSpPr>
                  <a:spLocks noChangeArrowheads="1"/>
                </p:cNvSpPr>
                <p:nvPr/>
              </p:nvSpPr>
              <p:spPr bwMode="gray">
                <a:xfrm>
                  <a:off x="3349880" y="3960514"/>
                  <a:ext cx="259954"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2" name="AutoShape 14"/>
                <p:cNvSpPr>
                  <a:spLocks noChangeArrowheads="1"/>
                </p:cNvSpPr>
                <p:nvPr/>
              </p:nvSpPr>
              <p:spPr bwMode="gray">
                <a:xfrm>
                  <a:off x="2839847" y="4345616"/>
                  <a:ext cx="259953"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1"/>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3" name="Content Placeholder 2"/>
                <p:cNvSpPr txBox="1">
                  <a:spLocks/>
                </p:cNvSpPr>
                <p:nvPr/>
              </p:nvSpPr>
              <p:spPr>
                <a:xfrm>
                  <a:off x="3115904" y="1217319"/>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Password  Code</a:t>
                  </a:r>
                  <a:endParaRPr lang="en-US" sz="900" dirty="0">
                    <a:solidFill>
                      <a:schemeClr val="bg1"/>
                    </a:solidFill>
                  </a:endParaRPr>
                </a:p>
              </p:txBody>
            </p:sp>
            <p:sp>
              <p:nvSpPr>
                <p:cNvPr id="24" name="Content Placeholder 2"/>
                <p:cNvSpPr txBox="1">
                  <a:spLocks/>
                </p:cNvSpPr>
                <p:nvPr/>
              </p:nvSpPr>
              <p:spPr>
                <a:xfrm>
                  <a:off x="3725504" y="1644948"/>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Web Designer</a:t>
                  </a:r>
                  <a:endParaRPr lang="en-US" sz="900" dirty="0">
                    <a:solidFill>
                      <a:schemeClr val="bg1"/>
                    </a:solidFill>
                  </a:endParaRPr>
                </a:p>
              </p:txBody>
            </p:sp>
            <p:sp>
              <p:nvSpPr>
                <p:cNvPr id="25" name="Content Placeholder 2"/>
                <p:cNvSpPr txBox="1">
                  <a:spLocks/>
                </p:cNvSpPr>
                <p:nvPr/>
              </p:nvSpPr>
              <p:spPr>
                <a:xfrm>
                  <a:off x="4009038" y="2176020"/>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Graphic Builder</a:t>
                  </a:r>
                  <a:endParaRPr lang="en-US" sz="900" dirty="0">
                    <a:solidFill>
                      <a:schemeClr val="bg1"/>
                    </a:solidFill>
                  </a:endParaRPr>
                </a:p>
              </p:txBody>
            </p:sp>
            <p:sp>
              <p:nvSpPr>
                <p:cNvPr id="26" name="Content Placeholder 2"/>
                <p:cNvSpPr txBox="1">
                  <a:spLocks/>
                </p:cNvSpPr>
                <p:nvPr/>
              </p:nvSpPr>
              <p:spPr>
                <a:xfrm>
                  <a:off x="4030304" y="2817519"/>
                  <a:ext cx="14560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Code Development</a:t>
                  </a:r>
                  <a:endParaRPr lang="en-US" sz="900" dirty="0">
                    <a:solidFill>
                      <a:schemeClr val="bg1"/>
                    </a:solidFill>
                  </a:endParaRPr>
                </a:p>
              </p:txBody>
            </p:sp>
            <p:sp>
              <p:nvSpPr>
                <p:cNvPr id="28" name="Content Placeholder 2"/>
                <p:cNvSpPr txBox="1">
                  <a:spLocks/>
                </p:cNvSpPr>
                <p:nvPr/>
              </p:nvSpPr>
              <p:spPr>
                <a:xfrm>
                  <a:off x="3757422" y="3905585"/>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Anti Virus</a:t>
                  </a:r>
                  <a:endParaRPr lang="en-US" sz="900" dirty="0">
                    <a:solidFill>
                      <a:schemeClr val="bg1"/>
                    </a:solidFill>
                  </a:endParaRPr>
                </a:p>
              </p:txBody>
            </p:sp>
            <p:sp>
              <p:nvSpPr>
                <p:cNvPr id="29" name="Content Placeholder 2"/>
                <p:cNvSpPr txBox="1">
                  <a:spLocks/>
                </p:cNvSpPr>
                <p:nvPr/>
              </p:nvSpPr>
              <p:spPr>
                <a:xfrm>
                  <a:off x="3268304" y="4324350"/>
                  <a:ext cx="19132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Update Software</a:t>
                  </a:r>
                  <a:endParaRPr lang="en-US" sz="900" dirty="0">
                    <a:solidFill>
                      <a:schemeClr val="bg1"/>
                    </a:solidFill>
                  </a:endParaRPr>
                </a:p>
              </p:txBody>
            </p:sp>
          </p:grpSp>
        </p:grpSp>
      </p:grpSp>
      <p:grpSp>
        <p:nvGrpSpPr>
          <p:cNvPr id="33" name="Group 32"/>
          <p:cNvGrpSpPr/>
          <p:nvPr/>
        </p:nvGrpSpPr>
        <p:grpSpPr>
          <a:xfrm>
            <a:off x="8776029" y="797625"/>
            <a:ext cx="594360" cy="548640"/>
            <a:chOff x="6996506" y="1066800"/>
            <a:chExt cx="548640" cy="548640"/>
          </a:xfrm>
        </p:grpSpPr>
        <p:sp>
          <p:nvSpPr>
            <p:cNvPr id="34"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5"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29</a:t>
              </a:r>
              <a:endParaRPr lang="en-US" sz="1600" dirty="0">
                <a:solidFill>
                  <a:schemeClr val="tx1">
                    <a:lumMod val="50000"/>
                    <a:lumOff val="50000"/>
                  </a:schemeClr>
                </a:solidFill>
              </a:endParaRPr>
            </a:p>
          </p:txBody>
        </p:sp>
      </p:gr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2" fill="hold" grpId="0" nodeType="withEffect">
                                  <p:stCondLst>
                                    <p:cond delay="4000"/>
                                  </p:stCondLst>
                                  <p:childTnLst>
                                    <p:set>
                                      <p:cBhvr>
                                        <p:cTn id="12" dur="1" fill="hold">
                                          <p:stCondLst>
                                            <p:cond delay="0"/>
                                          </p:stCondLst>
                                        </p:cTn>
                                        <p:tgtEl>
                                          <p:spTgt spid="535"/>
                                        </p:tgtEl>
                                        <p:attrNameLst>
                                          <p:attrName>style.visibility</p:attrName>
                                        </p:attrNameLst>
                                      </p:cBhvr>
                                      <p:to>
                                        <p:strVal val="visible"/>
                                      </p:to>
                                    </p:set>
                                    <p:animEffect transition="in" filter="slide(fromRight)">
                                      <p:cBhvr>
                                        <p:cTn id="13"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P spid="5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9" name="Content Placeholder 2"/>
          <p:cNvSpPr txBox="1">
            <a:spLocks/>
          </p:cNvSpPr>
          <p:nvPr/>
        </p:nvSpPr>
        <p:spPr>
          <a:xfrm>
            <a:off x="495300" y="1497369"/>
            <a:ext cx="8658962"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100" dirty="0"/>
          </a:p>
        </p:txBody>
      </p:sp>
      <p:sp>
        <p:nvSpPr>
          <p:cNvPr id="4" name="Rectangle 3"/>
          <p:cNvSpPr/>
          <p:nvPr/>
        </p:nvSpPr>
        <p:spPr>
          <a:xfrm flipH="1">
            <a:off x="0" y="2616200"/>
            <a:ext cx="9906000" cy="35560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25501" y="3032206"/>
            <a:ext cx="90636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4" name="Rectangle 23"/>
          <p:cNvSpPr/>
          <p:nvPr/>
        </p:nvSpPr>
        <p:spPr>
          <a:xfrm>
            <a:off x="870021" y="4454606"/>
            <a:ext cx="90636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7" name="Rectangle 26"/>
          <p:cNvSpPr/>
          <p:nvPr/>
        </p:nvSpPr>
        <p:spPr>
          <a:xfrm>
            <a:off x="5170635" y="3055707"/>
            <a:ext cx="90636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9" name="Rectangle 28"/>
          <p:cNvSpPr/>
          <p:nvPr/>
        </p:nvSpPr>
        <p:spPr>
          <a:xfrm>
            <a:off x="5284889" y="4431303"/>
            <a:ext cx="90636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32" name="Content Placeholder 2"/>
          <p:cNvSpPr txBox="1">
            <a:spLocks/>
          </p:cNvSpPr>
          <p:nvPr/>
        </p:nvSpPr>
        <p:spPr>
          <a:xfrm>
            <a:off x="1676213" y="3020295"/>
            <a:ext cx="3198355"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Business  Chart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3" name="Content Placeholder 2"/>
          <p:cNvSpPr txBox="1">
            <a:spLocks/>
          </p:cNvSpPr>
          <p:nvPr/>
        </p:nvSpPr>
        <p:spPr>
          <a:xfrm>
            <a:off x="1651000" y="4499795"/>
            <a:ext cx="3198355"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Protection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5" name="Content Placeholder 2"/>
          <p:cNvSpPr txBox="1">
            <a:spLocks/>
          </p:cNvSpPr>
          <p:nvPr/>
        </p:nvSpPr>
        <p:spPr>
          <a:xfrm>
            <a:off x="6146730" y="3083105"/>
            <a:ext cx="3198355"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Business  Success</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6" name="Content Placeholder 2"/>
          <p:cNvSpPr txBox="1">
            <a:spLocks/>
          </p:cNvSpPr>
          <p:nvPr/>
        </p:nvSpPr>
        <p:spPr>
          <a:xfrm>
            <a:off x="6157860" y="4458699"/>
            <a:ext cx="3198355"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Media  Chat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38" name="Straight Connector 37"/>
          <p:cNvCxnSpPr/>
          <p:nvPr/>
        </p:nvCxnSpPr>
        <p:spPr>
          <a:xfrm rot="5400000">
            <a:off x="3721029" y="4394399"/>
            <a:ext cx="2540000" cy="1720"/>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itle 13"/>
          <p:cNvSpPr txBox="1">
            <a:spLocks/>
          </p:cNvSpPr>
          <p:nvPr/>
        </p:nvSpPr>
        <p:spPr>
          <a:xfrm>
            <a:off x="330200"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Introduction</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5" name="Picture 24" descr="Color_16x9.png"/>
          <p:cNvPicPr>
            <a:picLocks noChangeAspect="1"/>
          </p:cNvPicPr>
          <p:nvPr/>
        </p:nvPicPr>
        <p:blipFill>
          <a:blip r:embed="rId3" cstate="print"/>
          <a:stretch>
            <a:fillRect/>
          </a:stretch>
        </p:blipFill>
        <p:spPr>
          <a:xfrm>
            <a:off x="3419107" y="1007137"/>
            <a:ext cx="2377440" cy="22860"/>
          </a:xfrm>
          <a:prstGeom prst="rect">
            <a:avLst/>
          </a:prstGeom>
        </p:spPr>
      </p:pic>
      <p:grpSp>
        <p:nvGrpSpPr>
          <p:cNvPr id="21" name="Group 20"/>
          <p:cNvGrpSpPr/>
          <p:nvPr/>
        </p:nvGrpSpPr>
        <p:grpSpPr>
          <a:xfrm>
            <a:off x="8776029" y="797625"/>
            <a:ext cx="594360" cy="548640"/>
            <a:chOff x="6996506" y="1066800"/>
            <a:chExt cx="548640" cy="548640"/>
          </a:xfrm>
        </p:grpSpPr>
        <p:sp>
          <p:nvSpPr>
            <p:cNvPr id="22"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a:t>
              </a:r>
              <a:endParaRPr lang="en-US" sz="1600" dirty="0">
                <a:solidFill>
                  <a:schemeClr val="tx1">
                    <a:lumMod val="50000"/>
                    <a:lumOff val="50000"/>
                  </a:schemeClr>
                </a:solidFill>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5" grpId="0"/>
      <p:bldP spid="36"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43" name="Title 13"/>
          <p:cNvSpPr txBox="1">
            <a:spLocks/>
          </p:cNvSpPr>
          <p:nvPr/>
        </p:nvSpPr>
        <p:spPr>
          <a:xfrm>
            <a:off x="639308" y="440069"/>
            <a:ext cx="8276094"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Smart Proccess</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613023" y="1007137"/>
            <a:ext cx="2377440" cy="22860"/>
          </a:xfrm>
          <a:prstGeom prst="rect">
            <a:avLst/>
          </a:prstGeom>
        </p:spPr>
      </p:pic>
      <p:sp>
        <p:nvSpPr>
          <p:cNvPr id="245" name="Subtitle 2"/>
          <p:cNvSpPr>
            <a:spLocks noGrp="1"/>
          </p:cNvSpPr>
          <p:nvPr>
            <p:ph type="subTitle" idx="1"/>
          </p:nvPr>
        </p:nvSpPr>
        <p:spPr>
          <a:xfrm>
            <a:off x="604749" y="1013491"/>
            <a:ext cx="83932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3" name="Group 32"/>
          <p:cNvGrpSpPr/>
          <p:nvPr/>
        </p:nvGrpSpPr>
        <p:grpSpPr>
          <a:xfrm>
            <a:off x="775895" y="1803400"/>
            <a:ext cx="7858620" cy="4049488"/>
            <a:chOff x="716210" y="1803400"/>
            <a:chExt cx="7254111" cy="4049488"/>
          </a:xfrm>
        </p:grpSpPr>
        <p:graphicFrame>
          <p:nvGraphicFramePr>
            <p:cNvPr id="15" name="Diagram 14"/>
            <p:cNvGraphicFramePr/>
            <p:nvPr/>
          </p:nvGraphicFramePr>
          <p:xfrm>
            <a:off x="2362200" y="1803400"/>
            <a:ext cx="4038600" cy="3725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4148468" y="1964069"/>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5" name="Rectangle 24"/>
            <p:cNvSpPr/>
            <p:nvPr/>
          </p:nvSpPr>
          <p:spPr>
            <a:xfrm>
              <a:off x="2743200" y="3424535"/>
              <a:ext cx="475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Rectangle 25"/>
            <p:cNvSpPr/>
            <p:nvPr/>
          </p:nvSpPr>
          <p:spPr>
            <a:xfrm>
              <a:off x="5527357" y="3424535"/>
              <a:ext cx="45456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7" name="Rectangle 26"/>
            <p:cNvSpPr/>
            <p:nvPr/>
          </p:nvSpPr>
          <p:spPr>
            <a:xfrm>
              <a:off x="4114801" y="4800928"/>
              <a:ext cx="475278"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8" name="Rectangle 27"/>
            <p:cNvSpPr/>
            <p:nvPr/>
          </p:nvSpPr>
          <p:spPr>
            <a:xfrm>
              <a:off x="4036831" y="3203589"/>
              <a:ext cx="657281"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29" name="Content Placeholder 2"/>
            <p:cNvSpPr txBox="1">
              <a:spLocks/>
            </p:cNvSpPr>
            <p:nvPr/>
          </p:nvSpPr>
          <p:spPr>
            <a:xfrm>
              <a:off x="6285625" y="1905001"/>
              <a:ext cx="1684696"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Password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6" name="Group 35"/>
            <p:cNvGrpSpPr/>
            <p:nvPr/>
          </p:nvGrpSpPr>
          <p:grpSpPr>
            <a:xfrm>
              <a:off x="5257801" y="2311400"/>
              <a:ext cx="925033" cy="304800"/>
              <a:chOff x="5257800" y="1733550"/>
              <a:chExt cx="925033" cy="228600"/>
            </a:xfrm>
          </p:grpSpPr>
          <p:cxnSp>
            <p:nvCxnSpPr>
              <p:cNvPr id="31" name="Straight Connector 30"/>
              <p:cNvCxnSpPr/>
              <p:nvPr/>
            </p:nvCxnSpPr>
            <p:spPr>
              <a:xfrm flipV="1">
                <a:off x="5257800" y="1733550"/>
                <a:ext cx="304800" cy="228600"/>
              </a:xfrm>
              <a:prstGeom prst="line">
                <a:avLst/>
              </a:prstGeom>
              <a:ln>
                <a:solidFill>
                  <a:srgbClr val="FFC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rgbClr val="FFC000"/>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81600" y="4851400"/>
              <a:ext cx="914400" cy="306917"/>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4">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248400" y="4648201"/>
              <a:ext cx="1684696"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Distribution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43" name="Group 42"/>
            <p:cNvGrpSpPr/>
            <p:nvPr/>
          </p:nvGrpSpPr>
          <p:grpSpPr>
            <a:xfrm rot="10800000">
              <a:off x="2514600" y="2311400"/>
              <a:ext cx="914400" cy="306917"/>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rgbClr val="00B050"/>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716210" y="1888801"/>
              <a:ext cx="1722191"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51" name="Group 50"/>
            <p:cNvGrpSpPr/>
            <p:nvPr/>
          </p:nvGrpSpPr>
          <p:grpSpPr>
            <a:xfrm rot="10800000">
              <a:off x="2580168" y="4952999"/>
              <a:ext cx="925033" cy="304800"/>
              <a:chOff x="5257800" y="1733550"/>
              <a:chExt cx="925033" cy="228600"/>
            </a:xfrm>
          </p:grpSpPr>
          <p:cxnSp>
            <p:nvCxnSpPr>
              <p:cNvPr id="52" name="Straight Connector 51"/>
              <p:cNvCxnSpPr/>
              <p:nvPr/>
            </p:nvCxnSpPr>
            <p:spPr>
              <a:xfrm flipV="1">
                <a:off x="5257800" y="1733550"/>
                <a:ext cx="304800" cy="228600"/>
              </a:xfrm>
              <a:prstGeom prst="line">
                <a:avLst/>
              </a:prstGeom>
              <a:ln>
                <a:solidFill>
                  <a:srgbClr val="AD3E48"/>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rgbClr val="AD3E48"/>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16210" y="4749800"/>
              <a:ext cx="1722191"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Development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34" name="Group 33"/>
          <p:cNvGrpSpPr/>
          <p:nvPr/>
        </p:nvGrpSpPr>
        <p:grpSpPr>
          <a:xfrm>
            <a:off x="8776029" y="797625"/>
            <a:ext cx="594360" cy="548640"/>
            <a:chOff x="6996506" y="1066800"/>
            <a:chExt cx="548640" cy="548640"/>
          </a:xfrm>
        </p:grpSpPr>
        <p:sp>
          <p:nvSpPr>
            <p:cNvPr id="3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9"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30</a:t>
              </a:r>
              <a:endParaRPr lang="en-US" sz="1600" dirty="0">
                <a:solidFill>
                  <a:schemeClr val="tx1">
                    <a:lumMod val="50000"/>
                    <a:lumOff val="50000"/>
                  </a:schemeClr>
                </a:solidFill>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43" name="Title 13"/>
          <p:cNvSpPr txBox="1">
            <a:spLocks/>
          </p:cNvSpPr>
          <p:nvPr/>
        </p:nvSpPr>
        <p:spPr>
          <a:xfrm>
            <a:off x="639308" y="440069"/>
            <a:ext cx="8276094"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Smart Solving</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613023" y="1007137"/>
            <a:ext cx="2377440" cy="22860"/>
          </a:xfrm>
          <a:prstGeom prst="rect">
            <a:avLst/>
          </a:prstGeom>
        </p:spPr>
      </p:pic>
      <p:sp>
        <p:nvSpPr>
          <p:cNvPr id="245" name="Subtitle 2"/>
          <p:cNvSpPr>
            <a:spLocks noGrp="1"/>
          </p:cNvSpPr>
          <p:nvPr>
            <p:ph type="subTitle" idx="1"/>
          </p:nvPr>
        </p:nvSpPr>
        <p:spPr>
          <a:xfrm>
            <a:off x="604749" y="1013491"/>
            <a:ext cx="83932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29" name="Content Placeholder 2"/>
          <p:cNvSpPr txBox="1">
            <a:spLocks/>
          </p:cNvSpPr>
          <p:nvPr/>
        </p:nvSpPr>
        <p:spPr>
          <a:xfrm>
            <a:off x="6809427" y="1905001"/>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Password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 name="Group 35"/>
          <p:cNvGrpSpPr/>
          <p:nvPr/>
        </p:nvGrpSpPr>
        <p:grpSpPr>
          <a:xfrm>
            <a:off x="5695952" y="2311400"/>
            <a:ext cx="1002119" cy="304800"/>
            <a:chOff x="5257800" y="1733550"/>
            <a:chExt cx="925033" cy="228600"/>
          </a:xfrm>
        </p:grpSpPr>
        <p:cxnSp>
          <p:nvCxnSpPr>
            <p:cNvPr id="31" name="Straight Connector 30"/>
            <p:cNvCxnSpPr/>
            <p:nvPr/>
          </p:nvCxnSpPr>
          <p:spPr>
            <a:xfrm flipV="1">
              <a:off x="5257800" y="1733550"/>
              <a:ext cx="304800" cy="228600"/>
            </a:xfrm>
            <a:prstGeom prst="line">
              <a:avLst/>
            </a:prstGeom>
            <a:ln>
              <a:solidFill>
                <a:srgbClr val="FFC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rgbClr val="FFC000"/>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 name="Group 40"/>
          <p:cNvGrpSpPr/>
          <p:nvPr/>
        </p:nvGrpSpPr>
        <p:grpSpPr>
          <a:xfrm>
            <a:off x="5613400" y="4851401"/>
            <a:ext cx="990600" cy="306917"/>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4">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769100" y="4648201"/>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Distribution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6" name="Group 42"/>
          <p:cNvGrpSpPr/>
          <p:nvPr/>
        </p:nvGrpSpPr>
        <p:grpSpPr>
          <a:xfrm rot="10800000">
            <a:off x="2724150" y="2311401"/>
            <a:ext cx="990600" cy="306917"/>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rgbClr val="00B050"/>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742950" y="2006602"/>
            <a:ext cx="1865707"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7" name="Group 50"/>
          <p:cNvGrpSpPr/>
          <p:nvPr/>
        </p:nvGrpSpPr>
        <p:grpSpPr>
          <a:xfrm rot="10800000">
            <a:off x="2795183" y="4952999"/>
            <a:ext cx="1002119" cy="304800"/>
            <a:chOff x="5257800" y="1733550"/>
            <a:chExt cx="925033" cy="228600"/>
          </a:xfrm>
        </p:grpSpPr>
        <p:cxnSp>
          <p:nvCxnSpPr>
            <p:cNvPr id="52" name="Straight Connector 51"/>
            <p:cNvCxnSpPr/>
            <p:nvPr/>
          </p:nvCxnSpPr>
          <p:spPr>
            <a:xfrm flipV="1">
              <a:off x="5257800" y="1733550"/>
              <a:ext cx="304800" cy="228600"/>
            </a:xfrm>
            <a:prstGeom prst="line">
              <a:avLst/>
            </a:prstGeom>
            <a:ln>
              <a:solidFill>
                <a:srgbClr val="AD3E48"/>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rgbClr val="AD3E48"/>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75895" y="4749800"/>
            <a:ext cx="1865707"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Development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pic>
        <p:nvPicPr>
          <p:cNvPr id="33" name="Picture 32" descr="Business-Woman-psd100342.png"/>
          <p:cNvPicPr>
            <a:picLocks noChangeAspect="1"/>
          </p:cNvPicPr>
          <p:nvPr/>
        </p:nvPicPr>
        <p:blipFill>
          <a:blip r:embed="rId4" cstate="print"/>
          <a:stretch>
            <a:fillRect/>
          </a:stretch>
        </p:blipFill>
        <p:spPr>
          <a:xfrm>
            <a:off x="3302000" y="1676390"/>
            <a:ext cx="3014026" cy="4800620"/>
          </a:xfrm>
          <a:prstGeom prst="rect">
            <a:avLst/>
          </a:prstGeom>
          <a:effectLst>
            <a:outerShdw blurRad="76200" dist="368300" dir="18900000" sy="23000" kx="-1200000" algn="bl" rotWithShape="0">
              <a:prstClr val="black">
                <a:alpha val="17000"/>
              </a:prstClr>
            </a:outerShdw>
          </a:effectLst>
        </p:spPr>
      </p:pic>
      <p:cxnSp>
        <p:nvCxnSpPr>
          <p:cNvPr id="36" name="Straight Connector 35"/>
          <p:cNvCxnSpPr/>
          <p:nvPr/>
        </p:nvCxnSpPr>
        <p:spPr>
          <a:xfrm>
            <a:off x="5649874" y="3632201"/>
            <a:ext cx="1073150" cy="2117"/>
          </a:xfrm>
          <a:prstGeom prst="line">
            <a:avLst/>
          </a:prstGeom>
          <a:ln>
            <a:solidFill>
              <a:srgbClr val="388E8E"/>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2701112" y="3733801"/>
            <a:ext cx="1073150" cy="2117"/>
          </a:xfrm>
          <a:prstGeom prst="line">
            <a:avLst/>
          </a:prstGeom>
          <a:ln>
            <a:solidFill>
              <a:schemeClr val="accent6">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9" name="Content Placeholder 2"/>
          <p:cNvSpPr txBox="1">
            <a:spLocks/>
          </p:cNvSpPr>
          <p:nvPr/>
        </p:nvSpPr>
        <p:spPr>
          <a:xfrm>
            <a:off x="752857" y="3327400"/>
            <a:ext cx="1865707" cy="111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Business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 name="Content Placeholder 2"/>
          <p:cNvSpPr txBox="1">
            <a:spLocks/>
          </p:cNvSpPr>
          <p:nvPr/>
        </p:nvSpPr>
        <p:spPr>
          <a:xfrm>
            <a:off x="6819625" y="3242337"/>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0" name="Group 29"/>
          <p:cNvGrpSpPr/>
          <p:nvPr/>
        </p:nvGrpSpPr>
        <p:grpSpPr>
          <a:xfrm>
            <a:off x="8776029" y="797625"/>
            <a:ext cx="594360" cy="548640"/>
            <a:chOff x="6996506" y="1066800"/>
            <a:chExt cx="548640" cy="548640"/>
          </a:xfrm>
        </p:grpSpPr>
        <p:sp>
          <p:nvSpPr>
            <p:cNvPr id="32"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31</a:t>
              </a:r>
              <a:endParaRPr lang="en-US" sz="1600" dirty="0">
                <a:solidFill>
                  <a:schemeClr val="tx1">
                    <a:lumMod val="50000"/>
                    <a:lumOff val="50000"/>
                  </a:schemeClr>
                </a:solidFill>
              </a:endParaRPr>
            </a:p>
          </p:txBody>
        </p:sp>
      </p:gr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4" fill="hold" nodeType="withEffect">
                                  <p:stCondLst>
                                    <p:cond delay="1200"/>
                                  </p:stCondLst>
                                  <p:childTnLst>
                                    <p:set>
                                      <p:cBhvr>
                                        <p:cTn id="12" dur="1" fill="hold">
                                          <p:stCondLst>
                                            <p:cond delay="0"/>
                                          </p:stCondLst>
                                        </p:cTn>
                                        <p:tgtEl>
                                          <p:spTgt spid="33"/>
                                        </p:tgtEl>
                                        <p:attrNameLst>
                                          <p:attrName>style.visibility</p:attrName>
                                        </p:attrNameLst>
                                      </p:cBhvr>
                                      <p:to>
                                        <p:strVal val="visible"/>
                                      </p:to>
                                    </p:set>
                                    <p:animEffect transition="in" filter="slide(fromBottom)">
                                      <p:cBhvr>
                                        <p:cTn id="13" dur="1000"/>
                                        <p:tgtEl>
                                          <p:spTgt spid="33"/>
                                        </p:tgtEl>
                                      </p:cBhvr>
                                    </p:animEffect>
                                  </p:childTnLst>
                                </p:cTn>
                              </p:par>
                              <p:par>
                                <p:cTn id="14" presetID="22" presetClass="entr" presetSubtype="2" fill="hold" nodeType="withEffect">
                                  <p:stCondLst>
                                    <p:cond delay="23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12" presetClass="entr" presetSubtype="8" fill="hold" grpId="0" nodeType="withEffect">
                                  <p:stCondLst>
                                    <p:cond delay="280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500"/>
                                        <p:tgtEl>
                                          <p:spTgt spid="48"/>
                                        </p:tgtEl>
                                      </p:cBhvr>
                                    </p:animEffect>
                                  </p:childTnLst>
                                </p:cTn>
                              </p:par>
                              <p:par>
                                <p:cTn id="20" presetID="22" presetClass="entr" presetSubtype="2" fill="hold" nodeType="withEffect">
                                  <p:stCondLst>
                                    <p:cond delay="340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500"/>
                                        <p:tgtEl>
                                          <p:spTgt spid="37"/>
                                        </p:tgtEl>
                                      </p:cBhvr>
                                    </p:animEffect>
                                  </p:childTnLst>
                                </p:cTn>
                              </p:par>
                              <p:par>
                                <p:cTn id="23" presetID="12" presetClass="entr" presetSubtype="8" fill="hold" grpId="0" nodeType="withEffect">
                                  <p:stCondLst>
                                    <p:cond delay="3900"/>
                                  </p:stCondLst>
                                  <p:childTnLst>
                                    <p:set>
                                      <p:cBhvr>
                                        <p:cTn id="24" dur="1" fill="hold">
                                          <p:stCondLst>
                                            <p:cond delay="0"/>
                                          </p:stCondLst>
                                        </p:cTn>
                                        <p:tgtEl>
                                          <p:spTgt spid="39"/>
                                        </p:tgtEl>
                                        <p:attrNameLst>
                                          <p:attrName>style.visibility</p:attrName>
                                        </p:attrNameLst>
                                      </p:cBhvr>
                                      <p:to>
                                        <p:strVal val="visible"/>
                                      </p:to>
                                    </p:set>
                                    <p:animEffect transition="in" filter="slide(fromLeft)">
                                      <p:cBhvr>
                                        <p:cTn id="25" dur="500"/>
                                        <p:tgtEl>
                                          <p:spTgt spid="39"/>
                                        </p:tgtEl>
                                      </p:cBhvr>
                                    </p:animEffect>
                                  </p:childTnLst>
                                </p:cTn>
                              </p:par>
                              <p:par>
                                <p:cTn id="26" presetID="22" presetClass="entr" presetSubtype="2" fill="hold" nodeType="withEffect">
                                  <p:stCondLst>
                                    <p:cond delay="440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par>
                                <p:cTn id="29" presetID="12" presetClass="entr" presetSubtype="8" fill="hold" grpId="0" nodeType="withEffect">
                                  <p:stCondLst>
                                    <p:cond delay="5000"/>
                                  </p:stCondLst>
                                  <p:childTnLst>
                                    <p:set>
                                      <p:cBhvr>
                                        <p:cTn id="30" dur="1" fill="hold">
                                          <p:stCondLst>
                                            <p:cond delay="0"/>
                                          </p:stCondLst>
                                        </p:cTn>
                                        <p:tgtEl>
                                          <p:spTgt spid="56"/>
                                        </p:tgtEl>
                                        <p:attrNameLst>
                                          <p:attrName>style.visibility</p:attrName>
                                        </p:attrNameLst>
                                      </p:cBhvr>
                                      <p:to>
                                        <p:strVal val="visible"/>
                                      </p:to>
                                    </p:set>
                                    <p:animEffect transition="in" filter="slide(fromLeft)">
                                      <p:cBhvr>
                                        <p:cTn id="31" dur="500"/>
                                        <p:tgtEl>
                                          <p:spTgt spid="56"/>
                                        </p:tgtEl>
                                      </p:cBhvr>
                                    </p:animEffect>
                                  </p:childTnLst>
                                </p:cTn>
                              </p:par>
                              <p:par>
                                <p:cTn id="32" presetID="22" presetClass="entr" presetSubtype="8" fill="hold" nodeType="withEffect">
                                  <p:stCondLst>
                                    <p:cond delay="550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par>
                                <p:cTn id="35" presetID="12" presetClass="entr" presetSubtype="2" fill="hold" grpId="0" nodeType="withEffect">
                                  <p:stCondLst>
                                    <p:cond delay="6100"/>
                                  </p:stCondLst>
                                  <p:childTnLst>
                                    <p:set>
                                      <p:cBhvr>
                                        <p:cTn id="36" dur="1" fill="hold">
                                          <p:stCondLst>
                                            <p:cond delay="0"/>
                                          </p:stCondLst>
                                        </p:cTn>
                                        <p:tgtEl>
                                          <p:spTgt spid="29"/>
                                        </p:tgtEl>
                                        <p:attrNameLst>
                                          <p:attrName>style.visibility</p:attrName>
                                        </p:attrNameLst>
                                      </p:cBhvr>
                                      <p:to>
                                        <p:strVal val="visible"/>
                                      </p:to>
                                    </p:set>
                                    <p:animEffect transition="in" filter="slide(fromRight)">
                                      <p:cBhvr>
                                        <p:cTn id="37" dur="500"/>
                                        <p:tgtEl>
                                          <p:spTgt spid="29"/>
                                        </p:tgtEl>
                                      </p:cBhvr>
                                    </p:animEffect>
                                  </p:childTnLst>
                                </p:cTn>
                              </p:par>
                              <p:par>
                                <p:cTn id="38" presetID="22" presetClass="entr" presetSubtype="8" fill="hold" nodeType="withEffect">
                                  <p:stCondLst>
                                    <p:cond delay="68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2" presetClass="entr" presetSubtype="2" fill="hold" grpId="0" nodeType="withEffect">
                                  <p:stCondLst>
                                    <p:cond delay="7300"/>
                                  </p:stCondLst>
                                  <p:childTnLst>
                                    <p:set>
                                      <p:cBhvr>
                                        <p:cTn id="42" dur="1" fill="hold">
                                          <p:stCondLst>
                                            <p:cond delay="0"/>
                                          </p:stCondLst>
                                        </p:cTn>
                                        <p:tgtEl>
                                          <p:spTgt spid="41"/>
                                        </p:tgtEl>
                                        <p:attrNameLst>
                                          <p:attrName>style.visibility</p:attrName>
                                        </p:attrNameLst>
                                      </p:cBhvr>
                                      <p:to>
                                        <p:strVal val="visible"/>
                                      </p:to>
                                    </p:set>
                                    <p:animEffect transition="in" filter="slide(fromRight)">
                                      <p:cBhvr>
                                        <p:cTn id="43" dur="500"/>
                                        <p:tgtEl>
                                          <p:spTgt spid="41"/>
                                        </p:tgtEl>
                                      </p:cBhvr>
                                    </p:animEffect>
                                  </p:childTnLst>
                                </p:cTn>
                              </p:par>
                              <p:par>
                                <p:cTn id="44" presetID="22" presetClass="entr" presetSubtype="8" fill="hold" nodeType="withEffect">
                                  <p:stCondLst>
                                    <p:cond delay="78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12" presetClass="entr" presetSubtype="2" fill="hold" grpId="0" nodeType="withEffect">
                                  <p:stCondLst>
                                    <p:cond delay="830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P spid="29" grpId="0"/>
      <p:bldP spid="42" grpId="0"/>
      <p:bldP spid="48" grpId="0"/>
      <p:bldP spid="56" grpId="0"/>
      <p:bldP spid="39"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101" name="Group 100"/>
          <p:cNvGrpSpPr/>
          <p:nvPr/>
        </p:nvGrpSpPr>
        <p:grpSpPr>
          <a:xfrm>
            <a:off x="661754" y="1676400"/>
            <a:ext cx="8671191" cy="4131679"/>
            <a:chOff x="987424" y="1522238"/>
            <a:chExt cx="6632577" cy="4285841"/>
          </a:xfrm>
        </p:grpSpPr>
        <p:grpSp>
          <p:nvGrpSpPr>
            <p:cNvPr id="301" name="Group 300"/>
            <p:cNvGrpSpPr/>
            <p:nvPr/>
          </p:nvGrpSpPr>
          <p:grpSpPr>
            <a:xfrm>
              <a:off x="987424" y="2237671"/>
              <a:ext cx="6632576" cy="1991343"/>
              <a:chOff x="987424" y="1646238"/>
              <a:chExt cx="4575176" cy="1493507"/>
            </a:xfrm>
          </p:grpSpPr>
          <p:sp>
            <p:nvSpPr>
              <p:cNvPr id="2053" name="Freeform 5"/>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414132"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644649"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1755445"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1985962"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1905000" y="2379663"/>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89804"/>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225675"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2644774"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329342"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2959099"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2650017"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3279774"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2743200"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3602037"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3059112"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3917949"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3124200"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4229099"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3459163"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4564062"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3581400"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4886324"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894138"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199062"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986212" y="2246313"/>
                <a:ext cx="661988"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321174" y="2254251"/>
                <a:ext cx="327025"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4443412" y="1809750"/>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4778375" y="1820862"/>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4927600" y="2385682"/>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5248275" y="2392032"/>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a:off x="1346796" y="4382295"/>
              <a:ext cx="5919192" cy="997588"/>
              <a:chOff x="1346796" y="3286721"/>
              <a:chExt cx="5919192" cy="748191"/>
            </a:xfrm>
          </p:grpSpPr>
          <p:sp>
            <p:nvSpPr>
              <p:cNvPr id="2093" name="Oval 45"/>
              <p:cNvSpPr>
                <a:spLocks noChangeArrowheads="1"/>
              </p:cNvSpPr>
              <p:nvPr/>
            </p:nvSpPr>
            <p:spPr bwMode="auto">
              <a:xfrm>
                <a:off x="1346796" y="3289565"/>
                <a:ext cx="179388" cy="192088"/>
              </a:xfrm>
              <a:prstGeom prst="ellipse">
                <a:avLst/>
              </a:pr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4" name="Oval 46"/>
              <p:cNvSpPr>
                <a:spLocks noChangeArrowheads="1"/>
              </p:cNvSpPr>
              <p:nvPr/>
            </p:nvSpPr>
            <p:spPr bwMode="auto">
              <a:xfrm>
                <a:off x="1996926" y="3289565"/>
                <a:ext cx="180975" cy="192088"/>
              </a:xfrm>
              <a:prstGeom prst="ellipse">
                <a:avLst/>
              </a:prstGeom>
              <a:solidFill>
                <a:srgbClr val="D84D5A"/>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5" name="Oval 47"/>
              <p:cNvSpPr>
                <a:spLocks noChangeArrowheads="1"/>
              </p:cNvSpPr>
              <p:nvPr/>
            </p:nvSpPr>
            <p:spPr bwMode="auto">
              <a:xfrm>
                <a:off x="2703810" y="3289565"/>
                <a:ext cx="179388" cy="192088"/>
              </a:xfrm>
              <a:prstGeom prst="ellipse">
                <a:avLst/>
              </a:prstGeom>
              <a:solidFill>
                <a:srgbClr val="23C7E3"/>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6" name="Oval 48"/>
              <p:cNvSpPr>
                <a:spLocks noChangeArrowheads="1"/>
              </p:cNvSpPr>
              <p:nvPr/>
            </p:nvSpPr>
            <p:spPr bwMode="auto">
              <a:xfrm>
                <a:off x="3290375" y="3286721"/>
                <a:ext cx="179388" cy="192088"/>
              </a:xfrm>
              <a:prstGeom prst="ellipse">
                <a:avLst/>
              </a:prstGeom>
              <a:solidFill>
                <a:srgbClr val="2E807D"/>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7" name="Oval 49"/>
              <p:cNvSpPr>
                <a:spLocks noChangeArrowheads="1"/>
              </p:cNvSpPr>
              <p:nvPr/>
            </p:nvSpPr>
            <p:spPr bwMode="auto">
              <a:xfrm>
                <a:off x="3868258" y="3297354"/>
                <a:ext cx="180975" cy="192088"/>
              </a:xfrm>
              <a:prstGeom prst="ellipse">
                <a:avLst/>
              </a:prstGeom>
              <a:solidFill>
                <a:srgbClr val="FCC94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8" name="Oval 50"/>
              <p:cNvSpPr>
                <a:spLocks noChangeArrowheads="1"/>
              </p:cNvSpPr>
              <p:nvPr/>
            </p:nvSpPr>
            <p:spPr bwMode="auto">
              <a:xfrm>
                <a:off x="4467225" y="3297354"/>
                <a:ext cx="180975" cy="192088"/>
              </a:xfrm>
              <a:prstGeom prst="ellipse">
                <a:avLst/>
              </a:prstGeom>
              <a:solidFill>
                <a:srgbClr val="A1B742"/>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9" name="Oval 51"/>
              <p:cNvSpPr>
                <a:spLocks noChangeArrowheads="1"/>
              </p:cNvSpPr>
              <p:nvPr/>
            </p:nvSpPr>
            <p:spPr bwMode="auto">
              <a:xfrm>
                <a:off x="5078412" y="3298429"/>
                <a:ext cx="179388" cy="192088"/>
              </a:xfrm>
              <a:prstGeom prst="ellipse">
                <a:avLst/>
              </a:pr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01" name="Oval 53"/>
              <p:cNvSpPr>
                <a:spLocks noChangeArrowheads="1"/>
              </p:cNvSpPr>
              <p:nvPr/>
            </p:nvSpPr>
            <p:spPr bwMode="auto">
              <a:xfrm>
                <a:off x="5719911" y="3289565"/>
                <a:ext cx="179388" cy="192088"/>
              </a:xfrm>
              <a:prstGeom prst="ellipse">
                <a:avLst/>
              </a:prstGeom>
              <a:solidFill>
                <a:srgbClr val="B0967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7" name="Oval 53"/>
              <p:cNvSpPr>
                <a:spLocks noChangeArrowheads="1"/>
              </p:cNvSpPr>
              <p:nvPr/>
            </p:nvSpPr>
            <p:spPr bwMode="auto">
              <a:xfrm>
                <a:off x="6395078" y="3300198"/>
                <a:ext cx="179388" cy="192088"/>
              </a:xfrm>
              <a:prstGeom prst="ellipse">
                <a:avLst/>
              </a:prstGeom>
              <a:solidFill>
                <a:schemeClr val="accent4">
                  <a:lumMod val="60000"/>
                  <a:lumOff val="4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0" name="Oval 47"/>
              <p:cNvSpPr>
                <a:spLocks noChangeArrowheads="1"/>
              </p:cNvSpPr>
              <p:nvPr/>
            </p:nvSpPr>
            <p:spPr bwMode="auto">
              <a:xfrm>
                <a:off x="7086600" y="3295584"/>
                <a:ext cx="179388" cy="192088"/>
              </a:xfrm>
              <a:prstGeom prst="ellipse">
                <a:avLst/>
              </a:prstGeom>
              <a:solidFill>
                <a:schemeClr val="accent6">
                  <a:lumMod val="75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303" name="Straight Connector 302"/>
              <p:cNvCxnSpPr/>
              <p:nvPr/>
            </p:nvCxnSpPr>
            <p:spPr>
              <a:xfrm rot="5400000">
                <a:off x="1189088"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184298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254009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3127756" y="3781128"/>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3714997" y="3787510"/>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4299794"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5400000">
                <a:off x="4934198"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5554431" y="3776877"/>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a:off x="6229598"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6937756"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3" name="Title 13"/>
            <p:cNvSpPr txBox="1">
              <a:spLocks/>
            </p:cNvSpPr>
            <p:nvPr/>
          </p:nvSpPr>
          <p:spPr>
            <a:xfrm>
              <a:off x="1028824" y="5397215"/>
              <a:ext cx="7113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Build</a:t>
              </a:r>
              <a:r>
                <a:rPr lang="id-ID" sz="1000" dirty="0" smtClean="0">
                  <a:solidFill>
                    <a:schemeClr val="bg1">
                      <a:lumMod val="65000"/>
                    </a:schemeClr>
                  </a:solidFill>
                  <a:latin typeface="+mn-lt"/>
                </a:rPr>
                <a:t>ing</a:t>
              </a:r>
              <a:endParaRPr lang="en-US" sz="1000" dirty="0">
                <a:solidFill>
                  <a:schemeClr val="bg1">
                    <a:lumMod val="65000"/>
                  </a:schemeClr>
                </a:solidFill>
                <a:latin typeface="+mn-lt"/>
              </a:endParaRPr>
            </a:p>
          </p:txBody>
        </p:sp>
        <p:sp>
          <p:nvSpPr>
            <p:cNvPr id="314" name="Title 13"/>
            <p:cNvSpPr txBox="1">
              <a:spLocks/>
            </p:cNvSpPr>
            <p:nvPr/>
          </p:nvSpPr>
          <p:spPr>
            <a:xfrm>
              <a:off x="1600201" y="5397215"/>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Camera</a:t>
              </a:r>
              <a:endParaRPr lang="en-US" sz="1000" dirty="0">
                <a:solidFill>
                  <a:schemeClr val="bg1">
                    <a:lumMod val="65000"/>
                  </a:schemeClr>
                </a:solidFill>
                <a:latin typeface="+mn-lt"/>
              </a:endParaRPr>
            </a:p>
          </p:txBody>
        </p:sp>
        <p:sp>
          <p:nvSpPr>
            <p:cNvPr id="315" name="Title 13"/>
            <p:cNvSpPr txBox="1">
              <a:spLocks/>
            </p:cNvSpPr>
            <p:nvPr/>
          </p:nvSpPr>
          <p:spPr>
            <a:xfrm>
              <a:off x="2336625"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Notebook</a:t>
              </a:r>
              <a:endParaRPr lang="en-US" sz="1000" dirty="0">
                <a:solidFill>
                  <a:schemeClr val="bg1">
                    <a:lumMod val="65000"/>
                  </a:schemeClr>
                </a:solidFill>
                <a:latin typeface="+mn-lt"/>
              </a:endParaRPr>
            </a:p>
          </p:txBody>
        </p:sp>
        <p:sp>
          <p:nvSpPr>
            <p:cNvPr id="316" name="Title 13"/>
            <p:cNvSpPr txBox="1">
              <a:spLocks/>
            </p:cNvSpPr>
            <p:nvPr/>
          </p:nvSpPr>
          <p:spPr>
            <a:xfrm>
              <a:off x="2872566" y="5392751"/>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Design</a:t>
              </a:r>
              <a:endParaRPr lang="en-US" sz="1000" dirty="0">
                <a:solidFill>
                  <a:schemeClr val="bg1">
                    <a:lumMod val="65000"/>
                  </a:schemeClr>
                </a:solidFill>
                <a:latin typeface="+mn-lt"/>
              </a:endParaRPr>
            </a:p>
          </p:txBody>
        </p:sp>
        <p:sp>
          <p:nvSpPr>
            <p:cNvPr id="317" name="Title 13"/>
            <p:cNvSpPr txBox="1">
              <a:spLocks/>
            </p:cNvSpPr>
            <p:nvPr/>
          </p:nvSpPr>
          <p:spPr>
            <a:xfrm>
              <a:off x="3490258"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Planning</a:t>
              </a:r>
              <a:endParaRPr lang="en-US" sz="1000" dirty="0">
                <a:solidFill>
                  <a:schemeClr val="bg1">
                    <a:lumMod val="65000"/>
                  </a:schemeClr>
                </a:solidFill>
                <a:latin typeface="+mn-lt"/>
              </a:endParaRPr>
            </a:p>
          </p:txBody>
        </p:sp>
        <p:sp>
          <p:nvSpPr>
            <p:cNvPr id="318" name="Title 13"/>
            <p:cNvSpPr txBox="1">
              <a:spLocks/>
            </p:cNvSpPr>
            <p:nvPr/>
          </p:nvSpPr>
          <p:spPr>
            <a:xfrm>
              <a:off x="4099857"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Diagram</a:t>
              </a:r>
              <a:endParaRPr lang="en-US" sz="1000" dirty="0">
                <a:solidFill>
                  <a:schemeClr val="bg1">
                    <a:lumMod val="65000"/>
                  </a:schemeClr>
                </a:solidFill>
                <a:latin typeface="+mn-lt"/>
              </a:endParaRPr>
            </a:p>
          </p:txBody>
        </p:sp>
        <p:sp>
          <p:nvSpPr>
            <p:cNvPr id="319" name="Title 13"/>
            <p:cNvSpPr txBox="1">
              <a:spLocks/>
            </p:cNvSpPr>
            <p:nvPr/>
          </p:nvSpPr>
          <p:spPr>
            <a:xfrm>
              <a:off x="4572001" y="5385396"/>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Code</a:t>
              </a:r>
              <a:endParaRPr lang="en-US" sz="1000" dirty="0">
                <a:solidFill>
                  <a:schemeClr val="bg1">
                    <a:lumMod val="65000"/>
                  </a:schemeClr>
                </a:solidFill>
                <a:latin typeface="+mn-lt"/>
              </a:endParaRPr>
            </a:p>
          </p:txBody>
        </p:sp>
        <p:sp>
          <p:nvSpPr>
            <p:cNvPr id="320" name="Title 13"/>
            <p:cNvSpPr txBox="1">
              <a:spLocks/>
            </p:cNvSpPr>
            <p:nvPr/>
          </p:nvSpPr>
          <p:spPr>
            <a:xfrm>
              <a:off x="5428926"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Flowchart</a:t>
              </a:r>
              <a:endParaRPr lang="en-US" sz="1000" dirty="0">
                <a:solidFill>
                  <a:schemeClr val="bg1">
                    <a:lumMod val="65000"/>
                  </a:schemeClr>
                </a:solidFill>
                <a:latin typeface="+mn-lt"/>
              </a:endParaRPr>
            </a:p>
          </p:txBody>
        </p:sp>
        <p:sp>
          <p:nvSpPr>
            <p:cNvPr id="321" name="Title 13"/>
            <p:cNvSpPr txBox="1">
              <a:spLocks/>
            </p:cNvSpPr>
            <p:nvPr/>
          </p:nvSpPr>
          <p:spPr>
            <a:xfrm>
              <a:off x="6114726"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Database</a:t>
              </a:r>
              <a:endParaRPr lang="en-US" sz="1000" dirty="0">
                <a:solidFill>
                  <a:schemeClr val="bg1">
                    <a:lumMod val="65000"/>
                  </a:schemeClr>
                </a:solidFill>
                <a:latin typeface="+mn-lt"/>
              </a:endParaRPr>
            </a:p>
          </p:txBody>
        </p:sp>
        <p:sp>
          <p:nvSpPr>
            <p:cNvPr id="322" name="Title 13"/>
            <p:cNvSpPr txBox="1">
              <a:spLocks/>
            </p:cNvSpPr>
            <p:nvPr/>
          </p:nvSpPr>
          <p:spPr>
            <a:xfrm>
              <a:off x="6800526" y="5383037"/>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Password</a:t>
              </a:r>
              <a:endParaRPr lang="en-US" sz="1000" dirty="0">
                <a:solidFill>
                  <a:schemeClr val="bg1">
                    <a:lumMod val="65000"/>
                  </a:schemeClr>
                </a:solidFill>
                <a:latin typeface="+mn-lt"/>
              </a:endParaRPr>
            </a:p>
          </p:txBody>
        </p:sp>
        <p:grpSp>
          <p:nvGrpSpPr>
            <p:cNvPr id="94" name="Group 93"/>
            <p:cNvGrpSpPr/>
            <p:nvPr/>
          </p:nvGrpSpPr>
          <p:grpSpPr>
            <a:xfrm>
              <a:off x="1295400" y="1522238"/>
              <a:ext cx="6019322" cy="1736365"/>
              <a:chOff x="1295400" y="1141678"/>
              <a:chExt cx="6019322" cy="1302274"/>
            </a:xfrm>
          </p:grpSpPr>
          <p:sp>
            <p:nvSpPr>
              <p:cNvPr id="81" name="Freeform 7"/>
              <p:cNvSpPr>
                <a:spLocks noEditPoints="1"/>
              </p:cNvSpPr>
              <p:nvPr/>
            </p:nvSpPr>
            <p:spPr bwMode="auto">
              <a:xfrm>
                <a:off x="6356767"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4" name="Freeform 7"/>
              <p:cNvSpPr>
                <a:spLocks noEditPoints="1"/>
              </p:cNvSpPr>
              <p:nvPr/>
            </p:nvSpPr>
            <p:spPr bwMode="auto">
              <a:xfrm>
                <a:off x="7042567" y="18274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6" name="Freeform 7"/>
              <p:cNvSpPr>
                <a:spLocks noEditPoints="1"/>
              </p:cNvSpPr>
              <p:nvPr/>
            </p:nvSpPr>
            <p:spPr bwMode="auto">
              <a:xfrm>
                <a:off x="1295400" y="159710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7" name="Freeform 7"/>
              <p:cNvSpPr>
                <a:spLocks noEditPoints="1"/>
              </p:cNvSpPr>
              <p:nvPr/>
            </p:nvSpPr>
            <p:spPr bwMode="auto">
              <a:xfrm>
                <a:off x="1981200" y="1141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AD3E48"/>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8" name="Freeform 7"/>
              <p:cNvSpPr>
                <a:spLocks noEditPoints="1"/>
              </p:cNvSpPr>
              <p:nvPr/>
            </p:nvSpPr>
            <p:spPr bwMode="auto">
              <a:xfrm>
                <a:off x="2644711" y="18824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9" name="Freeform 7"/>
              <p:cNvSpPr>
                <a:spLocks noEditPoints="1"/>
              </p:cNvSpPr>
              <p:nvPr/>
            </p:nvSpPr>
            <p:spPr bwMode="auto">
              <a:xfrm>
                <a:off x="3242932" y="1522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388E8E"/>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0" name="Freeform 7"/>
              <p:cNvSpPr>
                <a:spLocks noEditPoints="1"/>
              </p:cNvSpPr>
              <p:nvPr/>
            </p:nvSpPr>
            <p:spPr bwMode="auto">
              <a:xfrm>
                <a:off x="3841899" y="17300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1" name="Freeform 7"/>
              <p:cNvSpPr>
                <a:spLocks noEditPoints="1"/>
              </p:cNvSpPr>
              <p:nvPr/>
            </p:nvSpPr>
            <p:spPr bwMode="auto">
              <a:xfrm>
                <a:off x="4419600"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2" name="Freeform 7"/>
              <p:cNvSpPr>
                <a:spLocks noEditPoints="1"/>
              </p:cNvSpPr>
              <p:nvPr/>
            </p:nvSpPr>
            <p:spPr bwMode="auto">
              <a:xfrm>
                <a:off x="5061099" y="19798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3" name="Freeform 7"/>
              <p:cNvSpPr>
                <a:spLocks noEditPoints="1"/>
              </p:cNvSpPr>
              <p:nvPr/>
            </p:nvSpPr>
            <p:spPr bwMode="auto">
              <a:xfrm>
                <a:off x="5681332" y="176014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grpSp>
      </p:grpSp>
      <p:sp>
        <p:nvSpPr>
          <p:cNvPr id="9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Sales Chart</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97" name="Picture 96"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98"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02" name="Group 101"/>
          <p:cNvGrpSpPr/>
          <p:nvPr/>
        </p:nvGrpSpPr>
        <p:grpSpPr>
          <a:xfrm>
            <a:off x="8776029" y="797625"/>
            <a:ext cx="594360" cy="548640"/>
            <a:chOff x="6996506" y="1066800"/>
            <a:chExt cx="548640" cy="548640"/>
          </a:xfrm>
        </p:grpSpPr>
        <p:sp>
          <p:nvSpPr>
            <p:cNvPr id="10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0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32</a:t>
              </a:r>
              <a:endParaRPr lang="en-US" sz="1600" dirty="0">
                <a:solidFill>
                  <a:schemeClr val="tx1">
                    <a:lumMod val="50000"/>
                    <a:lumOff val="50000"/>
                  </a:schemeClr>
                </a:solidFill>
              </a:endParaRPr>
            </a:p>
          </p:txBody>
        </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98">
                                            <p:txEl>
                                              <p:pRg st="0" end="0"/>
                                            </p:txEl>
                                          </p:spTgt>
                                        </p:tgtEl>
                                        <p:attrNameLst>
                                          <p:attrName>style.visibility</p:attrName>
                                        </p:attrNameLst>
                                      </p:cBhvr>
                                      <p:to>
                                        <p:strVal val="visible"/>
                                      </p:to>
                                    </p:set>
                                    <p:animEffect transition="in" filter="wipe(left)">
                                      <p:cBhvr>
                                        <p:cTn id="10" dur="500"/>
                                        <p:tgtEl>
                                          <p:spTgt spid="98">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6" grpId="0"/>
      <p:bldP spid="9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119" name="Group 118"/>
          <p:cNvGrpSpPr/>
          <p:nvPr/>
        </p:nvGrpSpPr>
        <p:grpSpPr>
          <a:xfrm>
            <a:off x="660400" y="1550593"/>
            <a:ext cx="8539124" cy="4285841"/>
            <a:chOff x="880732" y="1550592"/>
            <a:chExt cx="6935969" cy="4285841"/>
          </a:xfrm>
        </p:grpSpPr>
        <p:sp>
          <p:nvSpPr>
            <p:cNvPr id="313" name="Title 13"/>
            <p:cNvSpPr txBox="1">
              <a:spLocks/>
            </p:cNvSpPr>
            <p:nvPr/>
          </p:nvSpPr>
          <p:spPr>
            <a:xfrm>
              <a:off x="880732" y="5425569"/>
              <a:ext cx="7113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N</a:t>
              </a:r>
              <a:r>
                <a:rPr lang="id-ID" sz="1000" dirty="0" smtClean="0">
                  <a:solidFill>
                    <a:schemeClr val="bg1">
                      <a:lumMod val="65000"/>
                    </a:schemeClr>
                  </a:solidFill>
                  <a:latin typeface="+mn-lt"/>
                </a:rPr>
                <a:t>ancy </a:t>
              </a:r>
              <a:endParaRPr lang="en-US" sz="1000" dirty="0">
                <a:solidFill>
                  <a:schemeClr val="bg1">
                    <a:lumMod val="65000"/>
                  </a:schemeClr>
                </a:solidFill>
                <a:latin typeface="+mn-lt"/>
              </a:endParaRPr>
            </a:p>
          </p:txBody>
        </p:sp>
        <p:sp>
          <p:nvSpPr>
            <p:cNvPr id="314" name="Title 13"/>
            <p:cNvSpPr txBox="1">
              <a:spLocks/>
            </p:cNvSpPr>
            <p:nvPr/>
          </p:nvSpPr>
          <p:spPr>
            <a:xfrm>
              <a:off x="1536403" y="5425569"/>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John  Doe</a:t>
              </a:r>
              <a:endParaRPr lang="en-US" sz="1000" dirty="0">
                <a:solidFill>
                  <a:schemeClr val="bg1">
                    <a:lumMod val="65000"/>
                  </a:schemeClr>
                </a:solidFill>
                <a:latin typeface="+mn-lt"/>
              </a:endParaRPr>
            </a:p>
          </p:txBody>
        </p:sp>
        <p:sp>
          <p:nvSpPr>
            <p:cNvPr id="315" name="Title 13"/>
            <p:cNvSpPr txBox="1">
              <a:spLocks/>
            </p:cNvSpPr>
            <p:nvPr/>
          </p:nvSpPr>
          <p:spPr>
            <a:xfrm>
              <a:off x="2336625" y="5411392"/>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Teddy Green</a:t>
              </a:r>
              <a:endParaRPr lang="en-US" sz="1000" dirty="0">
                <a:solidFill>
                  <a:schemeClr val="bg1">
                    <a:lumMod val="65000"/>
                  </a:schemeClr>
                </a:solidFill>
                <a:latin typeface="+mn-lt"/>
              </a:endParaRPr>
            </a:p>
          </p:txBody>
        </p:sp>
        <p:sp>
          <p:nvSpPr>
            <p:cNvPr id="316" name="Title 13"/>
            <p:cNvSpPr txBox="1">
              <a:spLocks/>
            </p:cNvSpPr>
            <p:nvPr/>
          </p:nvSpPr>
          <p:spPr>
            <a:xfrm>
              <a:off x="2830034" y="5421105"/>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Lavida </a:t>
              </a:r>
              <a:endParaRPr lang="en-US" sz="1000" dirty="0">
                <a:solidFill>
                  <a:schemeClr val="bg1">
                    <a:lumMod val="65000"/>
                  </a:schemeClr>
                </a:solidFill>
                <a:latin typeface="+mn-lt"/>
              </a:endParaRPr>
            </a:p>
          </p:txBody>
        </p:sp>
        <p:sp>
          <p:nvSpPr>
            <p:cNvPr id="317" name="Title 13"/>
            <p:cNvSpPr txBox="1">
              <a:spLocks/>
            </p:cNvSpPr>
            <p:nvPr/>
          </p:nvSpPr>
          <p:spPr>
            <a:xfrm>
              <a:off x="3564689" y="5411392"/>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Arman Doe</a:t>
              </a:r>
              <a:endParaRPr lang="en-US" sz="1000" dirty="0">
                <a:solidFill>
                  <a:schemeClr val="bg1">
                    <a:lumMod val="65000"/>
                  </a:schemeClr>
                </a:solidFill>
                <a:latin typeface="+mn-lt"/>
              </a:endParaRPr>
            </a:p>
          </p:txBody>
        </p:sp>
        <p:sp>
          <p:nvSpPr>
            <p:cNvPr id="318" name="Title 13"/>
            <p:cNvSpPr txBox="1">
              <a:spLocks/>
            </p:cNvSpPr>
            <p:nvPr/>
          </p:nvSpPr>
          <p:spPr>
            <a:xfrm>
              <a:off x="4259353" y="5411392"/>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Draculla</a:t>
              </a:r>
              <a:endParaRPr lang="en-US" sz="1000" dirty="0">
                <a:solidFill>
                  <a:schemeClr val="bg1">
                    <a:lumMod val="65000"/>
                  </a:schemeClr>
                </a:solidFill>
                <a:latin typeface="+mn-lt"/>
              </a:endParaRPr>
            </a:p>
          </p:txBody>
        </p:sp>
        <p:sp>
          <p:nvSpPr>
            <p:cNvPr id="319" name="Title 13"/>
            <p:cNvSpPr txBox="1">
              <a:spLocks/>
            </p:cNvSpPr>
            <p:nvPr/>
          </p:nvSpPr>
          <p:spPr>
            <a:xfrm>
              <a:off x="4968188" y="5413751"/>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Susy  Group</a:t>
              </a:r>
              <a:endParaRPr lang="en-US" sz="1000" dirty="0">
                <a:solidFill>
                  <a:schemeClr val="bg1">
                    <a:lumMod val="65000"/>
                  </a:schemeClr>
                </a:solidFill>
                <a:latin typeface="+mn-lt"/>
              </a:endParaRPr>
            </a:p>
          </p:txBody>
        </p:sp>
        <p:sp>
          <p:nvSpPr>
            <p:cNvPr id="320" name="Title 13"/>
            <p:cNvSpPr txBox="1">
              <a:spLocks/>
            </p:cNvSpPr>
            <p:nvPr/>
          </p:nvSpPr>
          <p:spPr>
            <a:xfrm>
              <a:off x="5595497" y="5406928"/>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Black Hat</a:t>
              </a:r>
              <a:endParaRPr lang="en-US" sz="1000" dirty="0">
                <a:solidFill>
                  <a:schemeClr val="bg1">
                    <a:lumMod val="65000"/>
                  </a:schemeClr>
                </a:solidFill>
                <a:latin typeface="+mn-lt"/>
              </a:endParaRPr>
            </a:p>
          </p:txBody>
        </p:sp>
        <p:sp>
          <p:nvSpPr>
            <p:cNvPr id="321" name="Title 13"/>
            <p:cNvSpPr txBox="1">
              <a:spLocks/>
            </p:cNvSpPr>
            <p:nvPr/>
          </p:nvSpPr>
          <p:spPr>
            <a:xfrm>
              <a:off x="6267126" y="5406928"/>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Tania Joe</a:t>
              </a:r>
              <a:endParaRPr lang="en-US" sz="1000" dirty="0">
                <a:solidFill>
                  <a:schemeClr val="bg1">
                    <a:lumMod val="65000"/>
                  </a:schemeClr>
                </a:solidFill>
                <a:latin typeface="+mn-lt"/>
              </a:endParaRPr>
            </a:p>
          </p:txBody>
        </p:sp>
        <p:sp>
          <p:nvSpPr>
            <p:cNvPr id="322" name="Title 13"/>
            <p:cNvSpPr txBox="1">
              <a:spLocks/>
            </p:cNvSpPr>
            <p:nvPr/>
          </p:nvSpPr>
          <p:spPr>
            <a:xfrm>
              <a:off x="6899761" y="5406928"/>
              <a:ext cx="819475" cy="4108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Joe Badut</a:t>
              </a:r>
              <a:endParaRPr lang="en-US" sz="1000" dirty="0">
                <a:solidFill>
                  <a:schemeClr val="bg1">
                    <a:lumMod val="65000"/>
                  </a:schemeClr>
                </a:solidFill>
                <a:latin typeface="+mn-lt"/>
              </a:endParaRPr>
            </a:p>
          </p:txBody>
        </p:sp>
        <p:grpSp>
          <p:nvGrpSpPr>
            <p:cNvPr id="115" name="Group 114"/>
            <p:cNvGrpSpPr/>
            <p:nvPr/>
          </p:nvGrpSpPr>
          <p:grpSpPr>
            <a:xfrm>
              <a:off x="1043766" y="4553283"/>
              <a:ext cx="6538874" cy="705330"/>
              <a:chOff x="1043766" y="3414966"/>
              <a:chExt cx="6538874" cy="528998"/>
            </a:xfrm>
          </p:grpSpPr>
          <p:pic>
            <p:nvPicPr>
              <p:cNvPr id="82" name="Picture 81" descr="3.jpg"/>
              <p:cNvPicPr>
                <a:picLocks noChangeAspect="1"/>
              </p:cNvPicPr>
              <p:nvPr/>
            </p:nvPicPr>
            <p:blipFill>
              <a:blip r:embed="rId3" cstate="print"/>
              <a:stretch>
                <a:fillRect/>
              </a:stretch>
            </p:blipFill>
            <p:spPr>
              <a:xfrm>
                <a:off x="1043766" y="3414966"/>
                <a:ext cx="609599" cy="520771"/>
              </a:xfrm>
              <a:prstGeom prst="ellipse">
                <a:avLst/>
              </a:prstGeom>
            </p:spPr>
          </p:pic>
          <p:pic>
            <p:nvPicPr>
              <p:cNvPr id="83" name="Picture 82" descr="3.jpg"/>
              <p:cNvPicPr>
                <a:picLocks noChangeAspect="1"/>
              </p:cNvPicPr>
              <p:nvPr/>
            </p:nvPicPr>
            <p:blipFill>
              <a:blip r:embed="rId3" cstate="print"/>
              <a:stretch>
                <a:fillRect/>
              </a:stretch>
            </p:blipFill>
            <p:spPr>
              <a:xfrm>
                <a:off x="1749782" y="3433934"/>
                <a:ext cx="593969" cy="507417"/>
              </a:xfrm>
              <a:prstGeom prst="ellipse">
                <a:avLst/>
              </a:prstGeom>
            </p:spPr>
          </p:pic>
          <p:pic>
            <p:nvPicPr>
              <p:cNvPr id="84" name="Picture 83" descr="3.jpg"/>
              <p:cNvPicPr>
                <a:picLocks noChangeAspect="1"/>
              </p:cNvPicPr>
              <p:nvPr/>
            </p:nvPicPr>
            <p:blipFill>
              <a:blip r:embed="rId3" cstate="print"/>
              <a:stretch>
                <a:fillRect/>
              </a:stretch>
            </p:blipFill>
            <p:spPr>
              <a:xfrm>
                <a:off x="2446215" y="3436547"/>
                <a:ext cx="593969" cy="507417"/>
              </a:xfrm>
              <a:prstGeom prst="ellipse">
                <a:avLst/>
              </a:prstGeom>
            </p:spPr>
          </p:pic>
          <p:pic>
            <p:nvPicPr>
              <p:cNvPr id="85" name="Picture 84" descr="3.jpg"/>
              <p:cNvPicPr>
                <a:picLocks noChangeAspect="1"/>
              </p:cNvPicPr>
              <p:nvPr/>
            </p:nvPicPr>
            <p:blipFill>
              <a:blip r:embed="rId3" cstate="print"/>
              <a:stretch>
                <a:fillRect/>
              </a:stretch>
            </p:blipFill>
            <p:spPr>
              <a:xfrm>
                <a:off x="3115547" y="3432681"/>
                <a:ext cx="578739" cy="494406"/>
              </a:xfrm>
              <a:prstGeom prst="ellipse">
                <a:avLst/>
              </a:prstGeom>
            </p:spPr>
          </p:pic>
          <p:pic>
            <p:nvPicPr>
              <p:cNvPr id="88" name="Picture 87" descr="3.jpg"/>
              <p:cNvPicPr>
                <a:picLocks noChangeAspect="1"/>
              </p:cNvPicPr>
              <p:nvPr/>
            </p:nvPicPr>
            <p:blipFill>
              <a:blip r:embed="rId3" cstate="print"/>
              <a:stretch>
                <a:fillRect/>
              </a:stretch>
            </p:blipFill>
            <p:spPr>
              <a:xfrm>
                <a:off x="3788945" y="3448949"/>
                <a:ext cx="578739" cy="494406"/>
              </a:xfrm>
              <a:prstGeom prst="ellipse">
                <a:avLst/>
              </a:prstGeom>
            </p:spPr>
          </p:pic>
          <p:pic>
            <p:nvPicPr>
              <p:cNvPr id="89" name="Picture 88" descr="3.jpg"/>
              <p:cNvPicPr>
                <a:picLocks noChangeAspect="1"/>
              </p:cNvPicPr>
              <p:nvPr/>
            </p:nvPicPr>
            <p:blipFill>
              <a:blip r:embed="rId3" cstate="print"/>
              <a:stretch>
                <a:fillRect/>
              </a:stretch>
            </p:blipFill>
            <p:spPr>
              <a:xfrm>
                <a:off x="4451710" y="3448949"/>
                <a:ext cx="578739" cy="494406"/>
              </a:xfrm>
              <a:prstGeom prst="ellipse">
                <a:avLst/>
              </a:prstGeom>
            </p:spPr>
          </p:pic>
          <p:pic>
            <p:nvPicPr>
              <p:cNvPr id="90" name="Picture 89" descr="3.jpg"/>
              <p:cNvPicPr>
                <a:picLocks noChangeAspect="1"/>
              </p:cNvPicPr>
              <p:nvPr/>
            </p:nvPicPr>
            <p:blipFill>
              <a:blip r:embed="rId3" cstate="print"/>
              <a:stretch>
                <a:fillRect/>
              </a:stretch>
            </p:blipFill>
            <p:spPr>
              <a:xfrm>
                <a:off x="5100418" y="3456562"/>
                <a:ext cx="563899" cy="481729"/>
              </a:xfrm>
              <a:prstGeom prst="ellipse">
                <a:avLst/>
              </a:prstGeom>
            </p:spPr>
          </p:pic>
          <p:pic>
            <p:nvPicPr>
              <p:cNvPr id="91" name="Picture 90" descr="3.jpg"/>
              <p:cNvPicPr>
                <a:picLocks noChangeAspect="1"/>
              </p:cNvPicPr>
              <p:nvPr/>
            </p:nvPicPr>
            <p:blipFill>
              <a:blip r:embed="rId3" cstate="print"/>
              <a:stretch>
                <a:fillRect/>
              </a:stretch>
            </p:blipFill>
            <p:spPr>
              <a:xfrm>
                <a:off x="5744417" y="3448948"/>
                <a:ext cx="563899" cy="481728"/>
              </a:xfrm>
              <a:prstGeom prst="ellipse">
                <a:avLst/>
              </a:prstGeom>
            </p:spPr>
          </p:pic>
          <p:pic>
            <p:nvPicPr>
              <p:cNvPr id="92" name="Picture 91" descr="3.jpg"/>
              <p:cNvPicPr>
                <a:picLocks noChangeAspect="1"/>
              </p:cNvPicPr>
              <p:nvPr/>
            </p:nvPicPr>
            <p:blipFill>
              <a:blip r:embed="rId3" cstate="print"/>
              <a:stretch>
                <a:fillRect/>
              </a:stretch>
            </p:blipFill>
            <p:spPr>
              <a:xfrm>
                <a:off x="6407660" y="3456365"/>
                <a:ext cx="549440" cy="469376"/>
              </a:xfrm>
              <a:prstGeom prst="ellipse">
                <a:avLst/>
              </a:prstGeom>
            </p:spPr>
          </p:pic>
          <p:pic>
            <p:nvPicPr>
              <p:cNvPr id="93" name="Picture 92" descr="3.jpg"/>
              <p:cNvPicPr>
                <a:picLocks noChangeAspect="1"/>
              </p:cNvPicPr>
              <p:nvPr/>
            </p:nvPicPr>
            <p:blipFill>
              <a:blip r:embed="rId3" cstate="print"/>
              <a:stretch>
                <a:fillRect/>
              </a:stretch>
            </p:blipFill>
            <p:spPr>
              <a:xfrm>
                <a:off x="7033200" y="3448947"/>
                <a:ext cx="549440" cy="469376"/>
              </a:xfrm>
              <a:prstGeom prst="ellipse">
                <a:avLst/>
              </a:prstGeom>
            </p:spPr>
          </p:pic>
        </p:grpSp>
        <p:grpSp>
          <p:nvGrpSpPr>
            <p:cNvPr id="114" name="Group 113"/>
            <p:cNvGrpSpPr/>
            <p:nvPr/>
          </p:nvGrpSpPr>
          <p:grpSpPr>
            <a:xfrm>
              <a:off x="987424" y="1550592"/>
              <a:ext cx="6829277" cy="2706776"/>
              <a:chOff x="987424" y="1162944"/>
              <a:chExt cx="6829277" cy="2030082"/>
            </a:xfrm>
          </p:grpSpPr>
          <p:sp>
            <p:nvSpPr>
              <p:cNvPr id="2053" name="Freeform 5"/>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606017"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940195"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100814"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2434992"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2317622" y="2432944"/>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782501"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3390063"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932785"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845736"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39766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431061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3657598"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4777795"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4115572"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5235768"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53821"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5686839"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4739413"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6172430"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29964"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6639609"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5383335"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7092982"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5517322" y="2299594"/>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6002912" y="2307532"/>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6203123" y="1863031"/>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6688715" y="1874143"/>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6856230" y="2438963"/>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7321110" y="2445313"/>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94" name="TextBox 93"/>
              <p:cNvSpPr txBox="1"/>
              <p:nvPr/>
            </p:nvSpPr>
            <p:spPr>
              <a:xfrm>
                <a:off x="1143000" y="1543944"/>
                <a:ext cx="609600" cy="300083"/>
              </a:xfrm>
              <a:prstGeom prst="rect">
                <a:avLst/>
              </a:prstGeom>
              <a:noFill/>
            </p:spPr>
            <p:txBody>
              <a:bodyPr wrap="square" rtlCol="0">
                <a:spAutoFit/>
              </a:bodyPr>
              <a:lstStyle/>
              <a:p>
                <a:pPr algn="ctr"/>
                <a:r>
                  <a:rPr lang="id-ID" sz="2000" dirty="0" smtClean="0">
                    <a:solidFill>
                      <a:schemeClr val="bg1"/>
                    </a:solidFill>
                    <a:latin typeface="Bebas Neue" pitchFamily="34" charset="0"/>
                  </a:rPr>
                  <a:t>67%</a:t>
                </a:r>
                <a:endParaRPr lang="en-US" sz="2000" dirty="0">
                  <a:solidFill>
                    <a:schemeClr val="bg1"/>
                  </a:solidFill>
                  <a:latin typeface="Bebas Neue" pitchFamily="34" charset="0"/>
                </a:endParaRPr>
              </a:p>
            </p:txBody>
          </p:sp>
          <p:sp>
            <p:nvSpPr>
              <p:cNvPr id="95" name="Title 13"/>
              <p:cNvSpPr txBox="1">
                <a:spLocks/>
              </p:cNvSpPr>
              <p:nvPr/>
            </p:nvSpPr>
            <p:spPr>
              <a:xfrm>
                <a:off x="1086297" y="1754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09303" y="1162944"/>
                <a:ext cx="609600" cy="300083"/>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752600" y="1373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493334" y="1898371"/>
                <a:ext cx="609600" cy="300083"/>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436631" y="210900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04703" y="1547482"/>
                <a:ext cx="609600" cy="300083"/>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048000" y="175811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sp>
            <p:nvSpPr>
              <p:cNvPr id="102" name="TextBox 101"/>
              <p:cNvSpPr txBox="1"/>
              <p:nvPr/>
            </p:nvSpPr>
            <p:spPr>
              <a:xfrm>
                <a:off x="3833035" y="1770775"/>
                <a:ext cx="609600" cy="300083"/>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03" name="Title 13"/>
              <p:cNvSpPr txBox="1">
                <a:spLocks/>
              </p:cNvSpPr>
              <p:nvPr/>
            </p:nvSpPr>
            <p:spPr>
              <a:xfrm>
                <a:off x="3776332" y="19814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04" name="TextBox 103"/>
              <p:cNvSpPr txBox="1"/>
              <p:nvPr/>
            </p:nvSpPr>
            <p:spPr>
              <a:xfrm>
                <a:off x="4421369" y="1325977"/>
                <a:ext cx="609600" cy="300083"/>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05" name="Title 13"/>
              <p:cNvSpPr txBox="1">
                <a:spLocks/>
              </p:cNvSpPr>
              <p:nvPr/>
            </p:nvSpPr>
            <p:spPr>
              <a:xfrm>
                <a:off x="4364666" y="1536611"/>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06" name="TextBox 105"/>
              <p:cNvSpPr txBox="1"/>
              <p:nvPr/>
            </p:nvSpPr>
            <p:spPr>
              <a:xfrm>
                <a:off x="5075270" y="2061404"/>
                <a:ext cx="609600" cy="300083"/>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07" name="Title 13"/>
              <p:cNvSpPr txBox="1">
                <a:spLocks/>
              </p:cNvSpPr>
              <p:nvPr/>
            </p:nvSpPr>
            <p:spPr>
              <a:xfrm>
                <a:off x="5018567" y="227203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sp>
            <p:nvSpPr>
              <p:cNvPr id="108" name="TextBox 107"/>
              <p:cNvSpPr txBox="1"/>
              <p:nvPr/>
            </p:nvSpPr>
            <p:spPr>
              <a:xfrm>
                <a:off x="5716769" y="1772544"/>
                <a:ext cx="609600" cy="300083"/>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sp>
            <p:nvSpPr>
              <p:cNvPr id="109" name="Title 13"/>
              <p:cNvSpPr txBox="1">
                <a:spLocks/>
              </p:cNvSpPr>
              <p:nvPr/>
            </p:nvSpPr>
            <p:spPr>
              <a:xfrm>
                <a:off x="5660066" y="19831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sp>
            <p:nvSpPr>
              <p:cNvPr id="110" name="TextBox 109"/>
              <p:cNvSpPr txBox="1"/>
              <p:nvPr/>
            </p:nvSpPr>
            <p:spPr>
              <a:xfrm>
                <a:off x="6404338" y="1354319"/>
                <a:ext cx="609600" cy="300083"/>
              </a:xfrm>
              <a:prstGeom prst="rect">
                <a:avLst/>
              </a:prstGeom>
              <a:noFill/>
            </p:spPr>
            <p:txBody>
              <a:bodyPr wrap="square" rtlCol="0">
                <a:spAutoFit/>
              </a:bodyPr>
              <a:lstStyle/>
              <a:p>
                <a:pPr algn="ctr"/>
                <a:r>
                  <a:rPr lang="id-ID" sz="2000" dirty="0" smtClean="0">
                    <a:solidFill>
                      <a:srgbClr val="7030A0"/>
                    </a:solidFill>
                    <a:latin typeface="Bebas Neue" pitchFamily="34" charset="0"/>
                  </a:rPr>
                  <a:t>96%</a:t>
                </a:r>
                <a:endParaRPr lang="en-US" sz="2000" dirty="0">
                  <a:solidFill>
                    <a:srgbClr val="7030A0"/>
                  </a:solidFill>
                  <a:latin typeface="Bebas Neue" pitchFamily="34" charset="0"/>
                </a:endParaRPr>
              </a:p>
            </p:txBody>
          </p:sp>
          <p:sp>
            <p:nvSpPr>
              <p:cNvPr id="111" name="Title 13"/>
              <p:cNvSpPr txBox="1">
                <a:spLocks/>
              </p:cNvSpPr>
              <p:nvPr/>
            </p:nvSpPr>
            <p:spPr>
              <a:xfrm>
                <a:off x="6347635" y="1564953"/>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2200 Sales</a:t>
                </a:r>
                <a:endParaRPr lang="en-US" sz="1000" dirty="0">
                  <a:solidFill>
                    <a:schemeClr val="bg1">
                      <a:lumMod val="65000"/>
                    </a:schemeClr>
                  </a:solidFill>
                  <a:latin typeface="+mn-lt"/>
                </a:endParaRPr>
              </a:p>
            </p:txBody>
          </p:sp>
          <p:sp>
            <p:nvSpPr>
              <p:cNvPr id="112" name="TextBox 111"/>
              <p:cNvSpPr txBox="1"/>
              <p:nvPr/>
            </p:nvSpPr>
            <p:spPr>
              <a:xfrm>
                <a:off x="7035204" y="1923175"/>
                <a:ext cx="609600" cy="300083"/>
              </a:xfrm>
              <a:prstGeom prst="rect">
                <a:avLst/>
              </a:prstGeom>
              <a:noFill/>
            </p:spPr>
            <p:txBody>
              <a:bodyPr wrap="square" rtlCol="0">
                <a:spAutoFit/>
              </a:bodyPr>
              <a:lstStyle/>
              <a:p>
                <a:pPr algn="ctr"/>
                <a:r>
                  <a:rPr lang="id-ID" sz="2000" dirty="0" smtClean="0">
                    <a:solidFill>
                      <a:schemeClr val="accent6">
                        <a:lumMod val="75000"/>
                      </a:schemeClr>
                    </a:solidFill>
                    <a:latin typeface="Bebas Neue" pitchFamily="34" charset="0"/>
                  </a:rPr>
                  <a:t>47%</a:t>
                </a:r>
                <a:endParaRPr lang="en-US" sz="2000" dirty="0">
                  <a:solidFill>
                    <a:schemeClr val="accent6">
                      <a:lumMod val="75000"/>
                    </a:schemeClr>
                  </a:solidFill>
                  <a:latin typeface="Bebas Neue" pitchFamily="34" charset="0"/>
                </a:endParaRPr>
              </a:p>
            </p:txBody>
          </p:sp>
          <p:sp>
            <p:nvSpPr>
              <p:cNvPr id="113" name="Title 13"/>
              <p:cNvSpPr txBox="1">
                <a:spLocks/>
              </p:cNvSpPr>
              <p:nvPr/>
            </p:nvSpPr>
            <p:spPr>
              <a:xfrm>
                <a:off x="6978501" y="21338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390 Sales</a:t>
                </a:r>
                <a:endParaRPr lang="en-US" sz="1000" dirty="0">
                  <a:solidFill>
                    <a:schemeClr val="bg1">
                      <a:lumMod val="65000"/>
                    </a:schemeClr>
                  </a:solidFill>
                  <a:latin typeface="+mn-lt"/>
                </a:endParaRPr>
              </a:p>
            </p:txBody>
          </p:sp>
        </p:grpSp>
      </p:grpSp>
      <p:sp>
        <p:nvSpPr>
          <p:cNvPr id="11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Achievement</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117" name="Picture 116"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118"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20" name="Group 119"/>
          <p:cNvGrpSpPr/>
          <p:nvPr/>
        </p:nvGrpSpPr>
        <p:grpSpPr>
          <a:xfrm>
            <a:off x="8776029" y="797625"/>
            <a:ext cx="594360" cy="548640"/>
            <a:chOff x="6996506" y="1066800"/>
            <a:chExt cx="548640" cy="548640"/>
          </a:xfrm>
        </p:grpSpPr>
        <p:sp>
          <p:nvSpPr>
            <p:cNvPr id="12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2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33</a:t>
              </a:r>
              <a:endParaRPr lang="en-US" sz="1600" dirty="0">
                <a:solidFill>
                  <a:schemeClr val="tx1">
                    <a:lumMod val="50000"/>
                    <a:lumOff val="50000"/>
                  </a:schemeClr>
                </a:solidFill>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8">
                                            <p:txEl>
                                              <p:pRg st="0" end="0"/>
                                            </p:txEl>
                                          </p:spTgt>
                                        </p:tgtEl>
                                        <p:attrNameLst>
                                          <p:attrName>style.visibility</p:attrName>
                                        </p:attrNameLst>
                                      </p:cBhvr>
                                      <p:to>
                                        <p:strVal val="visible"/>
                                      </p:to>
                                    </p:set>
                                    <p:animEffect transition="in" filter="wipe(left)">
                                      <p:cBhvr>
                                        <p:cTn id="10" dur="500"/>
                                        <p:tgtEl>
                                          <p:spTgt spid="11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116" grpId="0"/>
      <p:bldP spid="1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20" name="Content Placeholder 2"/>
          <p:cNvSpPr txBox="1">
            <a:spLocks/>
          </p:cNvSpPr>
          <p:nvPr/>
        </p:nvSpPr>
        <p:spPr>
          <a:xfrm>
            <a:off x="660400" y="6070600"/>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2054" name="Freeform 6"/>
          <p:cNvSpPr>
            <a:spLocks/>
          </p:cNvSpPr>
          <p:nvPr/>
        </p:nvSpPr>
        <p:spPr bwMode="auto">
          <a:xfrm>
            <a:off x="1155702" y="2784697"/>
            <a:ext cx="1044098" cy="1384300"/>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1155702" y="2784697"/>
            <a:ext cx="1044098" cy="1384300"/>
            <a:chOff x="1066800" y="2088522"/>
            <a:chExt cx="963783" cy="1038225"/>
          </a:xfrm>
        </p:grpSpPr>
        <p:sp>
          <p:nvSpPr>
            <p:cNvPr id="2053" name="Freeform 5"/>
            <p:cNvSpPr>
              <a:spLocks/>
            </p:cNvSpPr>
            <p:nvPr/>
          </p:nvSpPr>
          <p:spPr bwMode="auto">
            <a:xfrm>
              <a:off x="1066800" y="2088522"/>
              <a:ext cx="963783"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552226" y="2096459"/>
              <a:ext cx="478357"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56" name="Freeform 8"/>
          <p:cNvSpPr>
            <a:spLocks/>
          </p:cNvSpPr>
          <p:nvPr/>
        </p:nvSpPr>
        <p:spPr bwMode="auto">
          <a:xfrm>
            <a:off x="1681580" y="2795280"/>
            <a:ext cx="518220" cy="1373717"/>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2212563" y="2185680"/>
            <a:ext cx="1092601" cy="1983317"/>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p:nvGrpSpPr>
        <p:grpSpPr>
          <a:xfrm>
            <a:off x="1841876" y="2185680"/>
            <a:ext cx="1092603" cy="1983317"/>
            <a:chOff x="1700192" y="1639259"/>
            <a:chExt cx="1008557" cy="1487488"/>
          </a:xfrm>
        </p:grpSpPr>
        <p:sp>
          <p:nvSpPr>
            <p:cNvPr id="2057" name="Freeform 9"/>
            <p:cNvSpPr>
              <a:spLocks/>
            </p:cNvSpPr>
            <p:nvPr/>
          </p:nvSpPr>
          <p:spPr bwMode="auto">
            <a:xfrm>
              <a:off x="1700192" y="1639259"/>
              <a:ext cx="1008555"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206827" y="1650372"/>
              <a:ext cx="501922"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0" name="Freeform 12"/>
          <p:cNvSpPr>
            <a:spLocks/>
          </p:cNvSpPr>
          <p:nvPr/>
        </p:nvSpPr>
        <p:spPr bwMode="auto">
          <a:xfrm>
            <a:off x="2761416" y="2200497"/>
            <a:ext cx="543749" cy="1968500"/>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820830" y="3172046"/>
            <a:ext cx="505455" cy="996951"/>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820830" y="3172046"/>
            <a:ext cx="505455" cy="996951"/>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2631225" y="3163581"/>
            <a:ext cx="1021123" cy="1005417"/>
            <a:chOff x="2428822" y="2372684"/>
            <a:chExt cx="942575" cy="754063"/>
          </a:xfrm>
        </p:grpSpPr>
        <p:sp>
          <p:nvSpPr>
            <p:cNvPr id="2061" name="Freeform 13"/>
            <p:cNvSpPr>
              <a:spLocks/>
            </p:cNvSpPr>
            <p:nvPr/>
          </p:nvSpPr>
          <p:spPr bwMode="auto">
            <a:xfrm>
              <a:off x="2428822" y="2372684"/>
              <a:ext cx="942575"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904822" y="2379034"/>
              <a:ext cx="466574"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6" name="Freeform 18"/>
          <p:cNvSpPr>
            <a:spLocks/>
          </p:cNvSpPr>
          <p:nvPr/>
        </p:nvSpPr>
        <p:spPr bwMode="auto">
          <a:xfrm>
            <a:off x="3820830" y="3172046"/>
            <a:ext cx="505455" cy="996951"/>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8" name="Group 67"/>
          <p:cNvGrpSpPr/>
          <p:nvPr/>
        </p:nvGrpSpPr>
        <p:grpSpPr>
          <a:xfrm>
            <a:off x="3313594" y="2685212"/>
            <a:ext cx="1016017" cy="1483784"/>
            <a:chOff x="3058702" y="2013909"/>
            <a:chExt cx="937862" cy="1112838"/>
          </a:xfrm>
        </p:grpSpPr>
        <p:sp>
          <p:nvSpPr>
            <p:cNvPr id="2067" name="Freeform 19"/>
            <p:cNvSpPr>
              <a:spLocks/>
            </p:cNvSpPr>
            <p:nvPr/>
          </p:nvSpPr>
          <p:spPr bwMode="auto">
            <a:xfrm>
              <a:off x="3058702" y="2013909"/>
              <a:ext cx="937862"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534702" y="2021847"/>
              <a:ext cx="461862"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1262813" y="1470246"/>
            <a:ext cx="3033228" cy="1748479"/>
            <a:chOff x="1165673" y="1102684"/>
            <a:chExt cx="2799903" cy="1311359"/>
          </a:xfrm>
        </p:grpSpPr>
        <p:sp>
          <p:nvSpPr>
            <p:cNvPr id="94" name="TextBox 93"/>
            <p:cNvSpPr txBox="1"/>
            <p:nvPr/>
          </p:nvSpPr>
          <p:spPr>
            <a:xfrm>
              <a:off x="1222376" y="1483684"/>
              <a:ext cx="609600" cy="300082"/>
            </a:xfrm>
            <a:prstGeom prst="rect">
              <a:avLst/>
            </a:prstGeom>
            <a:noFill/>
          </p:spPr>
          <p:txBody>
            <a:bodyPr wrap="square" rtlCol="0">
              <a:spAutoFit/>
            </a:bodyPr>
            <a:lstStyle/>
            <a:p>
              <a:pPr algn="ctr"/>
              <a:r>
                <a:rPr lang="id-ID" sz="2000" dirty="0" smtClean="0">
                  <a:solidFill>
                    <a:schemeClr val="bg1"/>
                  </a:solidFill>
                  <a:latin typeface="Bebas Neue" pitchFamily="34" charset="0"/>
                </a:rPr>
                <a:t>67%</a:t>
              </a:r>
              <a:endParaRPr lang="en-US" sz="2000" dirty="0">
                <a:solidFill>
                  <a:schemeClr val="bg1"/>
                </a:solidFill>
                <a:latin typeface="Bebas Neue" pitchFamily="34" charset="0"/>
              </a:endParaRPr>
            </a:p>
          </p:txBody>
        </p:sp>
        <p:sp>
          <p:nvSpPr>
            <p:cNvPr id="95" name="Title 13"/>
            <p:cNvSpPr txBox="1">
              <a:spLocks/>
            </p:cNvSpPr>
            <p:nvPr/>
          </p:nvSpPr>
          <p:spPr>
            <a:xfrm>
              <a:off x="1165673" y="1694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88679" y="1102684"/>
              <a:ext cx="609600" cy="300082"/>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831976" y="1313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572710" y="1838111"/>
              <a:ext cx="609600" cy="300082"/>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516007" y="204874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84079" y="1487222"/>
              <a:ext cx="609600" cy="300082"/>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127376" y="169785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grpSp>
      <p:grpSp>
        <p:nvGrpSpPr>
          <p:cNvPr id="69" name="Group 68"/>
          <p:cNvGrpSpPr/>
          <p:nvPr/>
        </p:nvGrpSpPr>
        <p:grpSpPr>
          <a:xfrm>
            <a:off x="5200650" y="2943446"/>
            <a:ext cx="974827" cy="1206500"/>
            <a:chOff x="4800600" y="2207584"/>
            <a:chExt cx="899840" cy="904875"/>
          </a:xfrm>
        </p:grpSpPr>
        <p:sp>
          <p:nvSpPr>
            <p:cNvPr id="116" name="Freeform 23"/>
            <p:cNvSpPr>
              <a:spLocks/>
            </p:cNvSpPr>
            <p:nvPr/>
          </p:nvSpPr>
          <p:spPr bwMode="auto">
            <a:xfrm>
              <a:off x="4800600" y="2207584"/>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7" name="Freeform 27"/>
            <p:cNvSpPr>
              <a:spLocks/>
            </p:cNvSpPr>
            <p:nvPr/>
          </p:nvSpPr>
          <p:spPr bwMode="auto">
            <a:xfrm>
              <a:off x="5258574" y="2210759"/>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p:nvPr/>
        </p:nvGrpSpPr>
        <p:grpSpPr>
          <a:xfrm>
            <a:off x="5846558" y="2384646"/>
            <a:ext cx="1039649" cy="1765300"/>
            <a:chOff x="5396823" y="1788484"/>
            <a:chExt cx="959676" cy="1323975"/>
          </a:xfrm>
        </p:grpSpPr>
        <p:sp>
          <p:nvSpPr>
            <p:cNvPr id="118" name="Freeform 29"/>
            <p:cNvSpPr>
              <a:spLocks/>
            </p:cNvSpPr>
            <p:nvPr/>
          </p:nvSpPr>
          <p:spPr bwMode="auto">
            <a:xfrm>
              <a:off x="5396823" y="1788484"/>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9" name="Freeform 31"/>
            <p:cNvSpPr>
              <a:spLocks/>
            </p:cNvSpPr>
            <p:nvPr/>
          </p:nvSpPr>
          <p:spPr bwMode="auto">
            <a:xfrm>
              <a:off x="5882415" y="1799596"/>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6579046" y="3339262"/>
            <a:ext cx="974827" cy="810684"/>
            <a:chOff x="6072966" y="2504446"/>
            <a:chExt cx="899840" cy="608013"/>
          </a:xfrm>
        </p:grpSpPr>
        <p:sp>
          <p:nvSpPr>
            <p:cNvPr id="120" name="Freeform 33"/>
            <p:cNvSpPr>
              <a:spLocks/>
            </p:cNvSpPr>
            <p:nvPr/>
          </p:nvSpPr>
          <p:spPr bwMode="auto">
            <a:xfrm>
              <a:off x="6072966" y="2504446"/>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121" name="Freeform 37"/>
            <p:cNvSpPr>
              <a:spLocks/>
            </p:cNvSpPr>
            <p:nvPr/>
          </p:nvSpPr>
          <p:spPr bwMode="auto">
            <a:xfrm>
              <a:off x="6526337" y="2509209"/>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7215351" y="2966730"/>
            <a:ext cx="1039649" cy="1183217"/>
            <a:chOff x="6660324" y="2225046"/>
            <a:chExt cx="959676" cy="887413"/>
          </a:xfrm>
        </p:grpSpPr>
        <p:sp>
          <p:nvSpPr>
            <p:cNvPr id="122" name="Freeform 39"/>
            <p:cNvSpPr>
              <a:spLocks/>
            </p:cNvSpPr>
            <p:nvPr/>
          </p:nvSpPr>
          <p:spPr bwMode="auto">
            <a:xfrm>
              <a:off x="6660324" y="2225046"/>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 name="Freeform 41"/>
            <p:cNvSpPr>
              <a:spLocks/>
            </p:cNvSpPr>
            <p:nvPr/>
          </p:nvSpPr>
          <p:spPr bwMode="auto">
            <a:xfrm>
              <a:off x="7145914" y="2232984"/>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26" name="Title 13"/>
          <p:cNvSpPr txBox="1">
            <a:spLocks/>
          </p:cNvSpPr>
          <p:nvPr/>
        </p:nvSpPr>
        <p:spPr>
          <a:xfrm>
            <a:off x="5342712" y="2566249"/>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28" name="Title 13"/>
          <p:cNvSpPr txBox="1">
            <a:spLocks/>
          </p:cNvSpPr>
          <p:nvPr/>
        </p:nvSpPr>
        <p:spPr>
          <a:xfrm>
            <a:off x="5980074" y="1973185"/>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30" name="Title 13"/>
          <p:cNvSpPr txBox="1">
            <a:spLocks/>
          </p:cNvSpPr>
          <p:nvPr/>
        </p:nvSpPr>
        <p:spPr>
          <a:xfrm>
            <a:off x="6688466" y="2953755"/>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grpSp>
        <p:nvGrpSpPr>
          <p:cNvPr id="74" name="Group 73"/>
          <p:cNvGrpSpPr/>
          <p:nvPr/>
        </p:nvGrpSpPr>
        <p:grpSpPr>
          <a:xfrm>
            <a:off x="5404140" y="1692341"/>
            <a:ext cx="2701112" cy="1380680"/>
            <a:chOff x="4988437" y="1269255"/>
            <a:chExt cx="2493334" cy="1035510"/>
          </a:xfrm>
        </p:grpSpPr>
        <p:sp>
          <p:nvSpPr>
            <p:cNvPr id="125" name="TextBox 124"/>
            <p:cNvSpPr txBox="1"/>
            <p:nvPr/>
          </p:nvSpPr>
          <p:spPr>
            <a:xfrm>
              <a:off x="4988437" y="1714053"/>
              <a:ext cx="609600" cy="300083"/>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7" name="TextBox 126"/>
            <p:cNvSpPr txBox="1"/>
            <p:nvPr/>
          </p:nvSpPr>
          <p:spPr>
            <a:xfrm>
              <a:off x="5576771" y="1269255"/>
              <a:ext cx="609600" cy="300083"/>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29" name="TextBox 128"/>
            <p:cNvSpPr txBox="1"/>
            <p:nvPr/>
          </p:nvSpPr>
          <p:spPr>
            <a:xfrm>
              <a:off x="6230672" y="2004682"/>
              <a:ext cx="609600" cy="300083"/>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31" name="TextBox 130"/>
            <p:cNvSpPr txBox="1"/>
            <p:nvPr/>
          </p:nvSpPr>
          <p:spPr>
            <a:xfrm>
              <a:off x="6872171" y="1715822"/>
              <a:ext cx="609600" cy="300083"/>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grpSp>
      <p:sp>
        <p:nvSpPr>
          <p:cNvPr id="132" name="Title 13"/>
          <p:cNvSpPr txBox="1">
            <a:spLocks/>
          </p:cNvSpPr>
          <p:nvPr/>
        </p:nvSpPr>
        <p:spPr>
          <a:xfrm>
            <a:off x="7383424" y="2568608"/>
            <a:ext cx="908050" cy="487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cxnSp>
        <p:nvCxnSpPr>
          <p:cNvPr id="185" name="Straight Connector 184"/>
          <p:cNvCxnSpPr/>
          <p:nvPr/>
        </p:nvCxnSpPr>
        <p:spPr>
          <a:xfrm rot="5400000">
            <a:off x="2622550" y="3683199"/>
            <a:ext cx="41656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432943" y="4343401"/>
            <a:ext cx="554616" cy="1420284"/>
            <a:chOff x="4091946" y="3257550"/>
            <a:chExt cx="511953" cy="1065213"/>
          </a:xfrm>
        </p:grpSpPr>
        <p:grpSp>
          <p:nvGrpSpPr>
            <p:cNvPr id="3151" name="Group 79"/>
            <p:cNvGrpSpPr>
              <a:grpSpLocks noChangeAspect="1"/>
            </p:cNvGrpSpPr>
            <p:nvPr/>
          </p:nvGrpSpPr>
          <p:grpSpPr bwMode="auto">
            <a:xfrm>
              <a:off x="4091946" y="3257550"/>
              <a:ext cx="230188" cy="1062038"/>
              <a:chOff x="4514" y="326"/>
              <a:chExt cx="145" cy="669"/>
            </a:xfrm>
          </p:grpSpPr>
          <p:sp>
            <p:nvSpPr>
              <p:cNvPr id="3154" name="Freeform 82"/>
              <p:cNvSpPr>
                <a:spLocks/>
              </p:cNvSpPr>
              <p:nvPr/>
            </p:nvSpPr>
            <p:spPr bwMode="auto">
              <a:xfrm>
                <a:off x="4601" y="326"/>
                <a:ext cx="58" cy="117"/>
              </a:xfrm>
              <a:custGeom>
                <a:avLst/>
                <a:gdLst/>
                <a:ahLst/>
                <a:cxnLst>
                  <a:cxn ang="0">
                    <a:pos x="0" y="25"/>
                  </a:cxn>
                  <a:cxn ang="0">
                    <a:pos x="24" y="0"/>
                  </a:cxn>
                  <a:cxn ang="0">
                    <a:pos x="24" y="49"/>
                  </a:cxn>
                  <a:cxn ang="0">
                    <a:pos x="0" y="25"/>
                  </a:cxn>
                </a:cxnLst>
                <a:rect l="0" t="0" r="r" b="b"/>
                <a:pathLst>
                  <a:path w="24" h="49">
                    <a:moveTo>
                      <a:pt x="0" y="25"/>
                    </a:moveTo>
                    <a:cubicBezTo>
                      <a:pt x="0" y="11"/>
                      <a:pt x="11" y="0"/>
                      <a:pt x="24" y="0"/>
                    </a:cubicBezTo>
                    <a:cubicBezTo>
                      <a:pt x="24" y="49"/>
                      <a:pt x="24" y="49"/>
                      <a:pt x="24" y="49"/>
                    </a:cubicBezTo>
                    <a:cubicBezTo>
                      <a:pt x="11" y="49"/>
                      <a:pt x="0" y="38"/>
                      <a:pt x="0" y="2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 name="Freeform 83"/>
              <p:cNvSpPr>
                <a:spLocks/>
              </p:cNvSpPr>
              <p:nvPr/>
            </p:nvSpPr>
            <p:spPr bwMode="auto">
              <a:xfrm>
                <a:off x="4514" y="455"/>
                <a:ext cx="145" cy="540"/>
              </a:xfrm>
              <a:custGeom>
                <a:avLst/>
                <a:gdLst/>
                <a:ahLst/>
                <a:cxnLst>
                  <a:cxn ang="0">
                    <a:pos x="2" y="9"/>
                  </a:cxn>
                  <a:cxn ang="0">
                    <a:pos x="15" y="0"/>
                  </a:cxn>
                  <a:cxn ang="0">
                    <a:pos x="21" y="0"/>
                  </a:cxn>
                  <a:cxn ang="0">
                    <a:pos x="25" y="0"/>
                  </a:cxn>
                  <a:cxn ang="0">
                    <a:pos x="26" y="0"/>
                  </a:cxn>
                  <a:cxn ang="0">
                    <a:pos x="31" y="0"/>
                  </a:cxn>
                  <a:cxn ang="0">
                    <a:pos x="60" y="0"/>
                  </a:cxn>
                  <a:cxn ang="0">
                    <a:pos x="60" y="105"/>
                  </a:cxn>
                  <a:cxn ang="0">
                    <a:pos x="53" y="113"/>
                  </a:cxn>
                  <a:cxn ang="0">
                    <a:pos x="52" y="113"/>
                  </a:cxn>
                  <a:cxn ang="0">
                    <a:pos x="53" y="114"/>
                  </a:cxn>
                  <a:cxn ang="0">
                    <a:pos x="53" y="212"/>
                  </a:cxn>
                  <a:cxn ang="0">
                    <a:pos x="39" y="226"/>
                  </a:cxn>
                  <a:cxn ang="0">
                    <a:pos x="25" y="212"/>
                  </a:cxn>
                  <a:cxn ang="0">
                    <a:pos x="25" y="114"/>
                  </a:cxn>
                  <a:cxn ang="0">
                    <a:pos x="25" y="113"/>
                  </a:cxn>
                  <a:cxn ang="0">
                    <a:pos x="25" y="113"/>
                  </a:cxn>
                  <a:cxn ang="0">
                    <a:pos x="25" y="22"/>
                  </a:cxn>
                  <a:cxn ang="0">
                    <a:pos x="22" y="22"/>
                  </a:cxn>
                  <a:cxn ang="0">
                    <a:pos x="22" y="91"/>
                  </a:cxn>
                  <a:cxn ang="0">
                    <a:pos x="11" y="103"/>
                  </a:cxn>
                  <a:cxn ang="0">
                    <a:pos x="0" y="91"/>
                  </a:cxn>
                  <a:cxn ang="0">
                    <a:pos x="0" y="17"/>
                  </a:cxn>
                  <a:cxn ang="0">
                    <a:pos x="2" y="9"/>
                  </a:cxn>
                </a:cxnLst>
                <a:rect l="0" t="0" r="r" b="b"/>
                <a:pathLst>
                  <a:path w="60" h="226">
                    <a:moveTo>
                      <a:pt x="2" y="9"/>
                    </a:moveTo>
                    <a:cubicBezTo>
                      <a:pt x="5" y="4"/>
                      <a:pt x="10" y="1"/>
                      <a:pt x="15" y="0"/>
                    </a:cubicBezTo>
                    <a:cubicBezTo>
                      <a:pt x="17" y="0"/>
                      <a:pt x="19" y="0"/>
                      <a:pt x="21" y="0"/>
                    </a:cubicBezTo>
                    <a:cubicBezTo>
                      <a:pt x="25" y="0"/>
                      <a:pt x="25" y="0"/>
                      <a:pt x="25" y="0"/>
                    </a:cubicBezTo>
                    <a:cubicBezTo>
                      <a:pt x="26" y="0"/>
                      <a:pt x="26" y="0"/>
                      <a:pt x="26" y="0"/>
                    </a:cubicBezTo>
                    <a:cubicBezTo>
                      <a:pt x="31" y="0"/>
                      <a:pt x="31" y="0"/>
                      <a:pt x="31" y="0"/>
                    </a:cubicBezTo>
                    <a:cubicBezTo>
                      <a:pt x="60" y="0"/>
                      <a:pt x="60" y="0"/>
                      <a:pt x="60" y="0"/>
                    </a:cubicBezTo>
                    <a:cubicBezTo>
                      <a:pt x="60" y="105"/>
                      <a:pt x="60" y="105"/>
                      <a:pt x="60" y="105"/>
                    </a:cubicBezTo>
                    <a:cubicBezTo>
                      <a:pt x="56" y="105"/>
                      <a:pt x="53" y="109"/>
                      <a:pt x="53" y="113"/>
                    </a:cubicBezTo>
                    <a:cubicBezTo>
                      <a:pt x="52" y="113"/>
                      <a:pt x="52" y="113"/>
                      <a:pt x="52" y="113"/>
                    </a:cubicBezTo>
                    <a:cubicBezTo>
                      <a:pt x="53" y="113"/>
                      <a:pt x="53" y="114"/>
                      <a:pt x="53" y="114"/>
                    </a:cubicBezTo>
                    <a:cubicBezTo>
                      <a:pt x="53" y="212"/>
                      <a:pt x="53" y="212"/>
                      <a:pt x="53" y="212"/>
                    </a:cubicBezTo>
                    <a:cubicBezTo>
                      <a:pt x="53" y="220"/>
                      <a:pt x="46" y="226"/>
                      <a:pt x="39" y="226"/>
                    </a:cubicBezTo>
                    <a:cubicBezTo>
                      <a:pt x="31" y="226"/>
                      <a:pt x="25" y="220"/>
                      <a:pt x="25" y="212"/>
                    </a:cubicBezTo>
                    <a:cubicBezTo>
                      <a:pt x="25" y="114"/>
                      <a:pt x="25" y="114"/>
                      <a:pt x="25" y="114"/>
                    </a:cubicBezTo>
                    <a:cubicBezTo>
                      <a:pt x="25" y="114"/>
                      <a:pt x="25" y="113"/>
                      <a:pt x="25" y="113"/>
                    </a:cubicBezTo>
                    <a:cubicBezTo>
                      <a:pt x="25" y="113"/>
                      <a:pt x="25" y="113"/>
                      <a:pt x="25" y="113"/>
                    </a:cubicBezTo>
                    <a:cubicBezTo>
                      <a:pt x="25" y="22"/>
                      <a:pt x="25" y="22"/>
                      <a:pt x="25" y="22"/>
                    </a:cubicBezTo>
                    <a:cubicBezTo>
                      <a:pt x="22" y="22"/>
                      <a:pt x="22" y="22"/>
                      <a:pt x="22" y="22"/>
                    </a:cubicBezTo>
                    <a:cubicBezTo>
                      <a:pt x="22" y="91"/>
                      <a:pt x="22" y="91"/>
                      <a:pt x="22" y="91"/>
                    </a:cubicBezTo>
                    <a:cubicBezTo>
                      <a:pt x="22" y="98"/>
                      <a:pt x="17" y="103"/>
                      <a:pt x="11" y="103"/>
                    </a:cubicBezTo>
                    <a:cubicBezTo>
                      <a:pt x="5" y="103"/>
                      <a:pt x="0" y="98"/>
                      <a:pt x="0" y="91"/>
                    </a:cubicBezTo>
                    <a:cubicBezTo>
                      <a:pt x="0" y="17"/>
                      <a:pt x="0" y="17"/>
                      <a:pt x="0" y="17"/>
                    </a:cubicBezTo>
                    <a:cubicBezTo>
                      <a:pt x="0" y="14"/>
                      <a:pt x="1" y="11"/>
                      <a:pt x="2" y="9"/>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58" name="Group 86"/>
            <p:cNvGrpSpPr>
              <a:grpSpLocks noChangeAspect="1"/>
            </p:cNvGrpSpPr>
            <p:nvPr/>
          </p:nvGrpSpPr>
          <p:grpSpPr bwMode="auto">
            <a:xfrm>
              <a:off x="4372124" y="3257550"/>
              <a:ext cx="231775" cy="1065213"/>
              <a:chOff x="4916" y="470"/>
              <a:chExt cx="146" cy="671"/>
            </a:xfrm>
          </p:grpSpPr>
          <p:sp>
            <p:nvSpPr>
              <p:cNvPr id="3159" name="Freeform 87"/>
              <p:cNvSpPr>
                <a:spLocks/>
              </p:cNvSpPr>
              <p:nvPr/>
            </p:nvSpPr>
            <p:spPr bwMode="auto">
              <a:xfrm>
                <a:off x="4916" y="470"/>
                <a:ext cx="60" cy="117"/>
              </a:xfrm>
              <a:custGeom>
                <a:avLst/>
                <a:gdLst/>
                <a:ahLst/>
                <a:cxnLst>
                  <a:cxn ang="0">
                    <a:pos x="25" y="25"/>
                  </a:cxn>
                  <a:cxn ang="0">
                    <a:pos x="0" y="0"/>
                  </a:cxn>
                  <a:cxn ang="0">
                    <a:pos x="0" y="0"/>
                  </a:cxn>
                  <a:cxn ang="0">
                    <a:pos x="0" y="49"/>
                  </a:cxn>
                  <a:cxn ang="0">
                    <a:pos x="0" y="49"/>
                  </a:cxn>
                  <a:cxn ang="0">
                    <a:pos x="25" y="25"/>
                  </a:cxn>
                </a:cxnLst>
                <a:rect l="0" t="0" r="r" b="b"/>
                <a:pathLst>
                  <a:path w="25" h="49">
                    <a:moveTo>
                      <a:pt x="25" y="25"/>
                    </a:moveTo>
                    <a:cubicBezTo>
                      <a:pt x="25" y="11"/>
                      <a:pt x="14" y="0"/>
                      <a:pt x="0" y="0"/>
                    </a:cubicBezTo>
                    <a:cubicBezTo>
                      <a:pt x="0" y="0"/>
                      <a:pt x="0" y="0"/>
                      <a:pt x="0" y="0"/>
                    </a:cubicBezTo>
                    <a:cubicBezTo>
                      <a:pt x="0" y="49"/>
                      <a:pt x="0" y="49"/>
                      <a:pt x="0" y="49"/>
                    </a:cubicBezTo>
                    <a:cubicBezTo>
                      <a:pt x="0" y="49"/>
                      <a:pt x="0" y="49"/>
                      <a:pt x="0" y="49"/>
                    </a:cubicBezTo>
                    <a:cubicBezTo>
                      <a:pt x="14" y="49"/>
                      <a:pt x="25" y="38"/>
                      <a:pt x="25" y="25"/>
                    </a:cubicBezTo>
                    <a:close/>
                  </a:path>
                </a:pathLst>
              </a:custGeom>
              <a:solidFill>
                <a:srgbClr val="F08C0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Freeform 88"/>
              <p:cNvSpPr>
                <a:spLocks/>
              </p:cNvSpPr>
              <p:nvPr/>
            </p:nvSpPr>
            <p:spPr bwMode="auto">
              <a:xfrm>
                <a:off x="4916" y="599"/>
                <a:ext cx="146" cy="542"/>
              </a:xfrm>
              <a:custGeom>
                <a:avLst/>
                <a:gdLst/>
                <a:ahLst/>
                <a:cxnLst>
                  <a:cxn ang="0">
                    <a:pos x="59" y="9"/>
                  </a:cxn>
                  <a:cxn ang="0">
                    <a:pos x="46" y="1"/>
                  </a:cxn>
                  <a:cxn ang="0">
                    <a:pos x="40" y="0"/>
                  </a:cxn>
                  <a:cxn ang="0">
                    <a:pos x="36" y="0"/>
                  </a:cxn>
                  <a:cxn ang="0">
                    <a:pos x="34" y="0"/>
                  </a:cxn>
                  <a:cxn ang="0">
                    <a:pos x="29" y="0"/>
                  </a:cxn>
                  <a:cxn ang="0">
                    <a:pos x="0" y="0"/>
                  </a:cxn>
                  <a:cxn ang="0">
                    <a:pos x="0" y="158"/>
                  </a:cxn>
                  <a:cxn ang="0">
                    <a:pos x="8" y="158"/>
                  </a:cxn>
                  <a:cxn ang="0">
                    <a:pos x="8" y="213"/>
                  </a:cxn>
                  <a:cxn ang="0">
                    <a:pos x="22" y="227"/>
                  </a:cxn>
                  <a:cxn ang="0">
                    <a:pos x="36" y="213"/>
                  </a:cxn>
                  <a:cxn ang="0">
                    <a:pos x="36" y="158"/>
                  </a:cxn>
                  <a:cxn ang="0">
                    <a:pos x="45" y="158"/>
                  </a:cxn>
                  <a:cxn ang="0">
                    <a:pos x="36" y="101"/>
                  </a:cxn>
                  <a:cxn ang="0">
                    <a:pos x="36" y="22"/>
                  </a:cxn>
                  <a:cxn ang="0">
                    <a:pos x="38" y="22"/>
                  </a:cxn>
                  <a:cxn ang="0">
                    <a:pos x="38" y="92"/>
                  </a:cxn>
                  <a:cxn ang="0">
                    <a:pos x="50" y="103"/>
                  </a:cxn>
                  <a:cxn ang="0">
                    <a:pos x="61" y="92"/>
                  </a:cxn>
                  <a:cxn ang="0">
                    <a:pos x="61" y="18"/>
                  </a:cxn>
                  <a:cxn ang="0">
                    <a:pos x="59" y="9"/>
                  </a:cxn>
                </a:cxnLst>
                <a:rect l="0" t="0" r="r" b="b"/>
                <a:pathLst>
                  <a:path w="61" h="227">
                    <a:moveTo>
                      <a:pt x="59" y="9"/>
                    </a:moveTo>
                    <a:cubicBezTo>
                      <a:pt x="56" y="4"/>
                      <a:pt x="50" y="2"/>
                      <a:pt x="46" y="1"/>
                    </a:cubicBezTo>
                    <a:cubicBezTo>
                      <a:pt x="44" y="0"/>
                      <a:pt x="42" y="0"/>
                      <a:pt x="40" y="0"/>
                    </a:cubicBezTo>
                    <a:cubicBezTo>
                      <a:pt x="36" y="0"/>
                      <a:pt x="36" y="0"/>
                      <a:pt x="36" y="0"/>
                    </a:cubicBezTo>
                    <a:cubicBezTo>
                      <a:pt x="34" y="0"/>
                      <a:pt x="34" y="0"/>
                      <a:pt x="34" y="0"/>
                    </a:cubicBezTo>
                    <a:cubicBezTo>
                      <a:pt x="29" y="0"/>
                      <a:pt x="29" y="0"/>
                      <a:pt x="29" y="0"/>
                    </a:cubicBezTo>
                    <a:cubicBezTo>
                      <a:pt x="0" y="0"/>
                      <a:pt x="0" y="0"/>
                      <a:pt x="0" y="0"/>
                    </a:cubicBezTo>
                    <a:cubicBezTo>
                      <a:pt x="0" y="158"/>
                      <a:pt x="0" y="158"/>
                      <a:pt x="0" y="158"/>
                    </a:cubicBezTo>
                    <a:cubicBezTo>
                      <a:pt x="8" y="158"/>
                      <a:pt x="8" y="158"/>
                      <a:pt x="8" y="158"/>
                    </a:cubicBezTo>
                    <a:cubicBezTo>
                      <a:pt x="8" y="213"/>
                      <a:pt x="8" y="213"/>
                      <a:pt x="8" y="213"/>
                    </a:cubicBezTo>
                    <a:cubicBezTo>
                      <a:pt x="8" y="220"/>
                      <a:pt x="14" y="227"/>
                      <a:pt x="22" y="227"/>
                    </a:cubicBezTo>
                    <a:cubicBezTo>
                      <a:pt x="30" y="227"/>
                      <a:pt x="36" y="220"/>
                      <a:pt x="36" y="213"/>
                    </a:cubicBezTo>
                    <a:cubicBezTo>
                      <a:pt x="36" y="158"/>
                      <a:pt x="36" y="158"/>
                      <a:pt x="36" y="158"/>
                    </a:cubicBezTo>
                    <a:cubicBezTo>
                      <a:pt x="45" y="158"/>
                      <a:pt x="45" y="158"/>
                      <a:pt x="45" y="158"/>
                    </a:cubicBezTo>
                    <a:cubicBezTo>
                      <a:pt x="36" y="101"/>
                      <a:pt x="36" y="101"/>
                      <a:pt x="36" y="101"/>
                    </a:cubicBezTo>
                    <a:cubicBezTo>
                      <a:pt x="36" y="22"/>
                      <a:pt x="36" y="22"/>
                      <a:pt x="36" y="22"/>
                    </a:cubicBezTo>
                    <a:cubicBezTo>
                      <a:pt x="38" y="22"/>
                      <a:pt x="38" y="22"/>
                      <a:pt x="38" y="22"/>
                    </a:cubicBezTo>
                    <a:cubicBezTo>
                      <a:pt x="38" y="92"/>
                      <a:pt x="38" y="92"/>
                      <a:pt x="38" y="92"/>
                    </a:cubicBezTo>
                    <a:cubicBezTo>
                      <a:pt x="38" y="98"/>
                      <a:pt x="43" y="103"/>
                      <a:pt x="50" y="103"/>
                    </a:cubicBezTo>
                    <a:cubicBezTo>
                      <a:pt x="56" y="103"/>
                      <a:pt x="61" y="98"/>
                      <a:pt x="61" y="92"/>
                    </a:cubicBezTo>
                    <a:cubicBezTo>
                      <a:pt x="61" y="18"/>
                      <a:pt x="61" y="18"/>
                      <a:pt x="61" y="18"/>
                    </a:cubicBezTo>
                    <a:cubicBezTo>
                      <a:pt x="61" y="14"/>
                      <a:pt x="60" y="11"/>
                      <a:pt x="59" y="9"/>
                    </a:cubicBezTo>
                    <a:close/>
                  </a:path>
                </a:pathLst>
              </a:custGeom>
              <a:solidFill>
                <a:srgbClr val="F08C0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6" name="Group 75"/>
          <p:cNvGrpSpPr/>
          <p:nvPr/>
        </p:nvGrpSpPr>
        <p:grpSpPr>
          <a:xfrm>
            <a:off x="5312309" y="4716720"/>
            <a:ext cx="752856" cy="693481"/>
            <a:chOff x="4903670" y="3537539"/>
            <a:chExt cx="582730" cy="582730"/>
          </a:xfrm>
        </p:grpSpPr>
        <p:sp>
          <p:nvSpPr>
            <p:cNvPr id="203" name="Oval 202"/>
            <p:cNvSpPr/>
            <p:nvPr/>
          </p:nvSpPr>
          <p:spPr>
            <a:xfrm>
              <a:off x="4903670" y="3537539"/>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a:off x="5007040" y="3645958"/>
              <a:ext cx="347663" cy="387936"/>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05" name="Content Placeholder 2"/>
          <p:cNvSpPr txBox="1">
            <a:spLocks/>
          </p:cNvSpPr>
          <p:nvPr/>
        </p:nvSpPr>
        <p:spPr>
          <a:xfrm>
            <a:off x="6026150" y="4546601"/>
            <a:ext cx="2889250"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nvGrpSpPr>
          <p:cNvPr id="75" name="Group 74"/>
          <p:cNvGrpSpPr/>
          <p:nvPr/>
        </p:nvGrpSpPr>
        <p:grpSpPr>
          <a:xfrm>
            <a:off x="772060" y="4716720"/>
            <a:ext cx="752855" cy="693481"/>
            <a:chOff x="712670" y="3537539"/>
            <a:chExt cx="582730" cy="582730"/>
          </a:xfrm>
        </p:grpSpPr>
        <p:sp>
          <p:nvSpPr>
            <p:cNvPr id="209" name="Oval 208"/>
            <p:cNvSpPr/>
            <p:nvPr/>
          </p:nvSpPr>
          <p:spPr>
            <a:xfrm>
              <a:off x="712670" y="3537539"/>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p:cNvSpPr/>
            <p:nvPr/>
          </p:nvSpPr>
          <p:spPr>
            <a:xfrm>
              <a:off x="783542" y="3625469"/>
              <a:ext cx="398535" cy="387936"/>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11" name="Content Placeholder 2"/>
          <p:cNvSpPr txBox="1">
            <a:spLocks/>
          </p:cNvSpPr>
          <p:nvPr/>
        </p:nvSpPr>
        <p:spPr>
          <a:xfrm>
            <a:off x="1477914" y="4546601"/>
            <a:ext cx="2897237" cy="1191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Memory</a:t>
            </a:r>
          </a:p>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sp>
        <p:nvSpPr>
          <p:cNvPr id="63"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Compare Option</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64" name="Picture 63"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6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78" name="Group 77"/>
          <p:cNvGrpSpPr/>
          <p:nvPr/>
        </p:nvGrpSpPr>
        <p:grpSpPr>
          <a:xfrm>
            <a:off x="8776029" y="797625"/>
            <a:ext cx="594360" cy="548640"/>
            <a:chOff x="6996506" y="1066800"/>
            <a:chExt cx="548640" cy="548640"/>
          </a:xfrm>
        </p:grpSpPr>
        <p:sp>
          <p:nvSpPr>
            <p:cNvPr id="79"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80"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34</a:t>
              </a:r>
              <a:endParaRPr lang="en-US" sz="1600" dirty="0">
                <a:solidFill>
                  <a:schemeClr val="tx1">
                    <a:lumMod val="50000"/>
                    <a:lumOff val="50000"/>
                  </a:schemeClr>
                </a:solidFill>
              </a:endParaRPr>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22" presetClass="entr" presetSubtype="4" fill="hold" nodeType="withEffect">
                                  <p:stCondLst>
                                    <p:cond delay="80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500"/>
                                        <p:tgtEl>
                                          <p:spTgt spid="62"/>
                                        </p:tgtEl>
                                      </p:cBhvr>
                                    </p:animEffect>
                                  </p:childTnLst>
                                </p:cTn>
                              </p:par>
                              <p:par>
                                <p:cTn id="14" presetID="22" presetClass="entr" presetSubtype="4" fill="hold" nodeType="withEffect">
                                  <p:stCondLst>
                                    <p:cond delay="1200"/>
                                  </p:stCondLst>
                                  <p:childTnLst>
                                    <p:set>
                                      <p:cBhvr>
                                        <p:cTn id="15" dur="1" fill="hold">
                                          <p:stCondLst>
                                            <p:cond delay="0"/>
                                          </p:stCondLst>
                                        </p:cTn>
                                        <p:tgtEl>
                                          <p:spTgt spid="66"/>
                                        </p:tgtEl>
                                        <p:attrNameLst>
                                          <p:attrName>style.visibility</p:attrName>
                                        </p:attrNameLst>
                                      </p:cBhvr>
                                      <p:to>
                                        <p:strVal val="visible"/>
                                      </p:to>
                                    </p:set>
                                    <p:animEffect transition="in" filter="wipe(down)">
                                      <p:cBhvr>
                                        <p:cTn id="16" dur="500"/>
                                        <p:tgtEl>
                                          <p:spTgt spid="66"/>
                                        </p:tgtEl>
                                      </p:cBhvr>
                                    </p:animEffect>
                                  </p:childTnLst>
                                </p:cTn>
                              </p:par>
                              <p:par>
                                <p:cTn id="17" presetID="22" presetClass="entr" presetSubtype="4" fill="hold" nodeType="withEffect">
                                  <p:stCondLst>
                                    <p:cond delay="170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par>
                                <p:cTn id="20" presetID="22" presetClass="entr" presetSubtype="4" fill="hold" nodeType="withEffect">
                                  <p:stCondLst>
                                    <p:cond delay="2300"/>
                                  </p:stCondLst>
                                  <p:childTnLst>
                                    <p:set>
                                      <p:cBhvr>
                                        <p:cTn id="21" dur="1" fill="hold">
                                          <p:stCondLst>
                                            <p:cond delay="0"/>
                                          </p:stCondLst>
                                        </p:cTn>
                                        <p:tgtEl>
                                          <p:spTgt spid="68"/>
                                        </p:tgtEl>
                                        <p:attrNameLst>
                                          <p:attrName>style.visibility</p:attrName>
                                        </p:attrNameLst>
                                      </p:cBhvr>
                                      <p:to>
                                        <p:strVal val="visible"/>
                                      </p:to>
                                    </p:set>
                                    <p:animEffect transition="in" filter="wipe(down)">
                                      <p:cBhvr>
                                        <p:cTn id="22" dur="500"/>
                                        <p:tgtEl>
                                          <p:spTgt spid="68"/>
                                        </p:tgtEl>
                                      </p:cBhvr>
                                    </p:animEffect>
                                  </p:childTnLst>
                                </p:cTn>
                              </p:par>
                              <p:par>
                                <p:cTn id="23" presetID="22" presetClass="entr" presetSubtype="8" fill="hold" nodeType="withEffect">
                                  <p:stCondLst>
                                    <p:cond delay="280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2000"/>
                                        <p:tgtEl>
                                          <p:spTgt spid="73"/>
                                        </p:tgtEl>
                                      </p:cBhvr>
                                    </p:animEffect>
                                  </p:childTnLst>
                                </p:cTn>
                              </p:par>
                              <p:par>
                                <p:cTn id="26" presetID="22" presetClass="entr" presetSubtype="4" fill="hold" nodeType="withEffect">
                                  <p:stCondLst>
                                    <p:cond delay="4700"/>
                                  </p:stCondLst>
                                  <p:childTnLst>
                                    <p:set>
                                      <p:cBhvr>
                                        <p:cTn id="27" dur="1" fill="hold">
                                          <p:stCondLst>
                                            <p:cond delay="0"/>
                                          </p:stCondLst>
                                        </p:cTn>
                                        <p:tgtEl>
                                          <p:spTgt spid="69"/>
                                        </p:tgtEl>
                                        <p:attrNameLst>
                                          <p:attrName>style.visibility</p:attrName>
                                        </p:attrNameLst>
                                      </p:cBhvr>
                                      <p:to>
                                        <p:strVal val="visible"/>
                                      </p:to>
                                    </p:set>
                                    <p:animEffect transition="in" filter="wipe(down)">
                                      <p:cBhvr>
                                        <p:cTn id="28" dur="500"/>
                                        <p:tgtEl>
                                          <p:spTgt spid="69"/>
                                        </p:tgtEl>
                                      </p:cBhvr>
                                    </p:animEffect>
                                  </p:childTnLst>
                                </p:cTn>
                              </p:par>
                              <p:par>
                                <p:cTn id="29" presetID="22" presetClass="entr" presetSubtype="4" fill="hold" nodeType="withEffect">
                                  <p:stCondLst>
                                    <p:cond delay="520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par>
                                <p:cTn id="32" presetID="22" presetClass="entr" presetSubtype="4" fill="hold" nodeType="withEffect">
                                  <p:stCondLst>
                                    <p:cond delay="5600"/>
                                  </p:stCondLst>
                                  <p:childTnLst>
                                    <p:set>
                                      <p:cBhvr>
                                        <p:cTn id="33" dur="1" fill="hold">
                                          <p:stCondLst>
                                            <p:cond delay="0"/>
                                          </p:stCondLst>
                                        </p:cTn>
                                        <p:tgtEl>
                                          <p:spTgt spid="71"/>
                                        </p:tgtEl>
                                        <p:attrNameLst>
                                          <p:attrName>style.visibility</p:attrName>
                                        </p:attrNameLst>
                                      </p:cBhvr>
                                      <p:to>
                                        <p:strVal val="visible"/>
                                      </p:to>
                                    </p:set>
                                    <p:animEffect transition="in" filter="wipe(down)">
                                      <p:cBhvr>
                                        <p:cTn id="34" dur="500"/>
                                        <p:tgtEl>
                                          <p:spTgt spid="71"/>
                                        </p:tgtEl>
                                      </p:cBhvr>
                                    </p:animEffect>
                                  </p:childTnLst>
                                </p:cTn>
                              </p:par>
                              <p:par>
                                <p:cTn id="35" presetID="22" presetClass="entr" presetSubtype="4" fill="hold" nodeType="withEffect">
                                  <p:stCondLst>
                                    <p:cond delay="600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par>
                                <p:cTn id="38" presetID="22" presetClass="entr" presetSubtype="2" fill="hold" nodeType="withEffect">
                                  <p:stCondLst>
                                    <p:cond delay="6700"/>
                                  </p:stCondLst>
                                  <p:childTnLst>
                                    <p:set>
                                      <p:cBhvr>
                                        <p:cTn id="39" dur="1" fill="hold">
                                          <p:stCondLst>
                                            <p:cond delay="0"/>
                                          </p:stCondLst>
                                        </p:cTn>
                                        <p:tgtEl>
                                          <p:spTgt spid="74"/>
                                        </p:tgtEl>
                                        <p:attrNameLst>
                                          <p:attrName>style.visibility</p:attrName>
                                        </p:attrNameLst>
                                      </p:cBhvr>
                                      <p:to>
                                        <p:strVal val="visible"/>
                                      </p:to>
                                    </p:set>
                                    <p:animEffect transition="in" filter="wipe(right)">
                                      <p:cBhvr>
                                        <p:cTn id="40" dur="2000"/>
                                        <p:tgtEl>
                                          <p:spTgt spid="74"/>
                                        </p:tgtEl>
                                      </p:cBhvr>
                                    </p:animEffect>
                                  </p:childTnLst>
                                </p:cTn>
                              </p:par>
                              <p:par>
                                <p:cTn id="41" presetID="3" presetClass="entr" presetSubtype="10" fill="hold" nodeType="withEffect">
                                  <p:stCondLst>
                                    <p:cond delay="8800"/>
                                  </p:stCondLst>
                                  <p:childTnLst>
                                    <p:set>
                                      <p:cBhvr>
                                        <p:cTn id="42" dur="1" fill="hold">
                                          <p:stCondLst>
                                            <p:cond delay="0"/>
                                          </p:stCondLst>
                                        </p:cTn>
                                        <p:tgtEl>
                                          <p:spTgt spid="75"/>
                                        </p:tgtEl>
                                        <p:attrNameLst>
                                          <p:attrName>style.visibility</p:attrName>
                                        </p:attrNameLst>
                                      </p:cBhvr>
                                      <p:to>
                                        <p:strVal val="visible"/>
                                      </p:to>
                                    </p:set>
                                    <p:animEffect transition="in" filter="blinds(horizontal)">
                                      <p:cBhvr>
                                        <p:cTn id="43" dur="500"/>
                                        <p:tgtEl>
                                          <p:spTgt spid="75"/>
                                        </p:tgtEl>
                                      </p:cBhvr>
                                    </p:animEffect>
                                  </p:childTnLst>
                                </p:cTn>
                              </p:par>
                              <p:par>
                                <p:cTn id="44" presetID="3" presetClass="entr" presetSubtype="10" fill="hold" nodeType="withEffect">
                                  <p:stCondLst>
                                    <p:cond delay="9300"/>
                                  </p:stCondLst>
                                  <p:childTnLst>
                                    <p:set>
                                      <p:cBhvr>
                                        <p:cTn id="45" dur="1" fill="hold">
                                          <p:stCondLst>
                                            <p:cond delay="0"/>
                                          </p:stCondLst>
                                        </p:cTn>
                                        <p:tgtEl>
                                          <p:spTgt spid="76"/>
                                        </p:tgtEl>
                                        <p:attrNameLst>
                                          <p:attrName>style.visibility</p:attrName>
                                        </p:attrNameLst>
                                      </p:cBhvr>
                                      <p:to>
                                        <p:strVal val="visible"/>
                                      </p:to>
                                    </p:set>
                                    <p:animEffect transition="in" filter="blinds(horizontal)">
                                      <p:cBhvr>
                                        <p:cTn id="46" dur="500"/>
                                        <p:tgtEl>
                                          <p:spTgt spid="76"/>
                                        </p:tgtEl>
                                      </p:cBhvr>
                                    </p:animEffect>
                                  </p:childTnLst>
                                </p:cTn>
                              </p:par>
                              <p:par>
                                <p:cTn id="47" presetID="16" presetClass="entr" presetSubtype="37" fill="hold" nodeType="withEffect">
                                  <p:stCondLst>
                                    <p:cond delay="9600"/>
                                  </p:stCondLst>
                                  <p:childTnLst>
                                    <p:set>
                                      <p:cBhvr>
                                        <p:cTn id="48" dur="1" fill="hold">
                                          <p:stCondLst>
                                            <p:cond delay="0"/>
                                          </p:stCondLst>
                                        </p:cTn>
                                        <p:tgtEl>
                                          <p:spTgt spid="77"/>
                                        </p:tgtEl>
                                        <p:attrNameLst>
                                          <p:attrName>style.visibility</p:attrName>
                                        </p:attrNameLst>
                                      </p:cBhvr>
                                      <p:to>
                                        <p:strVal val="visible"/>
                                      </p:to>
                                    </p:set>
                                    <p:animEffect transition="in" filter="barn(outVertical)">
                                      <p:cBhvr>
                                        <p:cTn id="49" dur="500"/>
                                        <p:tgtEl>
                                          <p:spTgt spid="77"/>
                                        </p:tgtEl>
                                      </p:cBhvr>
                                    </p:animEffect>
                                  </p:childTnLst>
                                </p:cTn>
                              </p:par>
                            </p:childTnLst>
                          </p:cTn>
                        </p:par>
                        <p:par>
                          <p:cTn id="50" fill="hold">
                            <p:stCondLst>
                              <p:cond delay="10100"/>
                            </p:stCondLst>
                            <p:childTnLst>
                              <p:par>
                                <p:cTn id="51" presetID="16" presetClass="entr" presetSubtype="21" fill="hold" grpId="0" nodeType="after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barn(inVertical)">
                                      <p:cBhvr>
                                        <p:cTn id="53" dur="500"/>
                                        <p:tgtEl>
                                          <p:spTgt spid="126"/>
                                        </p:tgtEl>
                                      </p:cBhvr>
                                    </p:animEffect>
                                  </p:childTnLst>
                                </p:cTn>
                              </p:par>
                            </p:childTnLst>
                          </p:cTn>
                        </p:par>
                        <p:par>
                          <p:cTn id="54" fill="hold">
                            <p:stCondLst>
                              <p:cond delay="10600"/>
                            </p:stCondLst>
                            <p:childTnLst>
                              <p:par>
                                <p:cTn id="55" presetID="16" presetClass="entr" presetSubtype="21" fill="hold" grpId="0" nodeType="afterEffect">
                                  <p:stCondLst>
                                    <p:cond delay="0"/>
                                  </p:stCondLst>
                                  <p:childTnLst>
                                    <p:set>
                                      <p:cBhvr>
                                        <p:cTn id="56" dur="1" fill="hold">
                                          <p:stCondLst>
                                            <p:cond delay="0"/>
                                          </p:stCondLst>
                                        </p:cTn>
                                        <p:tgtEl>
                                          <p:spTgt spid="128"/>
                                        </p:tgtEl>
                                        <p:attrNameLst>
                                          <p:attrName>style.visibility</p:attrName>
                                        </p:attrNameLst>
                                      </p:cBhvr>
                                      <p:to>
                                        <p:strVal val="visible"/>
                                      </p:to>
                                    </p:set>
                                    <p:animEffect transition="in" filter="barn(inVertical)">
                                      <p:cBhvr>
                                        <p:cTn id="57" dur="500"/>
                                        <p:tgtEl>
                                          <p:spTgt spid="128"/>
                                        </p:tgtEl>
                                      </p:cBhvr>
                                    </p:animEffect>
                                  </p:childTnLst>
                                </p:cTn>
                              </p:par>
                            </p:childTnLst>
                          </p:cTn>
                        </p:par>
                        <p:par>
                          <p:cTn id="58" fill="hold">
                            <p:stCondLst>
                              <p:cond delay="11100"/>
                            </p:stCondLst>
                            <p:childTnLst>
                              <p:par>
                                <p:cTn id="59" presetID="16" presetClass="entr" presetSubtype="21"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barn(inVertical)">
                                      <p:cBhvr>
                                        <p:cTn id="61" dur="500"/>
                                        <p:tgtEl>
                                          <p:spTgt spid="130"/>
                                        </p:tgtEl>
                                      </p:cBhvr>
                                    </p:animEffect>
                                  </p:childTnLst>
                                </p:cTn>
                              </p:par>
                            </p:childTnLst>
                          </p:cTn>
                        </p:par>
                        <p:par>
                          <p:cTn id="62" fill="hold">
                            <p:stCondLst>
                              <p:cond delay="11600"/>
                            </p:stCondLst>
                            <p:childTnLst>
                              <p:par>
                                <p:cTn id="63" presetID="16" presetClass="entr" presetSubtype="21" fill="hold" grpId="0" nodeType="after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barn(inVertical)">
                                      <p:cBhvr>
                                        <p:cTn id="65" dur="500"/>
                                        <p:tgtEl>
                                          <p:spTgt spid="132"/>
                                        </p:tgtEl>
                                      </p:cBhvr>
                                    </p:animEffect>
                                  </p:childTnLst>
                                </p:cTn>
                              </p:par>
                            </p:childTnLst>
                          </p:cTn>
                        </p:par>
                        <p:par>
                          <p:cTn id="66" fill="hold">
                            <p:stCondLst>
                              <p:cond delay="12100"/>
                            </p:stCondLst>
                            <p:childTnLst>
                              <p:par>
                                <p:cTn id="67" presetID="10" presetClass="entr" presetSubtype="0" fill="hold" grpId="0" nodeType="afterEffect">
                                  <p:stCondLst>
                                    <p:cond delay="0"/>
                                  </p:stCondLst>
                                  <p:childTnLst>
                                    <p:set>
                                      <p:cBhvr>
                                        <p:cTn id="68" dur="1" fill="hold">
                                          <p:stCondLst>
                                            <p:cond delay="0"/>
                                          </p:stCondLst>
                                        </p:cTn>
                                        <p:tgtEl>
                                          <p:spTgt spid="205"/>
                                        </p:tgtEl>
                                        <p:attrNameLst>
                                          <p:attrName>style.visibility</p:attrName>
                                        </p:attrNameLst>
                                      </p:cBhvr>
                                      <p:to>
                                        <p:strVal val="visible"/>
                                      </p:to>
                                    </p:set>
                                    <p:animEffect transition="in" filter="fade">
                                      <p:cBhvr>
                                        <p:cTn id="69" dur="500"/>
                                        <p:tgtEl>
                                          <p:spTgt spid="205"/>
                                        </p:tgtEl>
                                      </p:cBhvr>
                                    </p:animEffect>
                                  </p:childTnLst>
                                </p:cTn>
                              </p:par>
                            </p:childTnLst>
                          </p:cTn>
                        </p:par>
                        <p:par>
                          <p:cTn id="70" fill="hold">
                            <p:stCondLst>
                              <p:cond delay="12600"/>
                            </p:stCondLst>
                            <p:childTnLst>
                              <p:par>
                                <p:cTn id="71" presetID="10" presetClass="entr" presetSubtype="0" fill="hold" grpId="0" nodeType="afterEffect">
                                  <p:stCondLst>
                                    <p:cond delay="0"/>
                                  </p:stCondLst>
                                  <p:childTnLst>
                                    <p:set>
                                      <p:cBhvr>
                                        <p:cTn id="72" dur="1" fill="hold">
                                          <p:stCondLst>
                                            <p:cond delay="0"/>
                                          </p:stCondLst>
                                        </p:cTn>
                                        <p:tgtEl>
                                          <p:spTgt spid="211"/>
                                        </p:tgtEl>
                                        <p:attrNameLst>
                                          <p:attrName>style.visibility</p:attrName>
                                        </p:attrNameLst>
                                      </p:cBhvr>
                                      <p:to>
                                        <p:strVal val="visible"/>
                                      </p:to>
                                    </p:set>
                                    <p:animEffect transition="in" filter="fade">
                                      <p:cBhvr>
                                        <p:cTn id="73" dur="500"/>
                                        <p:tgtEl>
                                          <p:spTgt spid="211"/>
                                        </p:tgtEl>
                                      </p:cBhvr>
                                    </p:animEffect>
                                  </p:childTnLst>
                                </p:cTn>
                              </p:par>
                            </p:childTnLst>
                          </p:cTn>
                        </p:par>
                        <p:par>
                          <p:cTn id="74" fill="hold">
                            <p:stCondLst>
                              <p:cond delay="13100"/>
                            </p:stCondLst>
                            <p:childTnLst>
                              <p:par>
                                <p:cTn id="75" presetID="10" presetClass="entr" presetSubtype="0" fill="hold" grpId="0" nodeType="afterEffect">
                                  <p:stCondLst>
                                    <p:cond delay="0"/>
                                  </p:stCondLst>
                                  <p:childTnLst>
                                    <p:set>
                                      <p:cBhvr>
                                        <p:cTn id="76" dur="1" fill="hold">
                                          <p:stCondLst>
                                            <p:cond delay="0"/>
                                          </p:stCondLst>
                                        </p:cTn>
                                        <p:tgtEl>
                                          <p:spTgt spid="220"/>
                                        </p:tgtEl>
                                        <p:attrNameLst>
                                          <p:attrName>style.visibility</p:attrName>
                                        </p:attrNameLst>
                                      </p:cBhvr>
                                      <p:to>
                                        <p:strVal val="visible"/>
                                      </p:to>
                                    </p:set>
                                    <p:animEffect transition="in" filter="fade">
                                      <p:cBhvr>
                                        <p:cTn id="7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126" grpId="0"/>
      <p:bldP spid="128" grpId="0"/>
      <p:bldP spid="130" grpId="0"/>
      <p:bldP spid="132" grpId="0"/>
      <p:bldP spid="205" grpId="0"/>
      <p:bldP spid="211" grpId="0"/>
      <p:bldP spid="63" grpId="0"/>
      <p:bldP spid="6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3075" name="AutoShape 3"/>
          <p:cNvSpPr>
            <a:spLocks noChangeAspect="1" noChangeArrowheads="1" noTextEdit="1"/>
          </p:cNvSpPr>
          <p:nvPr/>
        </p:nvSpPr>
        <p:spPr bwMode="auto">
          <a:xfrm>
            <a:off x="3136900" y="1701800"/>
            <a:ext cx="3288242"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Freeform 5"/>
          <p:cNvSpPr>
            <a:spLocks/>
          </p:cNvSpPr>
          <p:nvPr/>
        </p:nvSpPr>
        <p:spPr bwMode="auto">
          <a:xfrm>
            <a:off x="2925572" y="1650410"/>
            <a:ext cx="3714750" cy="3977217"/>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Freeform 6"/>
          <p:cNvSpPr>
            <a:spLocks noEditPoints="1"/>
          </p:cNvSpPr>
          <p:nvPr/>
        </p:nvSpPr>
        <p:spPr bwMode="auto">
          <a:xfrm>
            <a:off x="3028760" y="1722376"/>
            <a:ext cx="3483181" cy="4034367"/>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FFFFFF"/>
          </a:solidFill>
          <a:ln w="27"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6" name="Group 72"/>
          <p:cNvGrpSpPr/>
          <p:nvPr/>
        </p:nvGrpSpPr>
        <p:grpSpPr>
          <a:xfrm>
            <a:off x="247650" y="1701804"/>
            <a:ext cx="2559050" cy="1117599"/>
            <a:chOff x="141514" y="1276351"/>
            <a:chExt cx="4049486" cy="931024"/>
          </a:xfrm>
        </p:grpSpPr>
        <p:sp>
          <p:nvSpPr>
            <p:cNvPr id="87" name="TextBox 86"/>
            <p:cNvSpPr txBox="1"/>
            <p:nvPr/>
          </p:nvSpPr>
          <p:spPr>
            <a:xfrm>
              <a:off x="141514" y="1276351"/>
              <a:ext cx="2090057" cy="846106"/>
            </a:xfrm>
            <a:prstGeom prst="rect">
              <a:avLst/>
            </a:prstGeom>
            <a:noFill/>
          </p:spPr>
          <p:txBody>
            <a:bodyPr wrap="square" rtlCol="0">
              <a:spAutoFit/>
            </a:bodyPr>
            <a:lstStyle/>
            <a:p>
              <a:r>
                <a:rPr lang="id-ID" sz="6000" spc="-300" dirty="0" smtClean="0">
                  <a:solidFill>
                    <a:schemeClr val="accent4">
                      <a:lumMod val="60000"/>
                      <a:lumOff val="40000"/>
                    </a:schemeClr>
                  </a:solidFill>
                  <a:latin typeface="Bebas Neue" pitchFamily="34" charset="0"/>
                </a:rPr>
                <a:t>01</a:t>
              </a:r>
              <a:endParaRPr lang="en-US" sz="6000" spc="-300" dirty="0">
                <a:solidFill>
                  <a:schemeClr val="accent4">
                    <a:lumMod val="60000"/>
                    <a:lumOff val="40000"/>
                  </a:schemeClr>
                </a:solidFill>
                <a:latin typeface="Bebas Neue" pitchFamily="34" charset="0"/>
              </a:endParaRPr>
            </a:p>
          </p:txBody>
        </p:sp>
        <p:sp>
          <p:nvSpPr>
            <p:cNvPr id="88" name="Content Placeholder 2"/>
            <p:cNvSpPr txBox="1">
              <a:spLocks/>
            </p:cNvSpPr>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89" name="Group 72"/>
          <p:cNvGrpSpPr/>
          <p:nvPr/>
        </p:nvGrpSpPr>
        <p:grpSpPr>
          <a:xfrm>
            <a:off x="247650" y="3022601"/>
            <a:ext cx="2559050" cy="1219200"/>
            <a:chOff x="141514" y="1276351"/>
            <a:chExt cx="4049486" cy="1015664"/>
          </a:xfrm>
        </p:grpSpPr>
        <p:sp>
          <p:nvSpPr>
            <p:cNvPr id="90" name="TextBox 89"/>
            <p:cNvSpPr txBox="1"/>
            <p:nvPr/>
          </p:nvSpPr>
          <p:spPr>
            <a:xfrm>
              <a:off x="141514" y="1276351"/>
              <a:ext cx="2090057" cy="846106"/>
            </a:xfrm>
            <a:prstGeom prst="rect">
              <a:avLst/>
            </a:prstGeom>
            <a:noFill/>
          </p:spPr>
          <p:txBody>
            <a:bodyPr wrap="square" rtlCol="0">
              <a:spAutoFit/>
            </a:bodyPr>
            <a:lstStyle/>
            <a:p>
              <a:r>
                <a:rPr lang="id-ID" sz="6000" spc="-300" dirty="0" smtClean="0">
                  <a:solidFill>
                    <a:schemeClr val="accent5">
                      <a:lumMod val="75000"/>
                    </a:schemeClr>
                  </a:solidFill>
                  <a:latin typeface="Bebas Neue" pitchFamily="34" charset="0"/>
                </a:rPr>
                <a:t>02</a:t>
              </a:r>
              <a:endParaRPr lang="en-US" sz="6000" spc="-300" dirty="0">
                <a:solidFill>
                  <a:schemeClr val="accent5">
                    <a:lumMod val="75000"/>
                  </a:schemeClr>
                </a:solidFill>
                <a:latin typeface="Bebas Neue" pitchFamily="34" charset="0"/>
              </a:endParaRPr>
            </a:p>
          </p:txBody>
        </p:sp>
        <p:sp>
          <p:nvSpPr>
            <p:cNvPr id="91" name="Content Placeholder 2"/>
            <p:cNvSpPr txBox="1">
              <a:spLocks/>
            </p:cNvSpPr>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Development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2" name="Group 72"/>
          <p:cNvGrpSpPr/>
          <p:nvPr/>
        </p:nvGrpSpPr>
        <p:grpSpPr>
          <a:xfrm>
            <a:off x="247650" y="4445002"/>
            <a:ext cx="2559050" cy="1015663"/>
            <a:chOff x="141514" y="1276351"/>
            <a:chExt cx="4049486" cy="846106"/>
          </a:xfrm>
        </p:grpSpPr>
        <p:sp>
          <p:nvSpPr>
            <p:cNvPr id="93" name="TextBox 92"/>
            <p:cNvSpPr txBox="1"/>
            <p:nvPr/>
          </p:nvSpPr>
          <p:spPr>
            <a:xfrm>
              <a:off x="141514" y="1276351"/>
              <a:ext cx="2090057" cy="846106"/>
            </a:xfrm>
            <a:prstGeom prst="rect">
              <a:avLst/>
            </a:prstGeom>
            <a:noFill/>
          </p:spPr>
          <p:txBody>
            <a:bodyPr wrap="square" rtlCol="0">
              <a:spAutoFit/>
            </a:bodyPr>
            <a:lstStyle/>
            <a:p>
              <a:r>
                <a:rPr lang="id-ID" sz="6000" spc="-300" dirty="0" smtClean="0">
                  <a:solidFill>
                    <a:srgbClr val="92D050"/>
                  </a:solidFill>
                  <a:latin typeface="Bebas Neue" pitchFamily="34" charset="0"/>
                </a:rPr>
                <a:t>03</a:t>
              </a:r>
              <a:endParaRPr lang="en-US" sz="6000" spc="-300" dirty="0">
                <a:solidFill>
                  <a:srgbClr val="92D050"/>
                </a:solidFill>
                <a:latin typeface="Bebas Neue" pitchFamily="34" charset="0"/>
              </a:endParaRPr>
            </a:p>
          </p:txBody>
        </p:sp>
        <p:sp>
          <p:nvSpPr>
            <p:cNvPr id="94" name="Content Placeholder 2"/>
            <p:cNvSpPr txBox="1">
              <a:spLocks/>
            </p:cNvSpPr>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Business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5" name="Group 72"/>
          <p:cNvGrpSpPr/>
          <p:nvPr/>
        </p:nvGrpSpPr>
        <p:grpSpPr>
          <a:xfrm>
            <a:off x="6762496" y="1701802"/>
            <a:ext cx="2641600" cy="1107773"/>
            <a:chOff x="1057381" y="1266978"/>
            <a:chExt cx="4535545" cy="1025037"/>
          </a:xfrm>
        </p:grpSpPr>
        <p:sp>
          <p:nvSpPr>
            <p:cNvPr id="96" name="TextBox 95"/>
            <p:cNvSpPr txBox="1"/>
            <p:nvPr/>
          </p:nvSpPr>
          <p:spPr>
            <a:xfrm>
              <a:off x="4072034" y="1266978"/>
              <a:ext cx="1520892" cy="939806"/>
            </a:xfrm>
            <a:prstGeom prst="rect">
              <a:avLst/>
            </a:prstGeom>
            <a:noFill/>
          </p:spPr>
          <p:txBody>
            <a:bodyPr wrap="square" rtlCol="0">
              <a:spAutoFit/>
            </a:bodyPr>
            <a:lstStyle/>
            <a:p>
              <a:r>
                <a:rPr lang="id-ID" sz="6000" spc="-150" dirty="0" smtClean="0">
                  <a:solidFill>
                    <a:srgbClr val="FFC000"/>
                  </a:solidFill>
                  <a:latin typeface="Bebas Neue" pitchFamily="34" charset="0"/>
                </a:rPr>
                <a:t>04</a:t>
              </a:r>
              <a:endParaRPr lang="en-US" sz="6000" spc="-150" dirty="0">
                <a:solidFill>
                  <a:srgbClr val="FFC000"/>
                </a:solidFill>
                <a:latin typeface="Bebas Neue" pitchFamily="34" charset="0"/>
              </a:endParaRPr>
            </a:p>
          </p:txBody>
        </p:sp>
        <p:sp>
          <p:nvSpPr>
            <p:cNvPr id="97"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8" name="Group 72"/>
          <p:cNvGrpSpPr/>
          <p:nvPr/>
        </p:nvGrpSpPr>
        <p:grpSpPr>
          <a:xfrm>
            <a:off x="6762496" y="3034421"/>
            <a:ext cx="2641600" cy="1107773"/>
            <a:chOff x="1057381" y="1266978"/>
            <a:chExt cx="4535545" cy="1025037"/>
          </a:xfrm>
        </p:grpSpPr>
        <p:sp>
          <p:nvSpPr>
            <p:cNvPr id="99" name="TextBox 98"/>
            <p:cNvSpPr txBox="1"/>
            <p:nvPr/>
          </p:nvSpPr>
          <p:spPr>
            <a:xfrm>
              <a:off x="4072034" y="1266978"/>
              <a:ext cx="1520892" cy="939806"/>
            </a:xfrm>
            <a:prstGeom prst="rect">
              <a:avLst/>
            </a:prstGeom>
            <a:noFill/>
          </p:spPr>
          <p:txBody>
            <a:bodyPr wrap="square" rtlCol="0">
              <a:spAutoFit/>
            </a:bodyPr>
            <a:lstStyle/>
            <a:p>
              <a:r>
                <a:rPr lang="id-ID" sz="6000" spc="-150" dirty="0" smtClean="0">
                  <a:solidFill>
                    <a:schemeClr val="accent6">
                      <a:lumMod val="75000"/>
                    </a:schemeClr>
                  </a:solidFill>
                  <a:latin typeface="Bebas Neue" pitchFamily="34" charset="0"/>
                </a:rPr>
                <a:t>05</a:t>
              </a:r>
              <a:endParaRPr lang="en-US" sz="6000" spc="-150" dirty="0">
                <a:solidFill>
                  <a:schemeClr val="accent6">
                    <a:lumMod val="75000"/>
                  </a:schemeClr>
                </a:solidFill>
                <a:latin typeface="Bebas Neue" pitchFamily="34" charset="0"/>
              </a:endParaRPr>
            </a:p>
          </p:txBody>
        </p:sp>
        <p:sp>
          <p:nvSpPr>
            <p:cNvPr id="100"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Distribution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103" name="Group 72"/>
          <p:cNvGrpSpPr/>
          <p:nvPr/>
        </p:nvGrpSpPr>
        <p:grpSpPr>
          <a:xfrm>
            <a:off x="6762496" y="4473357"/>
            <a:ext cx="2641600" cy="1107773"/>
            <a:chOff x="1057381" y="1266978"/>
            <a:chExt cx="4535545" cy="1025037"/>
          </a:xfrm>
        </p:grpSpPr>
        <p:sp>
          <p:nvSpPr>
            <p:cNvPr id="104" name="TextBox 103"/>
            <p:cNvSpPr txBox="1"/>
            <p:nvPr/>
          </p:nvSpPr>
          <p:spPr>
            <a:xfrm>
              <a:off x="4072034" y="1266978"/>
              <a:ext cx="1520892" cy="939806"/>
            </a:xfrm>
            <a:prstGeom prst="rect">
              <a:avLst/>
            </a:prstGeom>
            <a:noFill/>
          </p:spPr>
          <p:txBody>
            <a:bodyPr wrap="square" rtlCol="0">
              <a:spAutoFit/>
            </a:bodyPr>
            <a:lstStyle/>
            <a:p>
              <a:r>
                <a:rPr lang="id-ID" sz="6000" spc="-150" dirty="0" smtClean="0">
                  <a:solidFill>
                    <a:srgbClr val="9A12B3"/>
                  </a:solidFill>
                  <a:latin typeface="Bebas Neue" pitchFamily="34" charset="0"/>
                </a:rPr>
                <a:t>06</a:t>
              </a:r>
              <a:endParaRPr lang="en-US" sz="6000" spc="-150" dirty="0">
                <a:solidFill>
                  <a:srgbClr val="9A12B3"/>
                </a:solidFill>
                <a:latin typeface="Bebas Neue" pitchFamily="34" charset="0"/>
              </a:endParaRPr>
            </a:p>
          </p:txBody>
        </p:sp>
        <p:sp>
          <p:nvSpPr>
            <p:cNvPr id="105"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Brain Storming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2"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Brain Storming</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33" name="Picture 32"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34"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0" name="Group 29"/>
          <p:cNvGrpSpPr/>
          <p:nvPr/>
        </p:nvGrpSpPr>
        <p:grpSpPr>
          <a:xfrm>
            <a:off x="8776029" y="797625"/>
            <a:ext cx="594360" cy="548640"/>
            <a:chOff x="6996506" y="1066800"/>
            <a:chExt cx="548640" cy="548640"/>
          </a:xfrm>
        </p:grpSpPr>
        <p:sp>
          <p:nvSpPr>
            <p:cNvPr id="3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5"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35</a:t>
              </a:r>
              <a:endParaRPr lang="en-US" sz="1600" dirty="0">
                <a:solidFill>
                  <a:schemeClr val="tx1">
                    <a:lumMod val="50000"/>
                    <a:lumOff val="50000"/>
                  </a:schemeClr>
                </a:solidFill>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wipe(left)">
                                      <p:cBhvr>
                                        <p:cTn id="10" dur="500"/>
                                        <p:tgtEl>
                                          <p:spTgt spid="34">
                                            <p:txEl>
                                              <p:pRg st="0" end="0"/>
                                            </p:txEl>
                                          </p:spTgt>
                                        </p:tgtEl>
                                      </p:cBhvr>
                                    </p:animEffect>
                                  </p:childTnLst>
                                </p:cTn>
                              </p:par>
                              <p:par>
                                <p:cTn id="11" presetID="16" presetClass="entr" presetSubtype="37" fill="hold" grpId="0" nodeType="withEffect">
                                  <p:stCondLst>
                                    <p:cond delay="1200"/>
                                  </p:stCondLst>
                                  <p:childTnLst>
                                    <p:set>
                                      <p:cBhvr>
                                        <p:cTn id="12" dur="1" fill="hold">
                                          <p:stCondLst>
                                            <p:cond delay="0"/>
                                          </p:stCondLst>
                                        </p:cTn>
                                        <p:tgtEl>
                                          <p:spTgt spid="3077"/>
                                        </p:tgtEl>
                                        <p:attrNameLst>
                                          <p:attrName>style.visibility</p:attrName>
                                        </p:attrNameLst>
                                      </p:cBhvr>
                                      <p:to>
                                        <p:strVal val="visible"/>
                                      </p:to>
                                    </p:set>
                                    <p:animEffect transition="in" filter="barn(outVertical)">
                                      <p:cBhvr>
                                        <p:cTn id="13" dur="2000"/>
                                        <p:tgtEl>
                                          <p:spTgt spid="3077"/>
                                        </p:tgtEl>
                                      </p:cBhvr>
                                    </p:animEffect>
                                  </p:childTnLst>
                                </p:cTn>
                              </p:par>
                              <p:par>
                                <p:cTn id="14" presetID="12" presetClass="entr" presetSubtype="8" fill="hold" nodeType="withEffect">
                                  <p:stCondLst>
                                    <p:cond delay="320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par>
                                <p:cTn id="17" presetID="12" presetClass="entr" presetSubtype="8" fill="hold" nodeType="withEffect">
                                  <p:stCondLst>
                                    <p:cond delay="3800"/>
                                  </p:stCondLst>
                                  <p:childTnLst>
                                    <p:set>
                                      <p:cBhvr>
                                        <p:cTn id="18" dur="1" fill="hold">
                                          <p:stCondLst>
                                            <p:cond delay="0"/>
                                          </p:stCondLst>
                                        </p:cTn>
                                        <p:tgtEl>
                                          <p:spTgt spid="89"/>
                                        </p:tgtEl>
                                        <p:attrNameLst>
                                          <p:attrName>style.visibility</p:attrName>
                                        </p:attrNameLst>
                                      </p:cBhvr>
                                      <p:to>
                                        <p:strVal val="visible"/>
                                      </p:to>
                                    </p:set>
                                    <p:animEffect transition="in" filter="slide(fromLeft)">
                                      <p:cBhvr>
                                        <p:cTn id="19" dur="500"/>
                                        <p:tgtEl>
                                          <p:spTgt spid="89"/>
                                        </p:tgtEl>
                                      </p:cBhvr>
                                    </p:animEffect>
                                  </p:childTnLst>
                                </p:cTn>
                              </p:par>
                              <p:par>
                                <p:cTn id="20" presetID="12" presetClass="entr" presetSubtype="8" fill="hold" nodeType="withEffect">
                                  <p:stCondLst>
                                    <p:cond delay="4300"/>
                                  </p:stCondLst>
                                  <p:childTnLst>
                                    <p:set>
                                      <p:cBhvr>
                                        <p:cTn id="21" dur="1" fill="hold">
                                          <p:stCondLst>
                                            <p:cond delay="0"/>
                                          </p:stCondLst>
                                        </p:cTn>
                                        <p:tgtEl>
                                          <p:spTgt spid="92"/>
                                        </p:tgtEl>
                                        <p:attrNameLst>
                                          <p:attrName>style.visibility</p:attrName>
                                        </p:attrNameLst>
                                      </p:cBhvr>
                                      <p:to>
                                        <p:strVal val="visible"/>
                                      </p:to>
                                    </p:set>
                                    <p:animEffect transition="in" filter="slide(fromLeft)">
                                      <p:cBhvr>
                                        <p:cTn id="22" dur="500"/>
                                        <p:tgtEl>
                                          <p:spTgt spid="92"/>
                                        </p:tgtEl>
                                      </p:cBhvr>
                                    </p:animEffect>
                                  </p:childTnLst>
                                </p:cTn>
                              </p:par>
                              <p:par>
                                <p:cTn id="23" presetID="12" presetClass="entr" presetSubtype="2" fill="hold" nodeType="withEffect">
                                  <p:stCondLst>
                                    <p:cond delay="4800"/>
                                  </p:stCondLst>
                                  <p:childTnLst>
                                    <p:set>
                                      <p:cBhvr>
                                        <p:cTn id="24" dur="1" fill="hold">
                                          <p:stCondLst>
                                            <p:cond delay="0"/>
                                          </p:stCondLst>
                                        </p:cTn>
                                        <p:tgtEl>
                                          <p:spTgt spid="95"/>
                                        </p:tgtEl>
                                        <p:attrNameLst>
                                          <p:attrName>style.visibility</p:attrName>
                                        </p:attrNameLst>
                                      </p:cBhvr>
                                      <p:to>
                                        <p:strVal val="visible"/>
                                      </p:to>
                                    </p:set>
                                    <p:animEffect transition="in" filter="slide(fromRight)">
                                      <p:cBhvr>
                                        <p:cTn id="25" dur="500"/>
                                        <p:tgtEl>
                                          <p:spTgt spid="95"/>
                                        </p:tgtEl>
                                      </p:cBhvr>
                                    </p:animEffect>
                                  </p:childTnLst>
                                </p:cTn>
                              </p:par>
                              <p:par>
                                <p:cTn id="26" presetID="12" presetClass="entr" presetSubtype="2" fill="hold" nodeType="withEffect">
                                  <p:stCondLst>
                                    <p:cond delay="5400"/>
                                  </p:stCondLst>
                                  <p:childTnLst>
                                    <p:set>
                                      <p:cBhvr>
                                        <p:cTn id="27" dur="1" fill="hold">
                                          <p:stCondLst>
                                            <p:cond delay="0"/>
                                          </p:stCondLst>
                                        </p:cTn>
                                        <p:tgtEl>
                                          <p:spTgt spid="98"/>
                                        </p:tgtEl>
                                        <p:attrNameLst>
                                          <p:attrName>style.visibility</p:attrName>
                                        </p:attrNameLst>
                                      </p:cBhvr>
                                      <p:to>
                                        <p:strVal val="visible"/>
                                      </p:to>
                                    </p:set>
                                    <p:animEffect transition="in" filter="slide(fromRight)">
                                      <p:cBhvr>
                                        <p:cTn id="28" dur="500"/>
                                        <p:tgtEl>
                                          <p:spTgt spid="98"/>
                                        </p:tgtEl>
                                      </p:cBhvr>
                                    </p:animEffect>
                                  </p:childTnLst>
                                </p:cTn>
                              </p:par>
                              <p:par>
                                <p:cTn id="29" presetID="12" presetClass="entr" presetSubtype="2" fill="hold" nodeType="withEffect">
                                  <p:stCondLst>
                                    <p:cond delay="5900"/>
                                  </p:stCondLst>
                                  <p:childTnLst>
                                    <p:set>
                                      <p:cBhvr>
                                        <p:cTn id="30" dur="1" fill="hold">
                                          <p:stCondLst>
                                            <p:cond delay="0"/>
                                          </p:stCondLst>
                                        </p:cTn>
                                        <p:tgtEl>
                                          <p:spTgt spid="103"/>
                                        </p:tgtEl>
                                        <p:attrNameLst>
                                          <p:attrName>style.visibility</p:attrName>
                                        </p:attrNameLst>
                                      </p:cBhvr>
                                      <p:to>
                                        <p:strVal val="visible"/>
                                      </p:to>
                                    </p:set>
                                    <p:animEffect transition="in" filter="slide(fromRight)">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2" grpId="0"/>
      <p:bldP spid="3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flipH="1">
            <a:off x="0" y="5257800"/>
            <a:ext cx="9906000" cy="1600200"/>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276" name="Group 275"/>
          <p:cNvGrpSpPr/>
          <p:nvPr/>
        </p:nvGrpSpPr>
        <p:grpSpPr>
          <a:xfrm>
            <a:off x="4787900" y="3835402"/>
            <a:ext cx="5104665" cy="1422401"/>
            <a:chOff x="19050" y="2343150"/>
            <a:chExt cx="9122640" cy="1600201"/>
          </a:xfrm>
        </p:grpSpPr>
        <p:sp>
          <p:nvSpPr>
            <p:cNvPr id="1032" name="Freeform 8"/>
            <p:cNvSpPr>
              <a:spLocks/>
            </p:cNvSpPr>
            <p:nvPr/>
          </p:nvSpPr>
          <p:spPr bwMode="auto">
            <a:xfrm>
              <a:off x="6662738" y="2516188"/>
              <a:ext cx="1447800" cy="1393825"/>
            </a:xfrm>
            <a:custGeom>
              <a:avLst/>
              <a:gdLst/>
              <a:ahLst/>
              <a:cxnLst>
                <a:cxn ang="0">
                  <a:pos x="912" y="878"/>
                </a:cxn>
                <a:cxn ang="0">
                  <a:pos x="912" y="492"/>
                </a:cxn>
                <a:cxn ang="0">
                  <a:pos x="449" y="492"/>
                </a:cxn>
                <a:cxn ang="0">
                  <a:pos x="449" y="117"/>
                </a:cxn>
                <a:cxn ang="0">
                  <a:pos x="336" y="0"/>
                </a:cxn>
                <a:cxn ang="0">
                  <a:pos x="190" y="147"/>
                </a:cxn>
                <a:cxn ang="0">
                  <a:pos x="190" y="392"/>
                </a:cxn>
                <a:cxn ang="0">
                  <a:pos x="102" y="392"/>
                </a:cxn>
                <a:cxn ang="0">
                  <a:pos x="102" y="508"/>
                </a:cxn>
                <a:cxn ang="0">
                  <a:pos x="0" y="508"/>
                </a:cxn>
                <a:cxn ang="0">
                  <a:pos x="0" y="878"/>
                </a:cxn>
                <a:cxn ang="0">
                  <a:pos x="912" y="878"/>
                </a:cxn>
              </a:cxnLst>
              <a:rect l="0" t="0" r="r" b="b"/>
              <a:pathLst>
                <a:path w="912" h="878">
                  <a:moveTo>
                    <a:pt x="912" y="878"/>
                  </a:moveTo>
                  <a:lnTo>
                    <a:pt x="912" y="492"/>
                  </a:lnTo>
                  <a:lnTo>
                    <a:pt x="449" y="492"/>
                  </a:lnTo>
                  <a:lnTo>
                    <a:pt x="449" y="117"/>
                  </a:lnTo>
                  <a:lnTo>
                    <a:pt x="336" y="0"/>
                  </a:lnTo>
                  <a:lnTo>
                    <a:pt x="190" y="147"/>
                  </a:lnTo>
                  <a:lnTo>
                    <a:pt x="190" y="392"/>
                  </a:lnTo>
                  <a:lnTo>
                    <a:pt x="102" y="392"/>
                  </a:lnTo>
                  <a:lnTo>
                    <a:pt x="102" y="508"/>
                  </a:lnTo>
                  <a:lnTo>
                    <a:pt x="0" y="508"/>
                  </a:lnTo>
                  <a:lnTo>
                    <a:pt x="0" y="878"/>
                  </a:lnTo>
                  <a:lnTo>
                    <a:pt x="912" y="878"/>
                  </a:lnTo>
                  <a:close/>
                </a:path>
              </a:pathLst>
            </a:custGeom>
            <a:solidFill>
              <a:srgbClr val="A7562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19050" y="2343150"/>
              <a:ext cx="9122640" cy="1600201"/>
              <a:chOff x="19050" y="2343150"/>
              <a:chExt cx="9122640" cy="1600201"/>
            </a:xfrm>
          </p:grpSpPr>
          <p:sp>
            <p:nvSpPr>
              <p:cNvPr id="1031" name="Freeform 7"/>
              <p:cNvSpPr>
                <a:spLocks/>
              </p:cNvSpPr>
              <p:nvPr/>
            </p:nvSpPr>
            <p:spPr bwMode="auto">
              <a:xfrm>
                <a:off x="7540625" y="2362200"/>
                <a:ext cx="1203325" cy="1547813"/>
              </a:xfrm>
              <a:custGeom>
                <a:avLst/>
                <a:gdLst/>
                <a:ahLst/>
                <a:cxnLst>
                  <a:cxn ang="0">
                    <a:pos x="327" y="419"/>
                  </a:cxn>
                  <a:cxn ang="0">
                    <a:pos x="327" y="218"/>
                  </a:cxn>
                  <a:cxn ang="0">
                    <a:pos x="187" y="218"/>
                  </a:cxn>
                  <a:cxn ang="0">
                    <a:pos x="187" y="121"/>
                  </a:cxn>
                  <a:cxn ang="0">
                    <a:pos x="136" y="121"/>
                  </a:cxn>
                  <a:cxn ang="0">
                    <a:pos x="136" y="0"/>
                  </a:cxn>
                  <a:cxn ang="0">
                    <a:pos x="64" y="0"/>
                  </a:cxn>
                  <a:cxn ang="0">
                    <a:pos x="64" y="128"/>
                  </a:cxn>
                  <a:cxn ang="0">
                    <a:pos x="7" y="128"/>
                  </a:cxn>
                  <a:cxn ang="0">
                    <a:pos x="7" y="279"/>
                  </a:cxn>
                  <a:cxn ang="0">
                    <a:pos x="0" y="419"/>
                  </a:cxn>
                  <a:cxn ang="0">
                    <a:pos x="327" y="419"/>
                  </a:cxn>
                </a:cxnLst>
                <a:rect l="0" t="0" r="r" b="b"/>
                <a:pathLst>
                  <a:path w="327" h="419">
                    <a:moveTo>
                      <a:pt x="327" y="419"/>
                    </a:moveTo>
                    <a:cubicBezTo>
                      <a:pt x="327" y="218"/>
                      <a:pt x="327" y="218"/>
                      <a:pt x="327" y="218"/>
                    </a:cubicBezTo>
                    <a:cubicBezTo>
                      <a:pt x="327" y="222"/>
                      <a:pt x="187" y="218"/>
                      <a:pt x="187" y="218"/>
                    </a:cubicBezTo>
                    <a:cubicBezTo>
                      <a:pt x="187" y="121"/>
                      <a:pt x="187" y="121"/>
                      <a:pt x="187" y="121"/>
                    </a:cubicBezTo>
                    <a:cubicBezTo>
                      <a:pt x="136" y="121"/>
                      <a:pt x="136" y="121"/>
                      <a:pt x="136" y="121"/>
                    </a:cubicBezTo>
                    <a:cubicBezTo>
                      <a:pt x="136" y="0"/>
                      <a:pt x="136" y="0"/>
                      <a:pt x="136" y="0"/>
                    </a:cubicBezTo>
                    <a:cubicBezTo>
                      <a:pt x="64" y="0"/>
                      <a:pt x="64" y="0"/>
                      <a:pt x="64" y="0"/>
                    </a:cubicBezTo>
                    <a:cubicBezTo>
                      <a:pt x="64" y="128"/>
                      <a:pt x="64" y="128"/>
                      <a:pt x="64" y="128"/>
                    </a:cubicBezTo>
                    <a:cubicBezTo>
                      <a:pt x="7" y="128"/>
                      <a:pt x="7" y="128"/>
                      <a:pt x="7" y="128"/>
                    </a:cubicBezTo>
                    <a:cubicBezTo>
                      <a:pt x="7" y="279"/>
                      <a:pt x="7" y="279"/>
                      <a:pt x="7" y="279"/>
                    </a:cubicBezTo>
                    <a:cubicBezTo>
                      <a:pt x="7" y="274"/>
                      <a:pt x="2" y="372"/>
                      <a:pt x="0" y="419"/>
                    </a:cubicBezTo>
                    <a:lnTo>
                      <a:pt x="327" y="419"/>
                    </a:lnTo>
                    <a:close/>
                  </a:path>
                </a:pathLst>
              </a:custGeom>
              <a:solidFill>
                <a:srgbClr val="D069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4" name="Group 273"/>
              <p:cNvGrpSpPr/>
              <p:nvPr/>
            </p:nvGrpSpPr>
            <p:grpSpPr>
              <a:xfrm>
                <a:off x="19050" y="2343150"/>
                <a:ext cx="9122640" cy="1600201"/>
                <a:chOff x="19050" y="2343150"/>
                <a:chExt cx="9122640" cy="1600201"/>
              </a:xfrm>
            </p:grpSpPr>
            <p:sp>
              <p:nvSpPr>
                <p:cNvPr id="1029" name="Freeform 5"/>
                <p:cNvSpPr>
                  <a:spLocks/>
                </p:cNvSpPr>
                <p:nvPr/>
              </p:nvSpPr>
              <p:spPr bwMode="auto">
                <a:xfrm>
                  <a:off x="5934075" y="2343150"/>
                  <a:ext cx="1827213" cy="1566863"/>
                </a:xfrm>
                <a:custGeom>
                  <a:avLst/>
                  <a:gdLst/>
                  <a:ahLst/>
                  <a:cxnLst>
                    <a:cxn ang="0">
                      <a:pos x="288" y="424"/>
                    </a:cxn>
                    <a:cxn ang="0">
                      <a:pos x="360" y="352"/>
                    </a:cxn>
                    <a:cxn ang="0">
                      <a:pos x="452" y="260"/>
                    </a:cxn>
                    <a:cxn ang="0">
                      <a:pos x="452" y="135"/>
                    </a:cxn>
                    <a:cxn ang="0">
                      <a:pos x="497" y="135"/>
                    </a:cxn>
                    <a:cxn ang="0">
                      <a:pos x="497" y="106"/>
                    </a:cxn>
                    <a:cxn ang="0">
                      <a:pos x="450" y="106"/>
                    </a:cxn>
                    <a:cxn ang="0">
                      <a:pos x="450" y="18"/>
                    </a:cxn>
                    <a:cxn ang="0">
                      <a:pos x="432" y="18"/>
                    </a:cxn>
                    <a:cxn ang="0">
                      <a:pos x="432" y="0"/>
                    </a:cxn>
                    <a:cxn ang="0">
                      <a:pos x="374" y="0"/>
                    </a:cxn>
                    <a:cxn ang="0">
                      <a:pos x="374" y="18"/>
                    </a:cxn>
                    <a:cxn ang="0">
                      <a:pos x="351" y="18"/>
                    </a:cxn>
                    <a:cxn ang="0">
                      <a:pos x="351" y="110"/>
                    </a:cxn>
                    <a:cxn ang="0">
                      <a:pos x="282" y="180"/>
                    </a:cxn>
                    <a:cxn ang="0">
                      <a:pos x="259" y="180"/>
                    </a:cxn>
                    <a:cxn ang="0">
                      <a:pos x="259" y="128"/>
                    </a:cxn>
                    <a:cxn ang="0">
                      <a:pos x="238" y="128"/>
                    </a:cxn>
                    <a:cxn ang="0">
                      <a:pos x="238" y="107"/>
                    </a:cxn>
                    <a:cxn ang="0">
                      <a:pos x="201" y="107"/>
                    </a:cxn>
                    <a:cxn ang="0">
                      <a:pos x="201" y="128"/>
                    </a:cxn>
                    <a:cxn ang="0">
                      <a:pos x="189" y="128"/>
                    </a:cxn>
                    <a:cxn ang="0">
                      <a:pos x="189" y="205"/>
                    </a:cxn>
                    <a:cxn ang="0">
                      <a:pos x="151" y="205"/>
                    </a:cxn>
                    <a:cxn ang="0">
                      <a:pos x="151" y="32"/>
                    </a:cxn>
                    <a:cxn ang="0">
                      <a:pos x="122" y="32"/>
                    </a:cxn>
                    <a:cxn ang="0">
                      <a:pos x="122" y="234"/>
                    </a:cxn>
                    <a:cxn ang="0">
                      <a:pos x="102" y="234"/>
                    </a:cxn>
                    <a:cxn ang="0">
                      <a:pos x="102" y="105"/>
                    </a:cxn>
                    <a:cxn ang="0">
                      <a:pos x="88" y="105"/>
                    </a:cxn>
                    <a:cxn ang="0">
                      <a:pos x="88" y="83"/>
                    </a:cxn>
                    <a:cxn ang="0">
                      <a:pos x="15" y="83"/>
                    </a:cxn>
                    <a:cxn ang="0">
                      <a:pos x="15" y="106"/>
                    </a:cxn>
                    <a:cxn ang="0">
                      <a:pos x="0" y="106"/>
                    </a:cxn>
                    <a:cxn ang="0">
                      <a:pos x="0" y="166"/>
                    </a:cxn>
                    <a:cxn ang="0">
                      <a:pos x="35" y="424"/>
                    </a:cxn>
                    <a:cxn ang="0">
                      <a:pos x="288" y="424"/>
                    </a:cxn>
                  </a:cxnLst>
                  <a:rect l="0" t="0" r="r" b="b"/>
                  <a:pathLst>
                    <a:path w="497" h="424">
                      <a:moveTo>
                        <a:pt x="288" y="424"/>
                      </a:moveTo>
                      <a:cubicBezTo>
                        <a:pt x="360" y="352"/>
                        <a:pt x="360" y="352"/>
                        <a:pt x="360" y="352"/>
                      </a:cubicBezTo>
                      <a:cubicBezTo>
                        <a:pt x="452" y="260"/>
                        <a:pt x="452" y="260"/>
                        <a:pt x="452" y="260"/>
                      </a:cubicBezTo>
                      <a:cubicBezTo>
                        <a:pt x="452" y="135"/>
                        <a:pt x="452" y="135"/>
                        <a:pt x="452" y="135"/>
                      </a:cubicBezTo>
                      <a:cubicBezTo>
                        <a:pt x="497" y="135"/>
                        <a:pt x="497" y="135"/>
                        <a:pt x="497" y="135"/>
                      </a:cubicBezTo>
                      <a:cubicBezTo>
                        <a:pt x="497" y="106"/>
                        <a:pt x="497" y="106"/>
                        <a:pt x="497" y="106"/>
                      </a:cubicBezTo>
                      <a:cubicBezTo>
                        <a:pt x="450" y="106"/>
                        <a:pt x="450" y="106"/>
                        <a:pt x="450" y="106"/>
                      </a:cubicBezTo>
                      <a:cubicBezTo>
                        <a:pt x="450" y="18"/>
                        <a:pt x="450" y="18"/>
                        <a:pt x="450" y="18"/>
                      </a:cubicBezTo>
                      <a:cubicBezTo>
                        <a:pt x="432" y="18"/>
                        <a:pt x="432" y="18"/>
                        <a:pt x="432" y="18"/>
                      </a:cubicBezTo>
                      <a:cubicBezTo>
                        <a:pt x="432" y="0"/>
                        <a:pt x="432" y="0"/>
                        <a:pt x="432" y="0"/>
                      </a:cubicBezTo>
                      <a:cubicBezTo>
                        <a:pt x="374" y="0"/>
                        <a:pt x="374" y="0"/>
                        <a:pt x="374" y="0"/>
                      </a:cubicBezTo>
                      <a:cubicBezTo>
                        <a:pt x="374" y="18"/>
                        <a:pt x="374" y="18"/>
                        <a:pt x="374" y="18"/>
                      </a:cubicBezTo>
                      <a:cubicBezTo>
                        <a:pt x="351" y="18"/>
                        <a:pt x="351" y="18"/>
                        <a:pt x="351" y="18"/>
                      </a:cubicBezTo>
                      <a:cubicBezTo>
                        <a:pt x="351" y="110"/>
                        <a:pt x="351" y="110"/>
                        <a:pt x="351" y="110"/>
                      </a:cubicBezTo>
                      <a:cubicBezTo>
                        <a:pt x="282" y="180"/>
                        <a:pt x="282" y="180"/>
                        <a:pt x="282" y="180"/>
                      </a:cubicBezTo>
                      <a:cubicBezTo>
                        <a:pt x="259" y="180"/>
                        <a:pt x="259" y="180"/>
                        <a:pt x="259" y="180"/>
                      </a:cubicBezTo>
                      <a:cubicBezTo>
                        <a:pt x="259" y="128"/>
                        <a:pt x="259" y="128"/>
                        <a:pt x="259" y="128"/>
                      </a:cubicBezTo>
                      <a:cubicBezTo>
                        <a:pt x="238" y="128"/>
                        <a:pt x="238" y="128"/>
                        <a:pt x="238" y="128"/>
                      </a:cubicBezTo>
                      <a:cubicBezTo>
                        <a:pt x="238" y="107"/>
                        <a:pt x="238" y="107"/>
                        <a:pt x="238" y="107"/>
                      </a:cubicBezTo>
                      <a:cubicBezTo>
                        <a:pt x="201" y="107"/>
                        <a:pt x="201" y="107"/>
                        <a:pt x="201" y="107"/>
                      </a:cubicBezTo>
                      <a:cubicBezTo>
                        <a:pt x="201" y="128"/>
                        <a:pt x="201" y="128"/>
                        <a:pt x="201" y="128"/>
                      </a:cubicBezTo>
                      <a:cubicBezTo>
                        <a:pt x="189" y="128"/>
                        <a:pt x="189" y="128"/>
                        <a:pt x="189" y="128"/>
                      </a:cubicBezTo>
                      <a:cubicBezTo>
                        <a:pt x="189" y="205"/>
                        <a:pt x="189" y="205"/>
                        <a:pt x="189" y="205"/>
                      </a:cubicBezTo>
                      <a:cubicBezTo>
                        <a:pt x="151" y="205"/>
                        <a:pt x="151" y="205"/>
                        <a:pt x="151" y="205"/>
                      </a:cubicBezTo>
                      <a:cubicBezTo>
                        <a:pt x="151" y="205"/>
                        <a:pt x="151" y="33"/>
                        <a:pt x="151" y="32"/>
                      </a:cubicBezTo>
                      <a:cubicBezTo>
                        <a:pt x="151" y="31"/>
                        <a:pt x="122" y="32"/>
                        <a:pt x="122" y="32"/>
                      </a:cubicBezTo>
                      <a:cubicBezTo>
                        <a:pt x="122" y="234"/>
                        <a:pt x="122" y="234"/>
                        <a:pt x="122" y="234"/>
                      </a:cubicBezTo>
                      <a:cubicBezTo>
                        <a:pt x="102" y="234"/>
                        <a:pt x="102" y="234"/>
                        <a:pt x="102" y="234"/>
                      </a:cubicBezTo>
                      <a:cubicBezTo>
                        <a:pt x="102" y="105"/>
                        <a:pt x="102" y="105"/>
                        <a:pt x="102" y="105"/>
                      </a:cubicBezTo>
                      <a:cubicBezTo>
                        <a:pt x="88" y="105"/>
                        <a:pt x="88" y="105"/>
                        <a:pt x="88" y="105"/>
                      </a:cubicBezTo>
                      <a:cubicBezTo>
                        <a:pt x="88" y="83"/>
                        <a:pt x="88" y="83"/>
                        <a:pt x="88" y="83"/>
                      </a:cubicBezTo>
                      <a:cubicBezTo>
                        <a:pt x="15" y="83"/>
                        <a:pt x="15" y="83"/>
                        <a:pt x="15" y="83"/>
                      </a:cubicBezTo>
                      <a:cubicBezTo>
                        <a:pt x="15" y="106"/>
                        <a:pt x="15" y="106"/>
                        <a:pt x="15" y="106"/>
                      </a:cubicBezTo>
                      <a:cubicBezTo>
                        <a:pt x="0" y="106"/>
                        <a:pt x="0" y="106"/>
                        <a:pt x="0" y="106"/>
                      </a:cubicBezTo>
                      <a:cubicBezTo>
                        <a:pt x="0" y="166"/>
                        <a:pt x="0" y="166"/>
                        <a:pt x="0" y="166"/>
                      </a:cubicBezTo>
                      <a:cubicBezTo>
                        <a:pt x="35" y="424"/>
                        <a:pt x="35" y="424"/>
                        <a:pt x="35" y="424"/>
                      </a:cubicBezTo>
                      <a:lnTo>
                        <a:pt x="288" y="424"/>
                      </a:lnTo>
                      <a:close/>
                    </a:path>
                  </a:pathLst>
                </a:custGeom>
                <a:solidFill>
                  <a:srgbClr val="DC9D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3" name="Group 272"/>
                <p:cNvGrpSpPr/>
                <p:nvPr/>
              </p:nvGrpSpPr>
              <p:grpSpPr>
                <a:xfrm>
                  <a:off x="19050" y="2627313"/>
                  <a:ext cx="9122640" cy="1316038"/>
                  <a:chOff x="19050" y="2627313"/>
                  <a:chExt cx="9122640" cy="1316038"/>
                </a:xfrm>
              </p:grpSpPr>
              <p:sp>
                <p:nvSpPr>
                  <p:cNvPr id="1030" name="Freeform 6"/>
                  <p:cNvSpPr>
                    <a:spLocks/>
                  </p:cNvSpPr>
                  <p:nvPr/>
                </p:nvSpPr>
                <p:spPr bwMode="auto">
                  <a:xfrm>
                    <a:off x="5341938" y="2774950"/>
                    <a:ext cx="971550" cy="1135063"/>
                  </a:xfrm>
                  <a:custGeom>
                    <a:avLst/>
                    <a:gdLst/>
                    <a:ahLst/>
                    <a:cxnLst>
                      <a:cxn ang="0">
                        <a:pos x="612" y="715"/>
                      </a:cxn>
                      <a:cxn ang="0">
                        <a:pos x="612" y="389"/>
                      </a:cxn>
                      <a:cxn ang="0">
                        <a:pos x="533" y="389"/>
                      </a:cxn>
                      <a:cxn ang="0">
                        <a:pos x="533" y="163"/>
                      </a:cxn>
                      <a:cxn ang="0">
                        <a:pos x="484" y="163"/>
                      </a:cxn>
                      <a:cxn ang="0">
                        <a:pos x="484" y="110"/>
                      </a:cxn>
                      <a:cxn ang="0">
                        <a:pos x="285" y="110"/>
                      </a:cxn>
                      <a:cxn ang="0">
                        <a:pos x="285" y="170"/>
                      </a:cxn>
                      <a:cxn ang="0">
                        <a:pos x="220" y="170"/>
                      </a:cxn>
                      <a:cxn ang="0">
                        <a:pos x="220" y="0"/>
                      </a:cxn>
                      <a:cxn ang="0">
                        <a:pos x="109" y="0"/>
                      </a:cxn>
                      <a:cxn ang="0">
                        <a:pos x="109" y="331"/>
                      </a:cxn>
                      <a:cxn ang="0">
                        <a:pos x="0" y="331"/>
                      </a:cxn>
                      <a:cxn ang="0">
                        <a:pos x="0" y="715"/>
                      </a:cxn>
                      <a:cxn ang="0">
                        <a:pos x="612" y="715"/>
                      </a:cxn>
                    </a:cxnLst>
                    <a:rect l="0" t="0" r="r" b="b"/>
                    <a:pathLst>
                      <a:path w="612" h="715">
                        <a:moveTo>
                          <a:pt x="612" y="715"/>
                        </a:moveTo>
                        <a:lnTo>
                          <a:pt x="612" y="389"/>
                        </a:lnTo>
                        <a:lnTo>
                          <a:pt x="533" y="389"/>
                        </a:lnTo>
                        <a:lnTo>
                          <a:pt x="533" y="163"/>
                        </a:lnTo>
                        <a:lnTo>
                          <a:pt x="484" y="163"/>
                        </a:lnTo>
                        <a:lnTo>
                          <a:pt x="484" y="110"/>
                        </a:lnTo>
                        <a:lnTo>
                          <a:pt x="285" y="110"/>
                        </a:lnTo>
                        <a:lnTo>
                          <a:pt x="285" y="170"/>
                        </a:lnTo>
                        <a:lnTo>
                          <a:pt x="220" y="170"/>
                        </a:lnTo>
                        <a:lnTo>
                          <a:pt x="220" y="0"/>
                        </a:lnTo>
                        <a:lnTo>
                          <a:pt x="109" y="0"/>
                        </a:lnTo>
                        <a:lnTo>
                          <a:pt x="109" y="331"/>
                        </a:lnTo>
                        <a:lnTo>
                          <a:pt x="0" y="331"/>
                        </a:lnTo>
                        <a:lnTo>
                          <a:pt x="0" y="715"/>
                        </a:lnTo>
                        <a:lnTo>
                          <a:pt x="612" y="715"/>
                        </a:lnTo>
                        <a:close/>
                      </a:path>
                    </a:pathLst>
                  </a:custGeom>
                  <a:solidFill>
                    <a:srgbClr val="D069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5375275" y="33528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5567363" y="2797175"/>
                    <a:ext cx="65088"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5562600" y="2952750"/>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Rectangle 12"/>
                  <p:cNvSpPr>
                    <a:spLocks noChangeArrowheads="1"/>
                  </p:cNvSpPr>
                  <p:nvPr/>
                </p:nvSpPr>
                <p:spPr bwMode="auto">
                  <a:xfrm>
                    <a:off x="5567363" y="3111500"/>
                    <a:ext cx="65088"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Rectangle 14"/>
                  <p:cNvSpPr>
                    <a:spLocks noChangeArrowheads="1"/>
                  </p:cNvSpPr>
                  <p:nvPr/>
                </p:nvSpPr>
                <p:spPr bwMode="auto">
                  <a:xfrm>
                    <a:off x="6400800" y="264318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5"/>
                  <p:cNvSpPr>
                    <a:spLocks noChangeArrowheads="1"/>
                  </p:cNvSpPr>
                  <p:nvPr/>
                </p:nvSpPr>
                <p:spPr bwMode="auto">
                  <a:xfrm>
                    <a:off x="6405563" y="2805113"/>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6405563" y="2968625"/>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6400800" y="3122613"/>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18"/>
                  <p:cNvSpPr>
                    <a:spLocks noChangeArrowheads="1"/>
                  </p:cNvSpPr>
                  <p:nvPr/>
                </p:nvSpPr>
                <p:spPr bwMode="auto">
                  <a:xfrm>
                    <a:off x="6405563" y="3286125"/>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5500688" y="3348038"/>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p:nvSpPr>
                <p:spPr bwMode="auto">
                  <a:xfrm>
                    <a:off x="6996113" y="2752725"/>
                    <a:ext cx="66675"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Rectangle 21"/>
                  <p:cNvSpPr>
                    <a:spLocks noChangeArrowheads="1"/>
                  </p:cNvSpPr>
                  <p:nvPr/>
                </p:nvSpPr>
                <p:spPr bwMode="auto">
                  <a:xfrm>
                    <a:off x="7118350" y="2749550"/>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7813675" y="2632075"/>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Rectangle 25"/>
                  <p:cNvSpPr>
                    <a:spLocks noChangeArrowheads="1"/>
                  </p:cNvSpPr>
                  <p:nvPr/>
                </p:nvSpPr>
                <p:spPr bwMode="auto">
                  <a:xfrm>
                    <a:off x="7934325" y="26273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Rectangle 26"/>
                  <p:cNvSpPr>
                    <a:spLocks noChangeArrowheads="1"/>
                  </p:cNvSpPr>
                  <p:nvPr/>
                </p:nvSpPr>
                <p:spPr bwMode="auto">
                  <a:xfrm>
                    <a:off x="7604125" y="292735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27"/>
                  <p:cNvSpPr>
                    <a:spLocks noChangeArrowheads="1"/>
                  </p:cNvSpPr>
                  <p:nvPr/>
                </p:nvSpPr>
                <p:spPr bwMode="auto">
                  <a:xfrm>
                    <a:off x="7727950" y="2924175"/>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7989888" y="292735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Rectangle 29"/>
                  <p:cNvSpPr>
                    <a:spLocks noChangeArrowheads="1"/>
                  </p:cNvSpPr>
                  <p:nvPr/>
                </p:nvSpPr>
                <p:spPr bwMode="auto">
                  <a:xfrm>
                    <a:off x="8115300" y="2924175"/>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30"/>
                  <p:cNvSpPr>
                    <a:spLocks noChangeArrowheads="1"/>
                  </p:cNvSpPr>
                  <p:nvPr/>
                </p:nvSpPr>
                <p:spPr bwMode="auto">
                  <a:xfrm>
                    <a:off x="7604125" y="3122613"/>
                    <a:ext cx="69850"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Rectangle 31"/>
                  <p:cNvSpPr>
                    <a:spLocks noChangeArrowheads="1"/>
                  </p:cNvSpPr>
                  <p:nvPr/>
                </p:nvSpPr>
                <p:spPr bwMode="auto">
                  <a:xfrm>
                    <a:off x="7727950" y="3119438"/>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 name="Rectangle 32"/>
                  <p:cNvSpPr>
                    <a:spLocks noChangeArrowheads="1"/>
                  </p:cNvSpPr>
                  <p:nvPr/>
                </p:nvSpPr>
                <p:spPr bwMode="auto">
                  <a:xfrm>
                    <a:off x="7989888" y="3122613"/>
                    <a:ext cx="69850"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Rectangle 33"/>
                  <p:cNvSpPr>
                    <a:spLocks noChangeArrowheads="1"/>
                  </p:cNvSpPr>
                  <p:nvPr/>
                </p:nvSpPr>
                <p:spPr bwMode="auto">
                  <a:xfrm>
                    <a:off x="8115300" y="311943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a:off x="8221663" y="36449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Rectangle 35"/>
                  <p:cNvSpPr>
                    <a:spLocks noChangeArrowheads="1"/>
                  </p:cNvSpPr>
                  <p:nvPr/>
                </p:nvSpPr>
                <p:spPr bwMode="auto">
                  <a:xfrm>
                    <a:off x="8345488" y="3640138"/>
                    <a:ext cx="69850"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Rectangle 36"/>
                  <p:cNvSpPr>
                    <a:spLocks noChangeArrowheads="1"/>
                  </p:cNvSpPr>
                  <p:nvPr/>
                </p:nvSpPr>
                <p:spPr bwMode="auto">
                  <a:xfrm>
                    <a:off x="8493125" y="36449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Rectangle 37"/>
                  <p:cNvSpPr>
                    <a:spLocks noChangeArrowheads="1"/>
                  </p:cNvSpPr>
                  <p:nvPr/>
                </p:nvSpPr>
                <p:spPr bwMode="auto">
                  <a:xfrm>
                    <a:off x="8618538" y="3640138"/>
                    <a:ext cx="66675" cy="127000"/>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Rectangle 38"/>
                  <p:cNvSpPr>
                    <a:spLocks noChangeArrowheads="1"/>
                  </p:cNvSpPr>
                  <p:nvPr/>
                </p:nvSpPr>
                <p:spPr bwMode="auto">
                  <a:xfrm>
                    <a:off x="7246938" y="2749550"/>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39"/>
                  <p:cNvSpPr>
                    <a:spLocks noChangeArrowheads="1"/>
                  </p:cNvSpPr>
                  <p:nvPr/>
                </p:nvSpPr>
                <p:spPr bwMode="auto">
                  <a:xfrm>
                    <a:off x="6716713" y="3403600"/>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Rectangle 40"/>
                  <p:cNvSpPr>
                    <a:spLocks noChangeArrowheads="1"/>
                  </p:cNvSpPr>
                  <p:nvPr/>
                </p:nvSpPr>
                <p:spPr bwMode="auto">
                  <a:xfrm>
                    <a:off x="6842125" y="3400425"/>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Rectangle 41"/>
                  <p:cNvSpPr>
                    <a:spLocks noChangeArrowheads="1"/>
                  </p:cNvSpPr>
                  <p:nvPr/>
                </p:nvSpPr>
                <p:spPr bwMode="auto">
                  <a:xfrm>
                    <a:off x="6967538" y="3400425"/>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7110413" y="3403600"/>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Rectangle 43"/>
                  <p:cNvSpPr>
                    <a:spLocks noChangeArrowheads="1"/>
                  </p:cNvSpPr>
                  <p:nvPr/>
                </p:nvSpPr>
                <p:spPr bwMode="auto">
                  <a:xfrm>
                    <a:off x="7235825" y="3400425"/>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7361238" y="3400425"/>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7507288" y="3403600"/>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 name="Rectangle 46"/>
                  <p:cNvSpPr>
                    <a:spLocks noChangeArrowheads="1"/>
                  </p:cNvSpPr>
                  <p:nvPr/>
                </p:nvSpPr>
                <p:spPr bwMode="auto">
                  <a:xfrm>
                    <a:off x="7629525" y="3400425"/>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Rectangle 47"/>
                  <p:cNvSpPr>
                    <a:spLocks noChangeArrowheads="1"/>
                  </p:cNvSpPr>
                  <p:nvPr/>
                </p:nvSpPr>
                <p:spPr bwMode="auto">
                  <a:xfrm>
                    <a:off x="7758113" y="3400425"/>
                    <a:ext cx="66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7872413" y="3400425"/>
                    <a:ext cx="193675"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8216900" y="3282950"/>
                    <a:ext cx="48260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50"/>
                  <p:cNvSpPr>
                    <a:spLocks noChangeArrowheads="1"/>
                  </p:cNvSpPr>
                  <p:nvPr/>
                </p:nvSpPr>
                <p:spPr bwMode="auto">
                  <a:xfrm>
                    <a:off x="8216900" y="3459163"/>
                    <a:ext cx="48260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a:off x="7872413" y="3589338"/>
                    <a:ext cx="193675"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Rectangle 52"/>
                  <p:cNvSpPr>
                    <a:spLocks noChangeArrowheads="1"/>
                  </p:cNvSpPr>
                  <p:nvPr/>
                </p:nvSpPr>
                <p:spPr bwMode="auto">
                  <a:xfrm>
                    <a:off x="6716713" y="35925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 name="Rectangle 53"/>
                  <p:cNvSpPr>
                    <a:spLocks noChangeArrowheads="1"/>
                  </p:cNvSpPr>
                  <p:nvPr/>
                </p:nvSpPr>
                <p:spPr bwMode="auto">
                  <a:xfrm>
                    <a:off x="6842125" y="3589338"/>
                    <a:ext cx="66675"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Rectangle 54"/>
                  <p:cNvSpPr>
                    <a:spLocks noChangeArrowheads="1"/>
                  </p:cNvSpPr>
                  <p:nvPr/>
                </p:nvSpPr>
                <p:spPr bwMode="auto">
                  <a:xfrm>
                    <a:off x="6967538" y="3589338"/>
                    <a:ext cx="69850"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Rectangle 55"/>
                  <p:cNvSpPr>
                    <a:spLocks noChangeArrowheads="1"/>
                  </p:cNvSpPr>
                  <p:nvPr/>
                </p:nvSpPr>
                <p:spPr bwMode="auto">
                  <a:xfrm>
                    <a:off x="7110413" y="35925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56"/>
                  <p:cNvSpPr>
                    <a:spLocks noChangeArrowheads="1"/>
                  </p:cNvSpPr>
                  <p:nvPr/>
                </p:nvSpPr>
                <p:spPr bwMode="auto">
                  <a:xfrm>
                    <a:off x="7235825" y="3589338"/>
                    <a:ext cx="69850"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57"/>
                  <p:cNvSpPr>
                    <a:spLocks noChangeArrowheads="1"/>
                  </p:cNvSpPr>
                  <p:nvPr/>
                </p:nvSpPr>
                <p:spPr bwMode="auto">
                  <a:xfrm>
                    <a:off x="7361238" y="3589338"/>
                    <a:ext cx="69850"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a:off x="7507288" y="3592513"/>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59"/>
                  <p:cNvSpPr>
                    <a:spLocks noChangeArrowheads="1"/>
                  </p:cNvSpPr>
                  <p:nvPr/>
                </p:nvSpPr>
                <p:spPr bwMode="auto">
                  <a:xfrm>
                    <a:off x="7629525" y="3589338"/>
                    <a:ext cx="69850"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7758113" y="3589338"/>
                    <a:ext cx="66675"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6996113" y="2994025"/>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Rectangle 62"/>
                  <p:cNvSpPr>
                    <a:spLocks noChangeArrowheads="1"/>
                  </p:cNvSpPr>
                  <p:nvPr/>
                </p:nvSpPr>
                <p:spPr bwMode="auto">
                  <a:xfrm>
                    <a:off x="7118350" y="299085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7246938" y="2990850"/>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 name="Rectangle 64"/>
                  <p:cNvSpPr>
                    <a:spLocks noChangeArrowheads="1"/>
                  </p:cNvSpPr>
                  <p:nvPr/>
                </p:nvSpPr>
                <p:spPr bwMode="auto">
                  <a:xfrm>
                    <a:off x="5610225" y="33528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 name="Rectangle 65"/>
                  <p:cNvSpPr>
                    <a:spLocks noChangeArrowheads="1"/>
                  </p:cNvSpPr>
                  <p:nvPr/>
                </p:nvSpPr>
                <p:spPr bwMode="auto">
                  <a:xfrm>
                    <a:off x="5735638" y="3348038"/>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Rectangle 66"/>
                  <p:cNvSpPr>
                    <a:spLocks noChangeArrowheads="1"/>
                  </p:cNvSpPr>
                  <p:nvPr/>
                </p:nvSpPr>
                <p:spPr bwMode="auto">
                  <a:xfrm>
                    <a:off x="5842000" y="3352800"/>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 name="Rectangle 67"/>
                  <p:cNvSpPr>
                    <a:spLocks noChangeArrowheads="1"/>
                  </p:cNvSpPr>
                  <p:nvPr/>
                </p:nvSpPr>
                <p:spPr bwMode="auto">
                  <a:xfrm>
                    <a:off x="5967413" y="3348038"/>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2" name="Rectangle 68"/>
                  <p:cNvSpPr>
                    <a:spLocks noChangeArrowheads="1"/>
                  </p:cNvSpPr>
                  <p:nvPr/>
                </p:nvSpPr>
                <p:spPr bwMode="auto">
                  <a:xfrm>
                    <a:off x="6076950" y="3348038"/>
                    <a:ext cx="69850" cy="130175"/>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 name="Rectangle 69"/>
                  <p:cNvSpPr>
                    <a:spLocks noChangeArrowheads="1"/>
                  </p:cNvSpPr>
                  <p:nvPr/>
                </p:nvSpPr>
                <p:spPr bwMode="auto">
                  <a:xfrm>
                    <a:off x="5794375" y="3105150"/>
                    <a:ext cx="2984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p:nvSpPr>
                <p:spPr bwMode="auto">
                  <a:xfrm>
                    <a:off x="6992938" y="3171825"/>
                    <a:ext cx="331788" cy="128588"/>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p:nvSpPr>
                <p:spPr bwMode="auto">
                  <a:xfrm>
                    <a:off x="5375275" y="35671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5500688" y="3563938"/>
                    <a:ext cx="66675"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p:nvSpPr>
                <p:spPr bwMode="auto">
                  <a:xfrm>
                    <a:off x="5610225" y="35671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p:nvSpPr>
                <p:spPr bwMode="auto">
                  <a:xfrm>
                    <a:off x="5735638" y="356393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5842000" y="3567113"/>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p:nvSpPr>
                <p:spPr bwMode="auto">
                  <a:xfrm>
                    <a:off x="5967413" y="356393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p:nvSpPr>
                <p:spPr bwMode="auto">
                  <a:xfrm>
                    <a:off x="6076950" y="3563938"/>
                    <a:ext cx="69850"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p:nvSpPr>
                <p:spPr bwMode="auto">
                  <a:xfrm>
                    <a:off x="6224588" y="3670300"/>
                    <a:ext cx="22225" cy="2397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Oval 79"/>
                  <p:cNvSpPr>
                    <a:spLocks noChangeArrowheads="1"/>
                  </p:cNvSpPr>
                  <p:nvPr/>
                </p:nvSpPr>
                <p:spPr bwMode="auto">
                  <a:xfrm>
                    <a:off x="6107113" y="3448050"/>
                    <a:ext cx="249238" cy="252413"/>
                  </a:xfrm>
                  <a:prstGeom prst="ellipse">
                    <a:avLst/>
                  </a:pr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Oval 80"/>
                  <p:cNvSpPr>
                    <a:spLocks noChangeArrowheads="1"/>
                  </p:cNvSpPr>
                  <p:nvPr/>
                </p:nvSpPr>
                <p:spPr bwMode="auto">
                  <a:xfrm>
                    <a:off x="6743700" y="3448050"/>
                    <a:ext cx="249238" cy="2524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6861175" y="3670300"/>
                    <a:ext cx="22225" cy="2397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Oval 82"/>
                  <p:cNvSpPr>
                    <a:spLocks noChangeArrowheads="1"/>
                  </p:cNvSpPr>
                  <p:nvPr/>
                </p:nvSpPr>
                <p:spPr bwMode="auto">
                  <a:xfrm>
                    <a:off x="6743700" y="3448050"/>
                    <a:ext cx="249238" cy="2524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6743700" y="3448050"/>
                    <a:ext cx="128588" cy="252413"/>
                  </a:xfrm>
                  <a:custGeom>
                    <a:avLst/>
                    <a:gdLst/>
                    <a:ahLst/>
                    <a:cxnLst>
                      <a:cxn ang="0">
                        <a:pos x="35" y="1"/>
                      </a:cxn>
                      <a:cxn ang="0">
                        <a:pos x="34" y="0"/>
                      </a:cxn>
                      <a:cxn ang="0">
                        <a:pos x="0" y="34"/>
                      </a:cxn>
                      <a:cxn ang="0">
                        <a:pos x="34" y="68"/>
                      </a:cxn>
                      <a:cxn ang="0">
                        <a:pos x="35" y="67"/>
                      </a:cxn>
                      <a:cxn ang="0">
                        <a:pos x="35" y="1"/>
                      </a:cxn>
                    </a:cxnLst>
                    <a:rect l="0" t="0" r="r" b="b"/>
                    <a:pathLst>
                      <a:path w="35" h="68">
                        <a:moveTo>
                          <a:pt x="35" y="1"/>
                        </a:moveTo>
                        <a:cubicBezTo>
                          <a:pt x="34" y="1"/>
                          <a:pt x="34" y="0"/>
                          <a:pt x="34" y="0"/>
                        </a:cubicBezTo>
                        <a:cubicBezTo>
                          <a:pt x="15" y="0"/>
                          <a:pt x="0" y="15"/>
                          <a:pt x="0" y="34"/>
                        </a:cubicBezTo>
                        <a:cubicBezTo>
                          <a:pt x="0" y="53"/>
                          <a:pt x="15" y="68"/>
                          <a:pt x="34" y="68"/>
                        </a:cubicBezTo>
                        <a:cubicBezTo>
                          <a:pt x="34" y="68"/>
                          <a:pt x="34" y="68"/>
                          <a:pt x="35" y="67"/>
                        </a:cubicBezTo>
                        <a:lnTo>
                          <a:pt x="35" y="1"/>
                        </a:lnTo>
                        <a:close/>
                      </a:path>
                    </a:pathLst>
                  </a:cu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p:nvSpPr>
                <p:spPr bwMode="auto">
                  <a:xfrm>
                    <a:off x="6518275" y="3670300"/>
                    <a:ext cx="22225" cy="2397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Oval 85"/>
                  <p:cNvSpPr>
                    <a:spLocks noChangeArrowheads="1"/>
                  </p:cNvSpPr>
                  <p:nvPr/>
                </p:nvSpPr>
                <p:spPr bwMode="auto">
                  <a:xfrm>
                    <a:off x="6405563" y="3448050"/>
                    <a:ext cx="246063" cy="2524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6405563" y="3448050"/>
                    <a:ext cx="128588" cy="252413"/>
                  </a:xfrm>
                  <a:custGeom>
                    <a:avLst/>
                    <a:gdLst/>
                    <a:ahLst/>
                    <a:cxnLst>
                      <a:cxn ang="0">
                        <a:pos x="35" y="1"/>
                      </a:cxn>
                      <a:cxn ang="0">
                        <a:pos x="33" y="0"/>
                      </a:cxn>
                      <a:cxn ang="0">
                        <a:pos x="0" y="34"/>
                      </a:cxn>
                      <a:cxn ang="0">
                        <a:pos x="33" y="68"/>
                      </a:cxn>
                      <a:cxn ang="0">
                        <a:pos x="35" y="67"/>
                      </a:cxn>
                      <a:cxn ang="0">
                        <a:pos x="35" y="1"/>
                      </a:cxn>
                    </a:cxnLst>
                    <a:rect l="0" t="0" r="r" b="b"/>
                    <a:pathLst>
                      <a:path w="35" h="68">
                        <a:moveTo>
                          <a:pt x="35" y="1"/>
                        </a:moveTo>
                        <a:cubicBezTo>
                          <a:pt x="34" y="1"/>
                          <a:pt x="34" y="0"/>
                          <a:pt x="33" y="0"/>
                        </a:cubicBezTo>
                        <a:cubicBezTo>
                          <a:pt x="15" y="0"/>
                          <a:pt x="0" y="15"/>
                          <a:pt x="0" y="34"/>
                        </a:cubicBezTo>
                        <a:cubicBezTo>
                          <a:pt x="0" y="53"/>
                          <a:pt x="15" y="68"/>
                          <a:pt x="33" y="68"/>
                        </a:cubicBezTo>
                        <a:cubicBezTo>
                          <a:pt x="34" y="68"/>
                          <a:pt x="34" y="67"/>
                          <a:pt x="35" y="67"/>
                        </a:cubicBezTo>
                        <a:lnTo>
                          <a:pt x="35" y="1"/>
                        </a:lnTo>
                        <a:close/>
                      </a:path>
                    </a:pathLst>
                  </a:cu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7342188" y="3759200"/>
                    <a:ext cx="581025" cy="107950"/>
                  </a:xfrm>
                  <a:custGeom>
                    <a:avLst/>
                    <a:gdLst/>
                    <a:ahLst/>
                    <a:cxnLst>
                      <a:cxn ang="0">
                        <a:pos x="158" y="14"/>
                      </a:cxn>
                      <a:cxn ang="0">
                        <a:pos x="143" y="29"/>
                      </a:cxn>
                      <a:cxn ang="0">
                        <a:pos x="11" y="29"/>
                      </a:cxn>
                      <a:cxn ang="0">
                        <a:pos x="5" y="14"/>
                      </a:cxn>
                      <a:cxn ang="0">
                        <a:pos x="5" y="14"/>
                      </a:cxn>
                      <a:cxn ang="0">
                        <a:pos x="41" y="0"/>
                      </a:cxn>
                      <a:cxn ang="0">
                        <a:pos x="143" y="0"/>
                      </a:cxn>
                      <a:cxn ang="0">
                        <a:pos x="158" y="14"/>
                      </a:cxn>
                    </a:cxnLst>
                    <a:rect l="0" t="0" r="r" b="b"/>
                    <a:pathLst>
                      <a:path w="158" h="29">
                        <a:moveTo>
                          <a:pt x="158" y="14"/>
                        </a:moveTo>
                        <a:cubicBezTo>
                          <a:pt x="158" y="22"/>
                          <a:pt x="151" y="29"/>
                          <a:pt x="143" y="29"/>
                        </a:cubicBezTo>
                        <a:cubicBezTo>
                          <a:pt x="11" y="29"/>
                          <a:pt x="11" y="29"/>
                          <a:pt x="11" y="29"/>
                        </a:cubicBezTo>
                        <a:cubicBezTo>
                          <a:pt x="3" y="29"/>
                          <a:pt x="0" y="20"/>
                          <a:pt x="5" y="14"/>
                        </a:cubicBezTo>
                        <a:cubicBezTo>
                          <a:pt x="5" y="14"/>
                          <a:pt x="5" y="14"/>
                          <a:pt x="5" y="14"/>
                        </a:cubicBezTo>
                        <a:cubicBezTo>
                          <a:pt x="12" y="6"/>
                          <a:pt x="33" y="0"/>
                          <a:pt x="41" y="0"/>
                        </a:cubicBezTo>
                        <a:cubicBezTo>
                          <a:pt x="143" y="0"/>
                          <a:pt x="143" y="0"/>
                          <a:pt x="143" y="0"/>
                        </a:cubicBezTo>
                        <a:cubicBezTo>
                          <a:pt x="151" y="0"/>
                          <a:pt x="158" y="6"/>
                          <a:pt x="158" y="14"/>
                        </a:cubicBezTo>
                        <a:close/>
                      </a:path>
                    </a:pathLst>
                  </a:custGeom>
                  <a:solidFill>
                    <a:srgbClr val="DB24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74818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8" y="13"/>
                          <a:pt x="84" y="0"/>
                          <a:pt x="54" y="1"/>
                        </a:cubicBezTo>
                        <a:cubicBezTo>
                          <a:pt x="34" y="2"/>
                          <a:pt x="7" y="14"/>
                          <a:pt x="0" y="27"/>
                        </a:cubicBezTo>
                        <a:lnTo>
                          <a:pt x="108" y="27"/>
                        </a:lnTo>
                        <a:close/>
                      </a:path>
                    </a:pathLst>
                  </a:custGeom>
                  <a:solidFill>
                    <a:srgbClr val="DB24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Oval 89"/>
                  <p:cNvSpPr>
                    <a:spLocks noChangeArrowheads="1"/>
                  </p:cNvSpPr>
                  <p:nvPr/>
                </p:nvSpPr>
                <p:spPr bwMode="auto">
                  <a:xfrm>
                    <a:off x="7442200" y="3811588"/>
                    <a:ext cx="95250" cy="95250"/>
                  </a:xfrm>
                  <a:prstGeom prst="ellipse">
                    <a:avLst/>
                  </a:pr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7518400" y="3673475"/>
                    <a:ext cx="349250" cy="82550"/>
                  </a:xfrm>
                  <a:custGeom>
                    <a:avLst/>
                    <a:gdLst/>
                    <a:ahLst/>
                    <a:cxnLst>
                      <a:cxn ang="0">
                        <a:pos x="95" y="22"/>
                      </a:cxn>
                      <a:cxn ang="0">
                        <a:pos x="47" y="0"/>
                      </a:cxn>
                      <a:cxn ang="0">
                        <a:pos x="0" y="22"/>
                      </a:cxn>
                      <a:cxn ang="0">
                        <a:pos x="95" y="22"/>
                      </a:cxn>
                    </a:cxnLst>
                    <a:rect l="0" t="0" r="r" b="b"/>
                    <a:pathLst>
                      <a:path w="95" h="22">
                        <a:moveTo>
                          <a:pt x="95" y="22"/>
                        </a:moveTo>
                        <a:cubicBezTo>
                          <a:pt x="94" y="11"/>
                          <a:pt x="73" y="0"/>
                          <a:pt x="47" y="0"/>
                        </a:cubicBezTo>
                        <a:cubicBezTo>
                          <a:pt x="24" y="1"/>
                          <a:pt x="1" y="11"/>
                          <a:pt x="0" y="22"/>
                        </a:cubicBezTo>
                        <a:lnTo>
                          <a:pt x="95" y="22"/>
                        </a:lnTo>
                        <a:close/>
                      </a:path>
                    </a:pathLst>
                  </a:cu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Rectangle 91"/>
                  <p:cNvSpPr>
                    <a:spLocks noChangeArrowheads="1"/>
                  </p:cNvSpPr>
                  <p:nvPr/>
                </p:nvSpPr>
                <p:spPr bwMode="auto">
                  <a:xfrm>
                    <a:off x="7632700" y="3678238"/>
                    <a:ext cx="11113" cy="80963"/>
                  </a:xfrm>
                  <a:prstGeom prst="rect">
                    <a:avLst/>
                  </a:prstGeom>
                  <a:solidFill>
                    <a:srgbClr val="DB244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 name="Rectangle 92"/>
                  <p:cNvSpPr>
                    <a:spLocks noChangeArrowheads="1"/>
                  </p:cNvSpPr>
                  <p:nvPr/>
                </p:nvSpPr>
                <p:spPr bwMode="auto">
                  <a:xfrm>
                    <a:off x="7794625" y="3684588"/>
                    <a:ext cx="11113" cy="82550"/>
                  </a:xfrm>
                  <a:prstGeom prst="rect">
                    <a:avLst/>
                  </a:prstGeom>
                  <a:solidFill>
                    <a:srgbClr val="DB244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 name="Oval 93"/>
                  <p:cNvSpPr>
                    <a:spLocks noChangeArrowheads="1"/>
                  </p:cNvSpPr>
                  <p:nvPr/>
                </p:nvSpPr>
                <p:spPr bwMode="auto">
                  <a:xfrm>
                    <a:off x="7453313" y="3822700"/>
                    <a:ext cx="73025" cy="76200"/>
                  </a:xfrm>
                  <a:prstGeom prst="ellipse">
                    <a:avLst/>
                  </a:prstGeom>
                  <a:solidFill>
                    <a:srgbClr val="442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Oval 94"/>
                  <p:cNvSpPr>
                    <a:spLocks noChangeArrowheads="1"/>
                  </p:cNvSpPr>
                  <p:nvPr/>
                </p:nvSpPr>
                <p:spPr bwMode="auto">
                  <a:xfrm>
                    <a:off x="7775575" y="3811588"/>
                    <a:ext cx="96838" cy="95250"/>
                  </a:xfrm>
                  <a:prstGeom prst="ellipse">
                    <a:avLst/>
                  </a:pr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Oval 95"/>
                  <p:cNvSpPr>
                    <a:spLocks noChangeArrowheads="1"/>
                  </p:cNvSpPr>
                  <p:nvPr/>
                </p:nvSpPr>
                <p:spPr bwMode="auto">
                  <a:xfrm>
                    <a:off x="7786688" y="3822700"/>
                    <a:ext cx="74613" cy="76200"/>
                  </a:xfrm>
                  <a:prstGeom prst="ellipse">
                    <a:avLst/>
                  </a:prstGeom>
                  <a:solidFill>
                    <a:srgbClr val="442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5475288" y="3759200"/>
                    <a:ext cx="576263" cy="107950"/>
                  </a:xfrm>
                  <a:custGeom>
                    <a:avLst/>
                    <a:gdLst/>
                    <a:ahLst/>
                    <a:cxnLst>
                      <a:cxn ang="0">
                        <a:pos x="157" y="14"/>
                      </a:cxn>
                      <a:cxn ang="0">
                        <a:pos x="143" y="29"/>
                      </a:cxn>
                      <a:cxn ang="0">
                        <a:pos x="11" y="29"/>
                      </a:cxn>
                      <a:cxn ang="0">
                        <a:pos x="4" y="14"/>
                      </a:cxn>
                      <a:cxn ang="0">
                        <a:pos x="4" y="14"/>
                      </a:cxn>
                      <a:cxn ang="0">
                        <a:pos x="40" y="0"/>
                      </a:cxn>
                      <a:cxn ang="0">
                        <a:pos x="143" y="0"/>
                      </a:cxn>
                      <a:cxn ang="0">
                        <a:pos x="157" y="14"/>
                      </a:cxn>
                    </a:cxnLst>
                    <a:rect l="0" t="0" r="r" b="b"/>
                    <a:pathLst>
                      <a:path w="157" h="29">
                        <a:moveTo>
                          <a:pt x="157" y="14"/>
                        </a:moveTo>
                        <a:cubicBezTo>
                          <a:pt x="157" y="22"/>
                          <a:pt x="151" y="29"/>
                          <a:pt x="143" y="29"/>
                        </a:cubicBezTo>
                        <a:cubicBezTo>
                          <a:pt x="11" y="29"/>
                          <a:pt x="11" y="29"/>
                          <a:pt x="11" y="29"/>
                        </a:cubicBezTo>
                        <a:cubicBezTo>
                          <a:pt x="3" y="29"/>
                          <a:pt x="0" y="20"/>
                          <a:pt x="4" y="14"/>
                        </a:cubicBezTo>
                        <a:cubicBezTo>
                          <a:pt x="4" y="14"/>
                          <a:pt x="4" y="14"/>
                          <a:pt x="4" y="14"/>
                        </a:cubicBezTo>
                        <a:cubicBezTo>
                          <a:pt x="11" y="6"/>
                          <a:pt x="32" y="0"/>
                          <a:pt x="40" y="0"/>
                        </a:cubicBezTo>
                        <a:cubicBezTo>
                          <a:pt x="143" y="0"/>
                          <a:pt x="143" y="0"/>
                          <a:pt x="143" y="0"/>
                        </a:cubicBezTo>
                        <a:cubicBezTo>
                          <a:pt x="151" y="0"/>
                          <a:pt x="157" y="6"/>
                          <a:pt x="157" y="14"/>
                        </a:cubicBezTo>
                        <a:close/>
                      </a:path>
                    </a:pathLst>
                  </a:custGeom>
                  <a:solidFill>
                    <a:srgbClr val="EEA51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56149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7" y="13"/>
                          <a:pt x="83" y="0"/>
                          <a:pt x="54" y="1"/>
                        </a:cubicBezTo>
                        <a:cubicBezTo>
                          <a:pt x="34" y="2"/>
                          <a:pt x="7" y="14"/>
                          <a:pt x="0" y="27"/>
                        </a:cubicBezTo>
                        <a:lnTo>
                          <a:pt x="108" y="27"/>
                        </a:lnTo>
                        <a:close/>
                      </a:path>
                    </a:pathLst>
                  </a:custGeom>
                  <a:solidFill>
                    <a:srgbClr val="EEA51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Oval 98"/>
                  <p:cNvSpPr>
                    <a:spLocks noChangeArrowheads="1"/>
                  </p:cNvSpPr>
                  <p:nvPr/>
                </p:nvSpPr>
                <p:spPr bwMode="auto">
                  <a:xfrm>
                    <a:off x="5573713" y="3811588"/>
                    <a:ext cx="92075" cy="95250"/>
                  </a:xfrm>
                  <a:prstGeom prst="ellipse">
                    <a:avLst/>
                  </a:pr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5651500" y="3673475"/>
                    <a:ext cx="346075" cy="82550"/>
                  </a:xfrm>
                  <a:custGeom>
                    <a:avLst/>
                    <a:gdLst/>
                    <a:ahLst/>
                    <a:cxnLst>
                      <a:cxn ang="0">
                        <a:pos x="94" y="22"/>
                      </a:cxn>
                      <a:cxn ang="0">
                        <a:pos x="47" y="0"/>
                      </a:cxn>
                      <a:cxn ang="0">
                        <a:pos x="0" y="22"/>
                      </a:cxn>
                      <a:cxn ang="0">
                        <a:pos x="94" y="22"/>
                      </a:cxn>
                    </a:cxnLst>
                    <a:rect l="0" t="0" r="r" b="b"/>
                    <a:pathLst>
                      <a:path w="94" h="22">
                        <a:moveTo>
                          <a:pt x="94" y="22"/>
                        </a:moveTo>
                        <a:cubicBezTo>
                          <a:pt x="94" y="11"/>
                          <a:pt x="73" y="0"/>
                          <a:pt x="47" y="0"/>
                        </a:cubicBezTo>
                        <a:cubicBezTo>
                          <a:pt x="24" y="1"/>
                          <a:pt x="0" y="11"/>
                          <a:pt x="0" y="22"/>
                        </a:cubicBezTo>
                        <a:lnTo>
                          <a:pt x="94" y="22"/>
                        </a:lnTo>
                        <a:close/>
                      </a:path>
                    </a:pathLst>
                  </a:cu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Rectangle 100"/>
                  <p:cNvSpPr>
                    <a:spLocks noChangeArrowheads="1"/>
                  </p:cNvSpPr>
                  <p:nvPr/>
                </p:nvSpPr>
                <p:spPr bwMode="auto">
                  <a:xfrm>
                    <a:off x="5765800" y="3678238"/>
                    <a:ext cx="6350" cy="80963"/>
                  </a:xfrm>
                  <a:prstGeom prst="rect">
                    <a:avLst/>
                  </a:prstGeom>
                  <a:solidFill>
                    <a:srgbClr val="EEA51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 name="Rectangle 101"/>
                  <p:cNvSpPr>
                    <a:spLocks noChangeArrowheads="1"/>
                  </p:cNvSpPr>
                  <p:nvPr/>
                </p:nvSpPr>
                <p:spPr bwMode="auto">
                  <a:xfrm>
                    <a:off x="5926138" y="3684588"/>
                    <a:ext cx="7938" cy="82550"/>
                  </a:xfrm>
                  <a:prstGeom prst="rect">
                    <a:avLst/>
                  </a:prstGeom>
                  <a:solidFill>
                    <a:srgbClr val="EEA51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5581650" y="3822700"/>
                    <a:ext cx="76200" cy="76200"/>
                  </a:xfrm>
                  <a:prstGeom prst="ellipse">
                    <a:avLst/>
                  </a:prstGeom>
                  <a:solidFill>
                    <a:srgbClr val="442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Oval 103"/>
                  <p:cNvSpPr>
                    <a:spLocks noChangeArrowheads="1"/>
                  </p:cNvSpPr>
                  <p:nvPr/>
                </p:nvSpPr>
                <p:spPr bwMode="auto">
                  <a:xfrm>
                    <a:off x="5908675" y="3811588"/>
                    <a:ext cx="92075" cy="95250"/>
                  </a:xfrm>
                  <a:prstGeom prst="ellipse">
                    <a:avLst/>
                  </a:prstGeom>
                  <a:solidFill>
                    <a:srgbClr val="ECE6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Oval 104"/>
                  <p:cNvSpPr>
                    <a:spLocks noChangeArrowheads="1"/>
                  </p:cNvSpPr>
                  <p:nvPr/>
                </p:nvSpPr>
                <p:spPr bwMode="auto">
                  <a:xfrm>
                    <a:off x="5916613" y="3822700"/>
                    <a:ext cx="76200" cy="76200"/>
                  </a:xfrm>
                  <a:prstGeom prst="ellipse">
                    <a:avLst/>
                  </a:prstGeom>
                  <a:solidFill>
                    <a:srgbClr val="442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4668838" y="3408363"/>
                    <a:ext cx="681038" cy="501650"/>
                  </a:xfrm>
                  <a:custGeom>
                    <a:avLst/>
                    <a:gdLst/>
                    <a:ahLst/>
                    <a:cxnLst>
                      <a:cxn ang="0">
                        <a:pos x="185" y="136"/>
                      </a:cxn>
                      <a:cxn ang="0">
                        <a:pos x="82" y="0"/>
                      </a:cxn>
                      <a:cxn ang="0">
                        <a:pos x="0" y="38"/>
                      </a:cxn>
                      <a:cxn ang="0">
                        <a:pos x="7" y="136"/>
                      </a:cxn>
                      <a:cxn ang="0">
                        <a:pos x="185" y="136"/>
                      </a:cxn>
                    </a:cxnLst>
                    <a:rect l="0" t="0" r="r" b="b"/>
                    <a:pathLst>
                      <a:path w="185" h="136">
                        <a:moveTo>
                          <a:pt x="185" y="136"/>
                        </a:moveTo>
                        <a:cubicBezTo>
                          <a:pt x="156" y="97"/>
                          <a:pt x="82" y="0"/>
                          <a:pt x="82" y="0"/>
                        </a:cubicBezTo>
                        <a:cubicBezTo>
                          <a:pt x="0" y="38"/>
                          <a:pt x="0" y="38"/>
                          <a:pt x="0" y="38"/>
                        </a:cubicBezTo>
                        <a:cubicBezTo>
                          <a:pt x="7" y="136"/>
                          <a:pt x="7" y="136"/>
                          <a:pt x="7" y="136"/>
                        </a:cubicBezTo>
                        <a:lnTo>
                          <a:pt x="185" y="136"/>
                        </a:lnTo>
                        <a:close/>
                      </a:path>
                    </a:pathLst>
                  </a:custGeom>
                  <a:solidFill>
                    <a:srgbClr val="6F5F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4000500" y="2797175"/>
                    <a:ext cx="823913" cy="1112838"/>
                  </a:xfrm>
                  <a:custGeom>
                    <a:avLst/>
                    <a:gdLst/>
                    <a:ahLst/>
                    <a:cxnLst>
                      <a:cxn ang="0">
                        <a:pos x="519" y="701"/>
                      </a:cxn>
                      <a:cxn ang="0">
                        <a:pos x="273" y="0"/>
                      </a:cxn>
                      <a:cxn ang="0">
                        <a:pos x="37" y="459"/>
                      </a:cxn>
                      <a:cxn ang="0">
                        <a:pos x="0" y="701"/>
                      </a:cxn>
                      <a:cxn ang="0">
                        <a:pos x="519" y="701"/>
                      </a:cxn>
                    </a:cxnLst>
                    <a:rect l="0" t="0" r="r" b="b"/>
                    <a:pathLst>
                      <a:path w="519" h="701">
                        <a:moveTo>
                          <a:pt x="519" y="701"/>
                        </a:moveTo>
                        <a:lnTo>
                          <a:pt x="273" y="0"/>
                        </a:lnTo>
                        <a:lnTo>
                          <a:pt x="37" y="459"/>
                        </a:lnTo>
                        <a:lnTo>
                          <a:pt x="0" y="701"/>
                        </a:lnTo>
                        <a:lnTo>
                          <a:pt x="519" y="701"/>
                        </a:lnTo>
                        <a:close/>
                      </a:path>
                    </a:pathLst>
                  </a:custGeom>
                  <a:solidFill>
                    <a:srgbClr val="6F5F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3305175" y="3260725"/>
                    <a:ext cx="1058863" cy="649288"/>
                  </a:xfrm>
                  <a:custGeom>
                    <a:avLst/>
                    <a:gdLst/>
                    <a:ahLst/>
                    <a:cxnLst>
                      <a:cxn ang="0">
                        <a:pos x="288" y="176"/>
                      </a:cxn>
                      <a:cxn ang="0">
                        <a:pos x="172" y="1"/>
                      </a:cxn>
                      <a:cxn ang="0">
                        <a:pos x="0" y="176"/>
                      </a:cxn>
                      <a:cxn ang="0">
                        <a:pos x="288" y="176"/>
                      </a:cxn>
                    </a:cxnLst>
                    <a:rect l="0" t="0" r="r" b="b"/>
                    <a:pathLst>
                      <a:path w="288" h="176">
                        <a:moveTo>
                          <a:pt x="288" y="176"/>
                        </a:moveTo>
                        <a:cubicBezTo>
                          <a:pt x="260" y="132"/>
                          <a:pt x="174" y="3"/>
                          <a:pt x="172" y="1"/>
                        </a:cubicBezTo>
                        <a:cubicBezTo>
                          <a:pt x="169" y="0"/>
                          <a:pt x="46" y="128"/>
                          <a:pt x="0" y="176"/>
                        </a:cubicBezTo>
                        <a:lnTo>
                          <a:pt x="288" y="176"/>
                        </a:lnTo>
                        <a:close/>
                      </a:path>
                    </a:pathLst>
                  </a:custGeom>
                  <a:solidFill>
                    <a:srgbClr val="6F5F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3941763" y="3271838"/>
                    <a:ext cx="422275" cy="638175"/>
                  </a:xfrm>
                  <a:custGeom>
                    <a:avLst/>
                    <a:gdLst/>
                    <a:ahLst/>
                    <a:cxnLst>
                      <a:cxn ang="0">
                        <a:pos x="115" y="173"/>
                      </a:cxn>
                      <a:cxn ang="0">
                        <a:pos x="0" y="0"/>
                      </a:cxn>
                      <a:cxn ang="0">
                        <a:pos x="66" y="173"/>
                      </a:cxn>
                      <a:cxn ang="0">
                        <a:pos x="115" y="173"/>
                      </a:cxn>
                    </a:cxnLst>
                    <a:rect l="0" t="0" r="r" b="b"/>
                    <a:pathLst>
                      <a:path w="115" h="173">
                        <a:moveTo>
                          <a:pt x="115" y="173"/>
                        </a:moveTo>
                        <a:cubicBezTo>
                          <a:pt x="88" y="131"/>
                          <a:pt x="9" y="12"/>
                          <a:pt x="0" y="0"/>
                        </a:cubicBezTo>
                        <a:cubicBezTo>
                          <a:pt x="66" y="173"/>
                          <a:pt x="66" y="173"/>
                          <a:pt x="66" y="173"/>
                        </a:cubicBezTo>
                        <a:lnTo>
                          <a:pt x="115" y="173"/>
                        </a:lnTo>
                        <a:close/>
                      </a:path>
                    </a:pathLst>
                  </a:custGeom>
                  <a:solidFill>
                    <a:srgbClr val="997F5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3779838" y="3263900"/>
                    <a:ext cx="265113" cy="250825"/>
                  </a:xfrm>
                  <a:custGeom>
                    <a:avLst/>
                    <a:gdLst/>
                    <a:ahLst/>
                    <a:cxnLst>
                      <a:cxn ang="0">
                        <a:pos x="100" y="0"/>
                      </a:cxn>
                      <a:cxn ang="0">
                        <a:pos x="0" y="93"/>
                      </a:cxn>
                      <a:cxn ang="0">
                        <a:pos x="56" y="79"/>
                      </a:cxn>
                      <a:cxn ang="0">
                        <a:pos x="60" y="116"/>
                      </a:cxn>
                      <a:cxn ang="0">
                        <a:pos x="86" y="81"/>
                      </a:cxn>
                      <a:cxn ang="0">
                        <a:pos x="100" y="102"/>
                      </a:cxn>
                      <a:cxn ang="0">
                        <a:pos x="132" y="158"/>
                      </a:cxn>
                      <a:cxn ang="0">
                        <a:pos x="116" y="95"/>
                      </a:cxn>
                      <a:cxn ang="0">
                        <a:pos x="139" y="121"/>
                      </a:cxn>
                      <a:cxn ang="0">
                        <a:pos x="134" y="79"/>
                      </a:cxn>
                      <a:cxn ang="0">
                        <a:pos x="167" y="98"/>
                      </a:cxn>
                      <a:cxn ang="0">
                        <a:pos x="100" y="0"/>
                      </a:cxn>
                    </a:cxnLst>
                    <a:rect l="0" t="0" r="r" b="b"/>
                    <a:pathLst>
                      <a:path w="167" h="158">
                        <a:moveTo>
                          <a:pt x="100" y="0"/>
                        </a:moveTo>
                        <a:lnTo>
                          <a:pt x="0" y="93"/>
                        </a:lnTo>
                        <a:lnTo>
                          <a:pt x="56" y="79"/>
                        </a:lnTo>
                        <a:lnTo>
                          <a:pt x="60" y="116"/>
                        </a:lnTo>
                        <a:lnTo>
                          <a:pt x="86" y="81"/>
                        </a:lnTo>
                        <a:lnTo>
                          <a:pt x="100" y="102"/>
                        </a:lnTo>
                        <a:lnTo>
                          <a:pt x="132" y="158"/>
                        </a:lnTo>
                        <a:lnTo>
                          <a:pt x="116" y="95"/>
                        </a:lnTo>
                        <a:lnTo>
                          <a:pt x="139" y="121"/>
                        </a:lnTo>
                        <a:lnTo>
                          <a:pt x="134" y="79"/>
                        </a:lnTo>
                        <a:lnTo>
                          <a:pt x="167" y="98"/>
                        </a:lnTo>
                        <a:lnTo>
                          <a:pt x="100" y="0"/>
                        </a:lnTo>
                        <a:close/>
                      </a:path>
                    </a:pathLst>
                  </a:custGeom>
                  <a:solidFill>
                    <a:srgbClr val="E3C9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4433888" y="2808288"/>
                    <a:ext cx="390525" cy="1101725"/>
                  </a:xfrm>
                  <a:custGeom>
                    <a:avLst/>
                    <a:gdLst/>
                    <a:ahLst/>
                    <a:cxnLst>
                      <a:cxn ang="0">
                        <a:pos x="246" y="694"/>
                      </a:cxn>
                      <a:cxn ang="0">
                        <a:pos x="0" y="0"/>
                      </a:cxn>
                      <a:cxn ang="0">
                        <a:pos x="104" y="694"/>
                      </a:cxn>
                      <a:cxn ang="0">
                        <a:pos x="246" y="694"/>
                      </a:cxn>
                    </a:cxnLst>
                    <a:rect l="0" t="0" r="r" b="b"/>
                    <a:pathLst>
                      <a:path w="246" h="694">
                        <a:moveTo>
                          <a:pt x="246" y="694"/>
                        </a:moveTo>
                        <a:lnTo>
                          <a:pt x="0" y="0"/>
                        </a:lnTo>
                        <a:lnTo>
                          <a:pt x="104" y="694"/>
                        </a:lnTo>
                        <a:lnTo>
                          <a:pt x="246" y="694"/>
                        </a:lnTo>
                        <a:close/>
                      </a:path>
                    </a:pathLst>
                  </a:custGeom>
                  <a:solidFill>
                    <a:srgbClr val="997F5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4330700" y="2797175"/>
                    <a:ext cx="161925" cy="225425"/>
                  </a:xfrm>
                  <a:custGeom>
                    <a:avLst/>
                    <a:gdLst/>
                    <a:ahLst/>
                    <a:cxnLst>
                      <a:cxn ang="0">
                        <a:pos x="28" y="0"/>
                      </a:cxn>
                      <a:cxn ang="0">
                        <a:pos x="0" y="55"/>
                      </a:cxn>
                      <a:cxn ang="0">
                        <a:pos x="19" y="34"/>
                      </a:cxn>
                      <a:cxn ang="0">
                        <a:pos x="19" y="50"/>
                      </a:cxn>
                      <a:cxn ang="0">
                        <a:pos x="26" y="39"/>
                      </a:cxn>
                      <a:cxn ang="0">
                        <a:pos x="31" y="61"/>
                      </a:cxn>
                      <a:cxn ang="0">
                        <a:pos x="32" y="46"/>
                      </a:cxn>
                      <a:cxn ang="0">
                        <a:pos x="44" y="58"/>
                      </a:cxn>
                      <a:cxn ang="0">
                        <a:pos x="42" y="40"/>
                      </a:cxn>
                      <a:cxn ang="0">
                        <a:pos x="28" y="0"/>
                      </a:cxn>
                    </a:cxnLst>
                    <a:rect l="0" t="0" r="r" b="b"/>
                    <a:pathLst>
                      <a:path w="44" h="61">
                        <a:moveTo>
                          <a:pt x="28" y="0"/>
                        </a:moveTo>
                        <a:cubicBezTo>
                          <a:pt x="27" y="3"/>
                          <a:pt x="0" y="55"/>
                          <a:pt x="0" y="55"/>
                        </a:cubicBezTo>
                        <a:cubicBezTo>
                          <a:pt x="19" y="34"/>
                          <a:pt x="19" y="34"/>
                          <a:pt x="19" y="34"/>
                        </a:cubicBezTo>
                        <a:cubicBezTo>
                          <a:pt x="19" y="34"/>
                          <a:pt x="19" y="52"/>
                          <a:pt x="19" y="50"/>
                        </a:cubicBezTo>
                        <a:cubicBezTo>
                          <a:pt x="20" y="49"/>
                          <a:pt x="26" y="37"/>
                          <a:pt x="26" y="39"/>
                        </a:cubicBezTo>
                        <a:cubicBezTo>
                          <a:pt x="26" y="40"/>
                          <a:pt x="31" y="61"/>
                          <a:pt x="31" y="61"/>
                        </a:cubicBezTo>
                        <a:cubicBezTo>
                          <a:pt x="31" y="61"/>
                          <a:pt x="31" y="45"/>
                          <a:pt x="32" y="46"/>
                        </a:cubicBezTo>
                        <a:cubicBezTo>
                          <a:pt x="34" y="47"/>
                          <a:pt x="44" y="58"/>
                          <a:pt x="44" y="58"/>
                        </a:cubicBezTo>
                        <a:cubicBezTo>
                          <a:pt x="42" y="40"/>
                          <a:pt x="42" y="40"/>
                          <a:pt x="42" y="40"/>
                        </a:cubicBezTo>
                        <a:lnTo>
                          <a:pt x="28" y="0"/>
                        </a:lnTo>
                        <a:close/>
                      </a:path>
                    </a:pathLst>
                  </a:custGeom>
                  <a:solidFill>
                    <a:srgbClr val="E3C9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4978400" y="3414713"/>
                    <a:ext cx="371475" cy="495300"/>
                  </a:xfrm>
                  <a:custGeom>
                    <a:avLst/>
                    <a:gdLst/>
                    <a:ahLst/>
                    <a:cxnLst>
                      <a:cxn ang="0">
                        <a:pos x="101" y="134"/>
                      </a:cxn>
                      <a:cxn ang="0">
                        <a:pos x="0" y="0"/>
                      </a:cxn>
                      <a:cxn ang="0">
                        <a:pos x="47" y="134"/>
                      </a:cxn>
                      <a:cxn ang="0">
                        <a:pos x="101" y="134"/>
                      </a:cxn>
                    </a:cxnLst>
                    <a:rect l="0" t="0" r="r" b="b"/>
                    <a:pathLst>
                      <a:path w="101" h="134">
                        <a:moveTo>
                          <a:pt x="101" y="134"/>
                        </a:moveTo>
                        <a:cubicBezTo>
                          <a:pt x="75" y="99"/>
                          <a:pt x="11" y="15"/>
                          <a:pt x="0" y="0"/>
                        </a:cubicBezTo>
                        <a:cubicBezTo>
                          <a:pt x="47" y="134"/>
                          <a:pt x="47" y="134"/>
                          <a:pt x="47" y="134"/>
                        </a:cubicBezTo>
                        <a:lnTo>
                          <a:pt x="101" y="134"/>
                        </a:lnTo>
                        <a:close/>
                      </a:path>
                    </a:pathLst>
                  </a:custGeom>
                  <a:solidFill>
                    <a:srgbClr val="997F5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4816475" y="3408363"/>
                    <a:ext cx="223838" cy="166688"/>
                  </a:xfrm>
                  <a:custGeom>
                    <a:avLst/>
                    <a:gdLst/>
                    <a:ahLst/>
                    <a:cxnLst>
                      <a:cxn ang="0">
                        <a:pos x="42" y="0"/>
                      </a:cxn>
                      <a:cxn ang="0">
                        <a:pos x="0" y="20"/>
                      </a:cxn>
                      <a:cxn ang="0">
                        <a:pos x="26" y="15"/>
                      </a:cxn>
                      <a:cxn ang="0">
                        <a:pos x="24" y="26"/>
                      </a:cxn>
                      <a:cxn ang="0">
                        <a:pos x="36" y="17"/>
                      </a:cxn>
                      <a:cxn ang="0">
                        <a:pos x="37" y="28"/>
                      </a:cxn>
                      <a:cxn ang="0">
                        <a:pos x="44" y="20"/>
                      </a:cxn>
                      <a:cxn ang="0">
                        <a:pos x="54" y="45"/>
                      </a:cxn>
                      <a:cxn ang="0">
                        <a:pos x="53" y="23"/>
                      </a:cxn>
                      <a:cxn ang="0">
                        <a:pos x="61" y="31"/>
                      </a:cxn>
                      <a:cxn ang="0">
                        <a:pos x="54" y="14"/>
                      </a:cxn>
                      <a:cxn ang="0">
                        <a:pos x="42" y="0"/>
                      </a:cxn>
                    </a:cxnLst>
                    <a:rect l="0" t="0" r="r" b="b"/>
                    <a:pathLst>
                      <a:path w="61" h="45">
                        <a:moveTo>
                          <a:pt x="42" y="0"/>
                        </a:moveTo>
                        <a:cubicBezTo>
                          <a:pt x="42" y="1"/>
                          <a:pt x="0" y="20"/>
                          <a:pt x="0" y="20"/>
                        </a:cubicBezTo>
                        <a:cubicBezTo>
                          <a:pt x="26" y="15"/>
                          <a:pt x="26" y="15"/>
                          <a:pt x="26" y="15"/>
                        </a:cubicBezTo>
                        <a:cubicBezTo>
                          <a:pt x="26" y="15"/>
                          <a:pt x="22" y="26"/>
                          <a:pt x="24" y="26"/>
                        </a:cubicBezTo>
                        <a:cubicBezTo>
                          <a:pt x="26" y="25"/>
                          <a:pt x="36" y="17"/>
                          <a:pt x="36" y="17"/>
                        </a:cubicBezTo>
                        <a:cubicBezTo>
                          <a:pt x="37" y="28"/>
                          <a:pt x="37" y="28"/>
                          <a:pt x="37" y="28"/>
                        </a:cubicBezTo>
                        <a:cubicBezTo>
                          <a:pt x="44" y="20"/>
                          <a:pt x="44" y="20"/>
                          <a:pt x="44" y="20"/>
                        </a:cubicBezTo>
                        <a:cubicBezTo>
                          <a:pt x="54" y="45"/>
                          <a:pt x="54" y="45"/>
                          <a:pt x="54" y="45"/>
                        </a:cubicBezTo>
                        <a:cubicBezTo>
                          <a:pt x="53" y="23"/>
                          <a:pt x="53" y="23"/>
                          <a:pt x="53" y="23"/>
                        </a:cubicBezTo>
                        <a:cubicBezTo>
                          <a:pt x="61" y="31"/>
                          <a:pt x="61" y="31"/>
                          <a:pt x="61" y="31"/>
                        </a:cubicBezTo>
                        <a:cubicBezTo>
                          <a:pt x="54" y="14"/>
                          <a:pt x="54" y="14"/>
                          <a:pt x="54" y="14"/>
                        </a:cubicBezTo>
                        <a:lnTo>
                          <a:pt x="42" y="0"/>
                        </a:lnTo>
                        <a:close/>
                      </a:path>
                    </a:pathLst>
                  </a:custGeom>
                  <a:solidFill>
                    <a:srgbClr val="E3C9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Rectangle 114"/>
                  <p:cNvSpPr>
                    <a:spLocks noChangeArrowheads="1"/>
                  </p:cNvSpPr>
                  <p:nvPr/>
                </p:nvSpPr>
                <p:spPr bwMode="auto">
                  <a:xfrm>
                    <a:off x="5360988" y="3644900"/>
                    <a:ext cx="17463" cy="2651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Oval 115"/>
                  <p:cNvSpPr>
                    <a:spLocks noChangeArrowheads="1"/>
                  </p:cNvSpPr>
                  <p:nvPr/>
                </p:nvSpPr>
                <p:spPr bwMode="auto">
                  <a:xfrm>
                    <a:off x="5260975" y="3452813"/>
                    <a:ext cx="214313" cy="214313"/>
                  </a:xfrm>
                  <a:prstGeom prst="ellipse">
                    <a:avLst/>
                  </a:pr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5260975" y="3452813"/>
                    <a:ext cx="103188" cy="214313"/>
                  </a:xfrm>
                  <a:custGeom>
                    <a:avLst/>
                    <a:gdLst/>
                    <a:ahLst/>
                    <a:cxnLst>
                      <a:cxn ang="0">
                        <a:pos x="28" y="0"/>
                      </a:cxn>
                      <a:cxn ang="0">
                        <a:pos x="0" y="29"/>
                      </a:cxn>
                      <a:cxn ang="0">
                        <a:pos x="28" y="58"/>
                      </a:cxn>
                      <a:cxn ang="0">
                        <a:pos x="28" y="0"/>
                      </a:cxn>
                    </a:cxnLst>
                    <a:rect l="0" t="0" r="r" b="b"/>
                    <a:pathLst>
                      <a:path w="28" h="58">
                        <a:moveTo>
                          <a:pt x="28" y="0"/>
                        </a:moveTo>
                        <a:cubicBezTo>
                          <a:pt x="13" y="0"/>
                          <a:pt x="0" y="13"/>
                          <a:pt x="0" y="29"/>
                        </a:cubicBezTo>
                        <a:cubicBezTo>
                          <a:pt x="0" y="45"/>
                          <a:pt x="13" y="58"/>
                          <a:pt x="28" y="58"/>
                        </a:cubicBezTo>
                        <a:lnTo>
                          <a:pt x="28" y="0"/>
                        </a:lnTo>
                        <a:close/>
                      </a:path>
                    </a:pathLst>
                  </a:cu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Rectangle 117"/>
                  <p:cNvSpPr>
                    <a:spLocks noChangeArrowheads="1"/>
                  </p:cNvSpPr>
                  <p:nvPr/>
                </p:nvSpPr>
                <p:spPr bwMode="auto">
                  <a:xfrm>
                    <a:off x="1885950" y="3629025"/>
                    <a:ext cx="25400" cy="280988"/>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1787525" y="3160713"/>
                    <a:ext cx="249238" cy="495300"/>
                  </a:xfrm>
                  <a:custGeom>
                    <a:avLst/>
                    <a:gdLst/>
                    <a:ahLst/>
                    <a:cxnLst>
                      <a:cxn ang="0">
                        <a:pos x="0" y="312"/>
                      </a:cxn>
                      <a:cxn ang="0">
                        <a:pos x="157" y="312"/>
                      </a:cxn>
                      <a:cxn ang="0">
                        <a:pos x="69" y="0"/>
                      </a:cxn>
                      <a:cxn ang="0">
                        <a:pos x="0" y="312"/>
                      </a:cxn>
                    </a:cxnLst>
                    <a:rect l="0" t="0" r="r" b="b"/>
                    <a:pathLst>
                      <a:path w="157" h="312">
                        <a:moveTo>
                          <a:pt x="0" y="312"/>
                        </a:moveTo>
                        <a:lnTo>
                          <a:pt x="157" y="312"/>
                        </a:lnTo>
                        <a:lnTo>
                          <a:pt x="69" y="0"/>
                        </a:lnTo>
                        <a:lnTo>
                          <a:pt x="0" y="312"/>
                        </a:lnTo>
                        <a:close/>
                      </a:path>
                    </a:pathLst>
                  </a:cu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1897063" y="3160713"/>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Rectangle 120"/>
                  <p:cNvSpPr>
                    <a:spLocks noChangeArrowheads="1"/>
                  </p:cNvSpPr>
                  <p:nvPr/>
                </p:nvSpPr>
                <p:spPr bwMode="auto">
                  <a:xfrm>
                    <a:off x="2147888" y="3629025"/>
                    <a:ext cx="25400" cy="280988"/>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047875" y="3163888"/>
                    <a:ext cx="250825" cy="495300"/>
                  </a:xfrm>
                  <a:custGeom>
                    <a:avLst/>
                    <a:gdLst/>
                    <a:ahLst/>
                    <a:cxnLst>
                      <a:cxn ang="0">
                        <a:pos x="0" y="312"/>
                      </a:cxn>
                      <a:cxn ang="0">
                        <a:pos x="158" y="312"/>
                      </a:cxn>
                      <a:cxn ang="0">
                        <a:pos x="70" y="0"/>
                      </a:cxn>
                      <a:cxn ang="0">
                        <a:pos x="0" y="312"/>
                      </a:cxn>
                    </a:cxnLst>
                    <a:rect l="0" t="0" r="r" b="b"/>
                    <a:pathLst>
                      <a:path w="158" h="312">
                        <a:moveTo>
                          <a:pt x="0" y="312"/>
                        </a:moveTo>
                        <a:lnTo>
                          <a:pt x="158" y="312"/>
                        </a:lnTo>
                        <a:lnTo>
                          <a:pt x="70" y="0"/>
                        </a:lnTo>
                        <a:lnTo>
                          <a:pt x="0" y="312"/>
                        </a:lnTo>
                        <a:close/>
                      </a:path>
                    </a:pathLst>
                  </a:custGeom>
                  <a:solidFill>
                    <a:srgbClr val="5B76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2159000" y="3163888"/>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Rectangle 123"/>
                  <p:cNvSpPr>
                    <a:spLocks noChangeArrowheads="1"/>
                  </p:cNvSpPr>
                  <p:nvPr/>
                </p:nvSpPr>
                <p:spPr bwMode="auto">
                  <a:xfrm>
                    <a:off x="3584575" y="3644900"/>
                    <a:ext cx="22225" cy="2651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8" name="Oval 124"/>
                  <p:cNvSpPr>
                    <a:spLocks noChangeArrowheads="1"/>
                  </p:cNvSpPr>
                  <p:nvPr/>
                </p:nvSpPr>
                <p:spPr bwMode="auto">
                  <a:xfrm>
                    <a:off x="3486150" y="3452813"/>
                    <a:ext cx="212725" cy="2143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Rectangle 125"/>
                  <p:cNvSpPr>
                    <a:spLocks noChangeArrowheads="1"/>
                  </p:cNvSpPr>
                  <p:nvPr/>
                </p:nvSpPr>
                <p:spPr bwMode="auto">
                  <a:xfrm>
                    <a:off x="4367213" y="3644900"/>
                    <a:ext cx="19050" cy="2651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Oval 126"/>
                  <p:cNvSpPr>
                    <a:spLocks noChangeArrowheads="1"/>
                  </p:cNvSpPr>
                  <p:nvPr/>
                </p:nvSpPr>
                <p:spPr bwMode="auto">
                  <a:xfrm>
                    <a:off x="4268788" y="3452813"/>
                    <a:ext cx="212725" cy="2143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Rectangle 127"/>
                  <p:cNvSpPr>
                    <a:spLocks noChangeArrowheads="1"/>
                  </p:cNvSpPr>
                  <p:nvPr/>
                </p:nvSpPr>
                <p:spPr bwMode="auto">
                  <a:xfrm>
                    <a:off x="3963988" y="3644900"/>
                    <a:ext cx="17463" cy="265113"/>
                  </a:xfrm>
                  <a:prstGeom prst="rect">
                    <a:avLst/>
                  </a:prstGeom>
                  <a:solidFill>
                    <a:srgbClr val="5E431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3863975" y="3452813"/>
                    <a:ext cx="214313" cy="214313"/>
                  </a:xfrm>
                  <a:prstGeom prst="ellipse">
                    <a:avLst/>
                  </a:prstGeom>
                  <a:solidFill>
                    <a:srgbClr val="8AAA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Rectangle 129"/>
                  <p:cNvSpPr>
                    <a:spLocks noChangeArrowheads="1"/>
                  </p:cNvSpPr>
                  <p:nvPr/>
                </p:nvSpPr>
                <p:spPr bwMode="auto">
                  <a:xfrm>
                    <a:off x="2279650" y="3748088"/>
                    <a:ext cx="863600" cy="161925"/>
                  </a:xfrm>
                  <a:prstGeom prst="rect">
                    <a:avLst/>
                  </a:prstGeom>
                  <a:solidFill>
                    <a:srgbClr val="B89C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139950" y="3238500"/>
                    <a:ext cx="1158875" cy="509588"/>
                  </a:xfrm>
                  <a:custGeom>
                    <a:avLst/>
                    <a:gdLst/>
                    <a:ahLst/>
                    <a:cxnLst>
                      <a:cxn ang="0">
                        <a:pos x="730" y="321"/>
                      </a:cxn>
                      <a:cxn ang="0">
                        <a:pos x="0" y="321"/>
                      </a:cxn>
                      <a:cxn ang="0">
                        <a:pos x="357" y="0"/>
                      </a:cxn>
                      <a:cxn ang="0">
                        <a:pos x="730" y="321"/>
                      </a:cxn>
                    </a:cxnLst>
                    <a:rect l="0" t="0" r="r" b="b"/>
                    <a:pathLst>
                      <a:path w="730" h="321">
                        <a:moveTo>
                          <a:pt x="730" y="321"/>
                        </a:moveTo>
                        <a:lnTo>
                          <a:pt x="0" y="321"/>
                        </a:lnTo>
                        <a:lnTo>
                          <a:pt x="357" y="0"/>
                        </a:lnTo>
                        <a:lnTo>
                          <a:pt x="730" y="321"/>
                        </a:lnTo>
                        <a:close/>
                      </a:path>
                    </a:pathLst>
                  </a:custGeom>
                  <a:solidFill>
                    <a:srgbClr val="5E43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Rectangle 131"/>
                  <p:cNvSpPr>
                    <a:spLocks noChangeArrowheads="1"/>
                  </p:cNvSpPr>
                  <p:nvPr/>
                </p:nvSpPr>
                <p:spPr bwMode="auto">
                  <a:xfrm>
                    <a:off x="3228975"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Rectangle 132"/>
                  <p:cNvSpPr>
                    <a:spLocks noChangeArrowheads="1"/>
                  </p:cNvSpPr>
                  <p:nvPr/>
                </p:nvSpPr>
                <p:spPr bwMode="auto">
                  <a:xfrm>
                    <a:off x="3143250" y="3825875"/>
                    <a:ext cx="1430338" cy="19050"/>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 name="Rectangle 133"/>
                  <p:cNvSpPr>
                    <a:spLocks noChangeArrowheads="1"/>
                  </p:cNvSpPr>
                  <p:nvPr/>
                </p:nvSpPr>
                <p:spPr bwMode="auto">
                  <a:xfrm>
                    <a:off x="3143250" y="3867150"/>
                    <a:ext cx="1430338" cy="14288"/>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8" name="Rectangle 134"/>
                  <p:cNvSpPr>
                    <a:spLocks noChangeArrowheads="1"/>
                  </p:cNvSpPr>
                  <p:nvPr/>
                </p:nvSpPr>
                <p:spPr bwMode="auto">
                  <a:xfrm>
                    <a:off x="3143250" y="3903663"/>
                    <a:ext cx="1430338" cy="6350"/>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9" name="Rectangle 135"/>
                  <p:cNvSpPr>
                    <a:spLocks noChangeArrowheads="1"/>
                  </p:cNvSpPr>
                  <p:nvPr/>
                </p:nvSpPr>
                <p:spPr bwMode="auto">
                  <a:xfrm>
                    <a:off x="3338513"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0" name="Rectangle 136"/>
                  <p:cNvSpPr>
                    <a:spLocks noChangeArrowheads="1"/>
                  </p:cNvSpPr>
                  <p:nvPr/>
                </p:nvSpPr>
                <p:spPr bwMode="auto">
                  <a:xfrm>
                    <a:off x="3455988"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1" name="Rectangle 137"/>
                  <p:cNvSpPr>
                    <a:spLocks noChangeArrowheads="1"/>
                  </p:cNvSpPr>
                  <p:nvPr/>
                </p:nvSpPr>
                <p:spPr bwMode="auto">
                  <a:xfrm>
                    <a:off x="3567113"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38"/>
                  <p:cNvSpPr>
                    <a:spLocks noChangeArrowheads="1"/>
                  </p:cNvSpPr>
                  <p:nvPr/>
                </p:nvSpPr>
                <p:spPr bwMode="auto">
                  <a:xfrm>
                    <a:off x="3709988"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3" name="Rectangle 139"/>
                  <p:cNvSpPr>
                    <a:spLocks noChangeArrowheads="1"/>
                  </p:cNvSpPr>
                  <p:nvPr/>
                </p:nvSpPr>
                <p:spPr bwMode="auto">
                  <a:xfrm>
                    <a:off x="3824288"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4" name="Rectangle 140"/>
                  <p:cNvSpPr>
                    <a:spLocks noChangeArrowheads="1"/>
                  </p:cNvSpPr>
                  <p:nvPr/>
                </p:nvSpPr>
                <p:spPr bwMode="auto">
                  <a:xfrm>
                    <a:off x="3911600" y="3803650"/>
                    <a:ext cx="19050"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141"/>
                  <p:cNvSpPr>
                    <a:spLocks noChangeArrowheads="1"/>
                  </p:cNvSpPr>
                  <p:nvPr/>
                </p:nvSpPr>
                <p:spPr bwMode="auto">
                  <a:xfrm>
                    <a:off x="4022725"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6" name="Rectangle 142"/>
                  <p:cNvSpPr>
                    <a:spLocks noChangeArrowheads="1"/>
                  </p:cNvSpPr>
                  <p:nvPr/>
                </p:nvSpPr>
                <p:spPr bwMode="auto">
                  <a:xfrm>
                    <a:off x="4106863"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7" name="Rectangle 143"/>
                  <p:cNvSpPr>
                    <a:spLocks noChangeArrowheads="1"/>
                  </p:cNvSpPr>
                  <p:nvPr/>
                </p:nvSpPr>
                <p:spPr bwMode="auto">
                  <a:xfrm>
                    <a:off x="4217988"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Rectangle 144"/>
                  <p:cNvSpPr>
                    <a:spLocks noChangeArrowheads="1"/>
                  </p:cNvSpPr>
                  <p:nvPr/>
                </p:nvSpPr>
                <p:spPr bwMode="auto">
                  <a:xfrm>
                    <a:off x="4316413" y="3803650"/>
                    <a:ext cx="19050"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9" name="Rectangle 145"/>
                  <p:cNvSpPr>
                    <a:spLocks noChangeArrowheads="1"/>
                  </p:cNvSpPr>
                  <p:nvPr/>
                </p:nvSpPr>
                <p:spPr bwMode="auto">
                  <a:xfrm>
                    <a:off x="4430713" y="3803650"/>
                    <a:ext cx="14288"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0" name="Rectangle 146"/>
                  <p:cNvSpPr>
                    <a:spLocks noChangeArrowheads="1"/>
                  </p:cNvSpPr>
                  <p:nvPr/>
                </p:nvSpPr>
                <p:spPr bwMode="auto">
                  <a:xfrm>
                    <a:off x="4545013" y="3803650"/>
                    <a:ext cx="17463" cy="106363"/>
                  </a:xfrm>
                  <a:prstGeom prst="rect">
                    <a:avLst/>
                  </a:prstGeom>
                  <a:solidFill>
                    <a:srgbClr val="C2B5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1" name="Rectangle 147"/>
                  <p:cNvSpPr>
                    <a:spLocks noChangeArrowheads="1"/>
                  </p:cNvSpPr>
                  <p:nvPr/>
                </p:nvSpPr>
                <p:spPr bwMode="auto">
                  <a:xfrm>
                    <a:off x="2312988" y="3789363"/>
                    <a:ext cx="146050" cy="61913"/>
                  </a:xfrm>
                  <a:prstGeom prst="rect">
                    <a:avLst/>
                  </a:prstGeom>
                  <a:solidFill>
                    <a:srgbClr val="8153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2" name="Rectangle 148"/>
                  <p:cNvSpPr>
                    <a:spLocks noChangeArrowheads="1"/>
                  </p:cNvSpPr>
                  <p:nvPr/>
                </p:nvSpPr>
                <p:spPr bwMode="auto">
                  <a:xfrm>
                    <a:off x="2643188" y="3836988"/>
                    <a:ext cx="150813" cy="73025"/>
                  </a:xfrm>
                  <a:prstGeom prst="rect">
                    <a:avLst/>
                  </a:prstGeom>
                  <a:solidFill>
                    <a:srgbClr val="8153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3" name="Rectangle 149"/>
                  <p:cNvSpPr>
                    <a:spLocks noChangeArrowheads="1"/>
                  </p:cNvSpPr>
                  <p:nvPr/>
                </p:nvSpPr>
                <p:spPr bwMode="auto">
                  <a:xfrm>
                    <a:off x="2947988" y="3789363"/>
                    <a:ext cx="150813" cy="61913"/>
                  </a:xfrm>
                  <a:prstGeom prst="rect">
                    <a:avLst/>
                  </a:prstGeom>
                  <a:solidFill>
                    <a:srgbClr val="8153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720975" y="3252788"/>
                    <a:ext cx="577850" cy="495300"/>
                  </a:xfrm>
                  <a:custGeom>
                    <a:avLst/>
                    <a:gdLst/>
                    <a:ahLst/>
                    <a:cxnLst>
                      <a:cxn ang="0">
                        <a:pos x="0" y="0"/>
                      </a:cxn>
                      <a:cxn ang="0">
                        <a:pos x="181" y="312"/>
                      </a:cxn>
                      <a:cxn ang="0">
                        <a:pos x="364" y="312"/>
                      </a:cxn>
                      <a:cxn ang="0">
                        <a:pos x="0" y="0"/>
                      </a:cxn>
                    </a:cxnLst>
                    <a:rect l="0" t="0" r="r" b="b"/>
                    <a:pathLst>
                      <a:path w="364" h="312">
                        <a:moveTo>
                          <a:pt x="0" y="0"/>
                        </a:moveTo>
                        <a:lnTo>
                          <a:pt x="181" y="312"/>
                        </a:lnTo>
                        <a:lnTo>
                          <a:pt x="364" y="312"/>
                        </a:lnTo>
                        <a:lnTo>
                          <a:pt x="0" y="0"/>
                        </a:lnTo>
                        <a:close/>
                      </a:path>
                    </a:pathLst>
                  </a:custGeom>
                  <a:solidFill>
                    <a:srgbClr val="815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1100138" y="3784600"/>
                    <a:ext cx="388938" cy="100013"/>
                  </a:xfrm>
                  <a:custGeom>
                    <a:avLst/>
                    <a:gdLst/>
                    <a:ahLst/>
                    <a:cxnLst>
                      <a:cxn ang="0">
                        <a:pos x="0" y="26"/>
                      </a:cxn>
                      <a:cxn ang="0">
                        <a:pos x="2" y="19"/>
                      </a:cxn>
                      <a:cxn ang="0">
                        <a:pos x="15" y="17"/>
                      </a:cxn>
                      <a:cxn ang="0">
                        <a:pos x="15" y="16"/>
                      </a:cxn>
                      <a:cxn ang="0">
                        <a:pos x="63" y="8"/>
                      </a:cxn>
                      <a:cxn ang="0">
                        <a:pos x="103" y="2"/>
                      </a:cxn>
                      <a:cxn ang="0">
                        <a:pos x="50" y="22"/>
                      </a:cxn>
                      <a:cxn ang="0">
                        <a:pos x="0" y="26"/>
                      </a:cxn>
                    </a:cxnLst>
                    <a:rect l="0" t="0" r="r" b="b"/>
                    <a:pathLst>
                      <a:path w="106" h="27">
                        <a:moveTo>
                          <a:pt x="0" y="26"/>
                        </a:moveTo>
                        <a:cubicBezTo>
                          <a:pt x="2" y="19"/>
                          <a:pt x="2" y="19"/>
                          <a:pt x="2" y="19"/>
                        </a:cubicBezTo>
                        <a:cubicBezTo>
                          <a:pt x="15" y="17"/>
                          <a:pt x="15" y="17"/>
                          <a:pt x="15" y="17"/>
                        </a:cubicBezTo>
                        <a:cubicBezTo>
                          <a:pt x="15" y="16"/>
                          <a:pt x="15" y="16"/>
                          <a:pt x="15" y="16"/>
                        </a:cubicBezTo>
                        <a:cubicBezTo>
                          <a:pt x="15" y="16"/>
                          <a:pt x="53" y="10"/>
                          <a:pt x="63" y="8"/>
                        </a:cubicBezTo>
                        <a:cubicBezTo>
                          <a:pt x="73" y="5"/>
                          <a:pt x="100" y="0"/>
                          <a:pt x="103" y="2"/>
                        </a:cubicBezTo>
                        <a:cubicBezTo>
                          <a:pt x="106" y="5"/>
                          <a:pt x="78" y="20"/>
                          <a:pt x="50" y="22"/>
                        </a:cubicBezTo>
                        <a:cubicBezTo>
                          <a:pt x="22" y="25"/>
                          <a:pt x="1" y="27"/>
                          <a:pt x="0" y="26"/>
                        </a:cubicBez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1100138" y="3792538"/>
                    <a:ext cx="381000" cy="139700"/>
                  </a:xfrm>
                  <a:custGeom>
                    <a:avLst/>
                    <a:gdLst/>
                    <a:ahLst/>
                    <a:cxnLst>
                      <a:cxn ang="0">
                        <a:pos x="0" y="24"/>
                      </a:cxn>
                      <a:cxn ang="0">
                        <a:pos x="3" y="30"/>
                      </a:cxn>
                      <a:cxn ang="0">
                        <a:pos x="4" y="29"/>
                      </a:cxn>
                      <a:cxn ang="0">
                        <a:pos x="5" y="34"/>
                      </a:cxn>
                      <a:cxn ang="0">
                        <a:pos x="93" y="22"/>
                      </a:cxn>
                      <a:cxn ang="0">
                        <a:pos x="103" y="0"/>
                      </a:cxn>
                      <a:cxn ang="0">
                        <a:pos x="0" y="24"/>
                      </a:cxn>
                    </a:cxnLst>
                    <a:rect l="0" t="0" r="r" b="b"/>
                    <a:pathLst>
                      <a:path w="104" h="38">
                        <a:moveTo>
                          <a:pt x="0" y="24"/>
                        </a:moveTo>
                        <a:cubicBezTo>
                          <a:pt x="3" y="30"/>
                          <a:pt x="3" y="30"/>
                          <a:pt x="3" y="30"/>
                        </a:cubicBezTo>
                        <a:cubicBezTo>
                          <a:pt x="4" y="29"/>
                          <a:pt x="4" y="29"/>
                          <a:pt x="4" y="29"/>
                        </a:cubicBezTo>
                        <a:cubicBezTo>
                          <a:pt x="5" y="34"/>
                          <a:pt x="5" y="34"/>
                          <a:pt x="5" y="34"/>
                        </a:cubicBezTo>
                        <a:cubicBezTo>
                          <a:pt x="5" y="34"/>
                          <a:pt x="60" y="38"/>
                          <a:pt x="93" y="22"/>
                        </a:cubicBezTo>
                        <a:cubicBezTo>
                          <a:pt x="93" y="22"/>
                          <a:pt x="104" y="10"/>
                          <a:pt x="103" y="0"/>
                        </a:cubicBezTo>
                        <a:cubicBezTo>
                          <a:pt x="103" y="0"/>
                          <a:pt x="92" y="20"/>
                          <a:pt x="0" y="24"/>
                        </a:cubicBezTo>
                        <a:close/>
                      </a:path>
                    </a:pathLst>
                  </a:custGeom>
                  <a:solidFill>
                    <a:srgbClr val="0087B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1069975" y="3311525"/>
                    <a:ext cx="360363" cy="514350"/>
                  </a:xfrm>
                  <a:custGeom>
                    <a:avLst/>
                    <a:gdLst/>
                    <a:ahLst/>
                    <a:cxnLst>
                      <a:cxn ang="0">
                        <a:pos x="222" y="277"/>
                      </a:cxn>
                      <a:cxn ang="0">
                        <a:pos x="218" y="249"/>
                      </a:cxn>
                      <a:cxn ang="0">
                        <a:pos x="218" y="249"/>
                      </a:cxn>
                      <a:cxn ang="0">
                        <a:pos x="211" y="219"/>
                      </a:cxn>
                      <a:cxn ang="0">
                        <a:pos x="204" y="191"/>
                      </a:cxn>
                      <a:cxn ang="0">
                        <a:pos x="204" y="191"/>
                      </a:cxn>
                      <a:cxn ang="0">
                        <a:pos x="199" y="161"/>
                      </a:cxn>
                      <a:cxn ang="0">
                        <a:pos x="199" y="159"/>
                      </a:cxn>
                      <a:cxn ang="0">
                        <a:pos x="178" y="128"/>
                      </a:cxn>
                      <a:cxn ang="0">
                        <a:pos x="178" y="128"/>
                      </a:cxn>
                      <a:cxn ang="0">
                        <a:pos x="155" y="93"/>
                      </a:cxn>
                      <a:cxn ang="0">
                        <a:pos x="155" y="93"/>
                      </a:cxn>
                      <a:cxn ang="0">
                        <a:pos x="132" y="61"/>
                      </a:cxn>
                      <a:cxn ang="0">
                        <a:pos x="132" y="58"/>
                      </a:cxn>
                      <a:cxn ang="0">
                        <a:pos x="111" y="26"/>
                      </a:cxn>
                      <a:cxn ang="0">
                        <a:pos x="95" y="0"/>
                      </a:cxn>
                      <a:cxn ang="0">
                        <a:pos x="88" y="19"/>
                      </a:cxn>
                      <a:cxn ang="0">
                        <a:pos x="81" y="44"/>
                      </a:cxn>
                      <a:cxn ang="0">
                        <a:pos x="81" y="44"/>
                      </a:cxn>
                      <a:cxn ang="0">
                        <a:pos x="74" y="68"/>
                      </a:cxn>
                      <a:cxn ang="0">
                        <a:pos x="74" y="70"/>
                      </a:cxn>
                      <a:cxn ang="0">
                        <a:pos x="67" y="93"/>
                      </a:cxn>
                      <a:cxn ang="0">
                        <a:pos x="67" y="96"/>
                      </a:cxn>
                      <a:cxn ang="0">
                        <a:pos x="60" y="119"/>
                      </a:cxn>
                      <a:cxn ang="0">
                        <a:pos x="53" y="145"/>
                      </a:cxn>
                      <a:cxn ang="0">
                        <a:pos x="51" y="145"/>
                      </a:cxn>
                      <a:cxn ang="0">
                        <a:pos x="44" y="170"/>
                      </a:cxn>
                      <a:cxn ang="0">
                        <a:pos x="37" y="193"/>
                      </a:cxn>
                      <a:cxn ang="0">
                        <a:pos x="37" y="196"/>
                      </a:cxn>
                      <a:cxn ang="0">
                        <a:pos x="30" y="219"/>
                      </a:cxn>
                      <a:cxn ang="0">
                        <a:pos x="23" y="245"/>
                      </a:cxn>
                      <a:cxn ang="0">
                        <a:pos x="23" y="245"/>
                      </a:cxn>
                      <a:cxn ang="0">
                        <a:pos x="16" y="270"/>
                      </a:cxn>
                      <a:cxn ang="0">
                        <a:pos x="14" y="270"/>
                      </a:cxn>
                      <a:cxn ang="0">
                        <a:pos x="7" y="296"/>
                      </a:cxn>
                      <a:cxn ang="0">
                        <a:pos x="7" y="296"/>
                      </a:cxn>
                      <a:cxn ang="0">
                        <a:pos x="0" y="322"/>
                      </a:cxn>
                      <a:cxn ang="0">
                        <a:pos x="0" y="324"/>
                      </a:cxn>
                      <a:cxn ang="0">
                        <a:pos x="7" y="322"/>
                      </a:cxn>
                      <a:cxn ang="0">
                        <a:pos x="67" y="315"/>
                      </a:cxn>
                      <a:cxn ang="0">
                        <a:pos x="69" y="315"/>
                      </a:cxn>
                      <a:cxn ang="0">
                        <a:pos x="130" y="305"/>
                      </a:cxn>
                      <a:cxn ang="0">
                        <a:pos x="132" y="305"/>
                      </a:cxn>
                      <a:cxn ang="0">
                        <a:pos x="195" y="298"/>
                      </a:cxn>
                      <a:cxn ang="0">
                        <a:pos x="197" y="298"/>
                      </a:cxn>
                      <a:cxn ang="0">
                        <a:pos x="227" y="294"/>
                      </a:cxn>
                      <a:cxn ang="0">
                        <a:pos x="222" y="277"/>
                      </a:cxn>
                    </a:cxnLst>
                    <a:rect l="0" t="0" r="r" b="b"/>
                    <a:pathLst>
                      <a:path w="227" h="324">
                        <a:moveTo>
                          <a:pt x="222" y="277"/>
                        </a:moveTo>
                        <a:lnTo>
                          <a:pt x="218" y="249"/>
                        </a:lnTo>
                        <a:lnTo>
                          <a:pt x="218" y="249"/>
                        </a:lnTo>
                        <a:lnTo>
                          <a:pt x="211" y="219"/>
                        </a:lnTo>
                        <a:lnTo>
                          <a:pt x="204" y="191"/>
                        </a:lnTo>
                        <a:lnTo>
                          <a:pt x="204" y="191"/>
                        </a:lnTo>
                        <a:lnTo>
                          <a:pt x="199" y="161"/>
                        </a:lnTo>
                        <a:lnTo>
                          <a:pt x="199" y="159"/>
                        </a:lnTo>
                        <a:lnTo>
                          <a:pt x="178" y="128"/>
                        </a:lnTo>
                        <a:lnTo>
                          <a:pt x="178" y="128"/>
                        </a:lnTo>
                        <a:lnTo>
                          <a:pt x="155" y="93"/>
                        </a:lnTo>
                        <a:lnTo>
                          <a:pt x="155" y="93"/>
                        </a:lnTo>
                        <a:lnTo>
                          <a:pt x="132" y="61"/>
                        </a:lnTo>
                        <a:lnTo>
                          <a:pt x="132" y="58"/>
                        </a:lnTo>
                        <a:lnTo>
                          <a:pt x="111" y="26"/>
                        </a:lnTo>
                        <a:lnTo>
                          <a:pt x="95" y="0"/>
                        </a:lnTo>
                        <a:lnTo>
                          <a:pt x="88" y="19"/>
                        </a:lnTo>
                        <a:lnTo>
                          <a:pt x="81" y="44"/>
                        </a:lnTo>
                        <a:lnTo>
                          <a:pt x="81" y="44"/>
                        </a:lnTo>
                        <a:lnTo>
                          <a:pt x="74" y="68"/>
                        </a:lnTo>
                        <a:lnTo>
                          <a:pt x="74" y="70"/>
                        </a:lnTo>
                        <a:lnTo>
                          <a:pt x="67" y="93"/>
                        </a:lnTo>
                        <a:lnTo>
                          <a:pt x="67" y="96"/>
                        </a:lnTo>
                        <a:lnTo>
                          <a:pt x="60" y="119"/>
                        </a:lnTo>
                        <a:lnTo>
                          <a:pt x="53" y="145"/>
                        </a:lnTo>
                        <a:lnTo>
                          <a:pt x="51" y="145"/>
                        </a:lnTo>
                        <a:lnTo>
                          <a:pt x="44" y="170"/>
                        </a:lnTo>
                        <a:lnTo>
                          <a:pt x="37" y="193"/>
                        </a:lnTo>
                        <a:lnTo>
                          <a:pt x="37" y="196"/>
                        </a:lnTo>
                        <a:lnTo>
                          <a:pt x="30" y="219"/>
                        </a:lnTo>
                        <a:lnTo>
                          <a:pt x="23" y="245"/>
                        </a:lnTo>
                        <a:lnTo>
                          <a:pt x="23" y="245"/>
                        </a:lnTo>
                        <a:lnTo>
                          <a:pt x="16" y="270"/>
                        </a:lnTo>
                        <a:lnTo>
                          <a:pt x="14" y="270"/>
                        </a:lnTo>
                        <a:lnTo>
                          <a:pt x="7" y="296"/>
                        </a:lnTo>
                        <a:lnTo>
                          <a:pt x="7" y="296"/>
                        </a:lnTo>
                        <a:lnTo>
                          <a:pt x="0" y="322"/>
                        </a:lnTo>
                        <a:lnTo>
                          <a:pt x="0" y="324"/>
                        </a:lnTo>
                        <a:lnTo>
                          <a:pt x="7" y="322"/>
                        </a:lnTo>
                        <a:lnTo>
                          <a:pt x="67" y="315"/>
                        </a:lnTo>
                        <a:lnTo>
                          <a:pt x="69" y="315"/>
                        </a:lnTo>
                        <a:lnTo>
                          <a:pt x="130" y="305"/>
                        </a:lnTo>
                        <a:lnTo>
                          <a:pt x="132" y="305"/>
                        </a:lnTo>
                        <a:lnTo>
                          <a:pt x="195" y="298"/>
                        </a:lnTo>
                        <a:lnTo>
                          <a:pt x="197" y="298"/>
                        </a:lnTo>
                        <a:lnTo>
                          <a:pt x="227" y="294"/>
                        </a:lnTo>
                        <a:lnTo>
                          <a:pt x="222" y="277"/>
                        </a:lnTo>
                        <a:close/>
                      </a:path>
                    </a:pathLst>
                  </a:custGeom>
                  <a:solidFill>
                    <a:srgbClr val="C2B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1360488" y="3375025"/>
                    <a:ext cx="84138" cy="420688"/>
                  </a:xfrm>
                  <a:custGeom>
                    <a:avLst/>
                    <a:gdLst/>
                    <a:ahLst/>
                    <a:cxnLst>
                      <a:cxn ang="0">
                        <a:pos x="0" y="2"/>
                      </a:cxn>
                      <a:cxn ang="0">
                        <a:pos x="21" y="114"/>
                      </a:cxn>
                      <a:cxn ang="0">
                        <a:pos x="23" y="113"/>
                      </a:cxn>
                      <a:cxn ang="0">
                        <a:pos x="1" y="1"/>
                      </a:cxn>
                      <a:cxn ang="0">
                        <a:pos x="0" y="2"/>
                      </a:cxn>
                    </a:cxnLst>
                    <a:rect l="0" t="0" r="r" b="b"/>
                    <a:pathLst>
                      <a:path w="23" h="114">
                        <a:moveTo>
                          <a:pt x="0" y="2"/>
                        </a:moveTo>
                        <a:cubicBezTo>
                          <a:pt x="21" y="114"/>
                          <a:pt x="21" y="114"/>
                          <a:pt x="21" y="114"/>
                        </a:cubicBezTo>
                        <a:cubicBezTo>
                          <a:pt x="23" y="113"/>
                          <a:pt x="23" y="113"/>
                          <a:pt x="23" y="113"/>
                        </a:cubicBezTo>
                        <a:cubicBezTo>
                          <a:pt x="23" y="113"/>
                          <a:pt x="6" y="13"/>
                          <a:pt x="1" y="1"/>
                        </a:cubicBezTo>
                        <a:cubicBezTo>
                          <a:pt x="1" y="1"/>
                          <a:pt x="0" y="0"/>
                          <a:pt x="0" y="2"/>
                        </a:cubicBez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1220788" y="3311525"/>
                    <a:ext cx="179388" cy="288925"/>
                  </a:xfrm>
                  <a:custGeom>
                    <a:avLst/>
                    <a:gdLst/>
                    <a:ahLst/>
                    <a:cxnLst>
                      <a:cxn ang="0">
                        <a:pos x="49" y="78"/>
                      </a:cxn>
                      <a:cxn ang="0">
                        <a:pos x="0" y="0"/>
                      </a:cxn>
                      <a:cxn ang="0">
                        <a:pos x="0" y="0"/>
                      </a:cxn>
                      <a:cxn ang="0">
                        <a:pos x="47" y="69"/>
                      </a:cxn>
                      <a:cxn ang="0">
                        <a:pos x="49" y="78"/>
                      </a:cxn>
                    </a:cxnLst>
                    <a:rect l="0" t="0" r="r" b="b"/>
                    <a:pathLst>
                      <a:path w="49" h="78">
                        <a:moveTo>
                          <a:pt x="49" y="78"/>
                        </a:moveTo>
                        <a:cubicBezTo>
                          <a:pt x="49" y="78"/>
                          <a:pt x="0" y="1"/>
                          <a:pt x="0" y="0"/>
                        </a:cubicBezTo>
                        <a:cubicBezTo>
                          <a:pt x="0" y="0"/>
                          <a:pt x="0" y="0"/>
                          <a:pt x="0" y="0"/>
                        </a:cubicBezTo>
                        <a:cubicBezTo>
                          <a:pt x="1" y="0"/>
                          <a:pt x="47" y="69"/>
                          <a:pt x="47" y="69"/>
                        </a:cubicBezTo>
                        <a:lnTo>
                          <a:pt x="49" y="78"/>
                        </a:ln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1058863" y="3778250"/>
                    <a:ext cx="374650" cy="55563"/>
                  </a:xfrm>
                  <a:custGeom>
                    <a:avLst/>
                    <a:gdLst/>
                    <a:ahLst/>
                    <a:cxnLst>
                      <a:cxn ang="0">
                        <a:pos x="102" y="1"/>
                      </a:cxn>
                      <a:cxn ang="0">
                        <a:pos x="1" y="14"/>
                      </a:cxn>
                      <a:cxn ang="0">
                        <a:pos x="1" y="13"/>
                      </a:cxn>
                      <a:cxn ang="0">
                        <a:pos x="102" y="0"/>
                      </a:cxn>
                      <a:cxn ang="0">
                        <a:pos x="102" y="1"/>
                      </a:cxn>
                    </a:cxnLst>
                    <a:rect l="0" t="0" r="r" b="b"/>
                    <a:pathLst>
                      <a:path w="102" h="15">
                        <a:moveTo>
                          <a:pt x="102" y="1"/>
                        </a:moveTo>
                        <a:cubicBezTo>
                          <a:pt x="102" y="1"/>
                          <a:pt x="2" y="15"/>
                          <a:pt x="1" y="14"/>
                        </a:cubicBezTo>
                        <a:cubicBezTo>
                          <a:pt x="0" y="14"/>
                          <a:pt x="0" y="13"/>
                          <a:pt x="1" y="13"/>
                        </a:cubicBezTo>
                        <a:cubicBezTo>
                          <a:pt x="2" y="13"/>
                          <a:pt x="102" y="0"/>
                          <a:pt x="102" y="0"/>
                        </a:cubicBezTo>
                        <a:lnTo>
                          <a:pt x="102" y="1"/>
                        </a:ln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323850" y="3792538"/>
                    <a:ext cx="304800" cy="63500"/>
                  </a:xfrm>
                  <a:custGeom>
                    <a:avLst/>
                    <a:gdLst/>
                    <a:ahLst/>
                    <a:cxnLst>
                      <a:cxn ang="0">
                        <a:pos x="0" y="16"/>
                      </a:cxn>
                      <a:cxn ang="0">
                        <a:pos x="1" y="11"/>
                      </a:cxn>
                      <a:cxn ang="0">
                        <a:pos x="12" y="10"/>
                      </a:cxn>
                      <a:cxn ang="0">
                        <a:pos x="11" y="9"/>
                      </a:cxn>
                      <a:cxn ang="0">
                        <a:pos x="49" y="5"/>
                      </a:cxn>
                      <a:cxn ang="0">
                        <a:pos x="81" y="2"/>
                      </a:cxn>
                      <a:cxn ang="0">
                        <a:pos x="39" y="15"/>
                      </a:cxn>
                      <a:cxn ang="0">
                        <a:pos x="0" y="16"/>
                      </a:cxn>
                    </a:cxnLst>
                    <a:rect l="0" t="0" r="r" b="b"/>
                    <a:pathLst>
                      <a:path w="83" h="17">
                        <a:moveTo>
                          <a:pt x="0" y="16"/>
                        </a:moveTo>
                        <a:cubicBezTo>
                          <a:pt x="1" y="11"/>
                          <a:pt x="1" y="11"/>
                          <a:pt x="1" y="11"/>
                        </a:cubicBezTo>
                        <a:cubicBezTo>
                          <a:pt x="12" y="10"/>
                          <a:pt x="12" y="10"/>
                          <a:pt x="12" y="10"/>
                        </a:cubicBezTo>
                        <a:cubicBezTo>
                          <a:pt x="11" y="9"/>
                          <a:pt x="11" y="9"/>
                          <a:pt x="11" y="9"/>
                        </a:cubicBezTo>
                        <a:cubicBezTo>
                          <a:pt x="11" y="9"/>
                          <a:pt x="42" y="6"/>
                          <a:pt x="49" y="5"/>
                        </a:cubicBezTo>
                        <a:cubicBezTo>
                          <a:pt x="57" y="3"/>
                          <a:pt x="79" y="0"/>
                          <a:pt x="81" y="2"/>
                        </a:cubicBezTo>
                        <a:cubicBezTo>
                          <a:pt x="83" y="4"/>
                          <a:pt x="61" y="14"/>
                          <a:pt x="39" y="15"/>
                        </a:cubicBezTo>
                        <a:cubicBezTo>
                          <a:pt x="17" y="16"/>
                          <a:pt x="0" y="17"/>
                          <a:pt x="0" y="16"/>
                        </a:cubicBez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323850" y="3800475"/>
                    <a:ext cx="296863" cy="103188"/>
                  </a:xfrm>
                  <a:custGeom>
                    <a:avLst/>
                    <a:gdLst/>
                    <a:ahLst/>
                    <a:cxnLst>
                      <a:cxn ang="0">
                        <a:pos x="0" y="14"/>
                      </a:cxn>
                      <a:cxn ang="0">
                        <a:pos x="2" y="19"/>
                      </a:cxn>
                      <a:cxn ang="0">
                        <a:pos x="3" y="18"/>
                      </a:cxn>
                      <a:cxn ang="0">
                        <a:pos x="4" y="23"/>
                      </a:cxn>
                      <a:cxn ang="0">
                        <a:pos x="72" y="16"/>
                      </a:cxn>
                      <a:cxn ang="0">
                        <a:pos x="81" y="0"/>
                      </a:cxn>
                      <a:cxn ang="0">
                        <a:pos x="0" y="14"/>
                      </a:cxn>
                    </a:cxnLst>
                    <a:rect l="0" t="0" r="r" b="b"/>
                    <a:pathLst>
                      <a:path w="81" h="28">
                        <a:moveTo>
                          <a:pt x="0" y="14"/>
                        </a:moveTo>
                        <a:cubicBezTo>
                          <a:pt x="2" y="19"/>
                          <a:pt x="2" y="19"/>
                          <a:pt x="2" y="19"/>
                        </a:cubicBezTo>
                        <a:cubicBezTo>
                          <a:pt x="3" y="18"/>
                          <a:pt x="3" y="18"/>
                          <a:pt x="3" y="18"/>
                        </a:cubicBezTo>
                        <a:cubicBezTo>
                          <a:pt x="4" y="23"/>
                          <a:pt x="4" y="23"/>
                          <a:pt x="4" y="23"/>
                        </a:cubicBezTo>
                        <a:cubicBezTo>
                          <a:pt x="4" y="23"/>
                          <a:pt x="46" y="28"/>
                          <a:pt x="72" y="16"/>
                        </a:cubicBezTo>
                        <a:cubicBezTo>
                          <a:pt x="72" y="16"/>
                          <a:pt x="81" y="8"/>
                          <a:pt x="81" y="0"/>
                        </a:cubicBezTo>
                        <a:cubicBezTo>
                          <a:pt x="81" y="0"/>
                          <a:pt x="72" y="14"/>
                          <a:pt x="0" y="14"/>
                        </a:cubicBezTo>
                        <a:close/>
                      </a:path>
                    </a:pathLst>
                  </a:custGeom>
                  <a:solidFill>
                    <a:srgbClr val="0087B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p:cNvSpPr>
                  <p:nvPr/>
                </p:nvSpPr>
                <p:spPr bwMode="auto">
                  <a:xfrm>
                    <a:off x="301625" y="3414713"/>
                    <a:ext cx="279400" cy="392113"/>
                  </a:xfrm>
                  <a:custGeom>
                    <a:avLst/>
                    <a:gdLst/>
                    <a:ahLst/>
                    <a:cxnLst>
                      <a:cxn ang="0">
                        <a:pos x="174" y="222"/>
                      </a:cxn>
                      <a:cxn ang="0">
                        <a:pos x="171" y="198"/>
                      </a:cxn>
                      <a:cxn ang="0">
                        <a:pos x="171" y="198"/>
                      </a:cxn>
                      <a:cxn ang="0">
                        <a:pos x="167" y="175"/>
                      </a:cxn>
                      <a:cxn ang="0">
                        <a:pos x="164" y="154"/>
                      </a:cxn>
                      <a:cxn ang="0">
                        <a:pos x="164" y="152"/>
                      </a:cxn>
                      <a:cxn ang="0">
                        <a:pos x="160" y="131"/>
                      </a:cxn>
                      <a:cxn ang="0">
                        <a:pos x="160" y="128"/>
                      </a:cxn>
                      <a:cxn ang="0">
                        <a:pos x="146" y="103"/>
                      </a:cxn>
                      <a:cxn ang="0">
                        <a:pos x="146" y="103"/>
                      </a:cxn>
                      <a:cxn ang="0">
                        <a:pos x="130" y="75"/>
                      </a:cxn>
                      <a:cxn ang="0">
                        <a:pos x="130" y="75"/>
                      </a:cxn>
                      <a:cxn ang="0">
                        <a:pos x="113" y="49"/>
                      </a:cxn>
                      <a:cxn ang="0">
                        <a:pos x="113" y="47"/>
                      </a:cxn>
                      <a:cxn ang="0">
                        <a:pos x="97" y="21"/>
                      </a:cxn>
                      <a:cxn ang="0">
                        <a:pos x="86" y="0"/>
                      </a:cxn>
                      <a:cxn ang="0">
                        <a:pos x="81" y="14"/>
                      </a:cxn>
                      <a:cxn ang="0">
                        <a:pos x="74" y="33"/>
                      </a:cxn>
                      <a:cxn ang="0">
                        <a:pos x="74" y="35"/>
                      </a:cxn>
                      <a:cxn ang="0">
                        <a:pos x="67" y="54"/>
                      </a:cxn>
                      <a:cxn ang="0">
                        <a:pos x="67" y="54"/>
                      </a:cxn>
                      <a:cxn ang="0">
                        <a:pos x="60" y="73"/>
                      </a:cxn>
                      <a:cxn ang="0">
                        <a:pos x="60" y="73"/>
                      </a:cxn>
                      <a:cxn ang="0">
                        <a:pos x="53" y="91"/>
                      </a:cxn>
                      <a:cxn ang="0">
                        <a:pos x="46" y="110"/>
                      </a:cxn>
                      <a:cxn ang="0">
                        <a:pos x="46" y="112"/>
                      </a:cxn>
                      <a:cxn ang="0">
                        <a:pos x="39" y="131"/>
                      </a:cxn>
                      <a:cxn ang="0">
                        <a:pos x="35" y="149"/>
                      </a:cxn>
                      <a:cxn ang="0">
                        <a:pos x="35" y="149"/>
                      </a:cxn>
                      <a:cxn ang="0">
                        <a:pos x="28" y="168"/>
                      </a:cxn>
                      <a:cxn ang="0">
                        <a:pos x="21" y="187"/>
                      </a:cxn>
                      <a:cxn ang="0">
                        <a:pos x="21" y="189"/>
                      </a:cxn>
                      <a:cxn ang="0">
                        <a:pos x="14" y="208"/>
                      </a:cxn>
                      <a:cxn ang="0">
                        <a:pos x="14" y="208"/>
                      </a:cxn>
                      <a:cxn ang="0">
                        <a:pos x="7" y="226"/>
                      </a:cxn>
                      <a:cxn ang="0">
                        <a:pos x="7" y="226"/>
                      </a:cxn>
                      <a:cxn ang="0">
                        <a:pos x="0" y="245"/>
                      </a:cxn>
                      <a:cxn ang="0">
                        <a:pos x="0" y="247"/>
                      </a:cxn>
                      <a:cxn ang="0">
                        <a:pos x="5" y="247"/>
                      </a:cxn>
                      <a:cxn ang="0">
                        <a:pos x="53" y="243"/>
                      </a:cxn>
                      <a:cxn ang="0">
                        <a:pos x="56" y="243"/>
                      </a:cxn>
                      <a:cxn ang="0">
                        <a:pos x="102" y="238"/>
                      </a:cxn>
                      <a:cxn ang="0">
                        <a:pos x="104" y="238"/>
                      </a:cxn>
                      <a:cxn ang="0">
                        <a:pos x="153" y="236"/>
                      </a:cxn>
                      <a:cxn ang="0">
                        <a:pos x="153" y="236"/>
                      </a:cxn>
                      <a:cxn ang="0">
                        <a:pos x="176" y="233"/>
                      </a:cxn>
                      <a:cxn ang="0">
                        <a:pos x="174" y="222"/>
                      </a:cxn>
                    </a:cxnLst>
                    <a:rect l="0" t="0" r="r" b="b"/>
                    <a:pathLst>
                      <a:path w="176" h="247">
                        <a:moveTo>
                          <a:pt x="174" y="222"/>
                        </a:moveTo>
                        <a:lnTo>
                          <a:pt x="171" y="198"/>
                        </a:lnTo>
                        <a:lnTo>
                          <a:pt x="171" y="198"/>
                        </a:lnTo>
                        <a:lnTo>
                          <a:pt x="167" y="175"/>
                        </a:lnTo>
                        <a:lnTo>
                          <a:pt x="164" y="154"/>
                        </a:lnTo>
                        <a:lnTo>
                          <a:pt x="164" y="152"/>
                        </a:lnTo>
                        <a:lnTo>
                          <a:pt x="160" y="131"/>
                        </a:lnTo>
                        <a:lnTo>
                          <a:pt x="160" y="128"/>
                        </a:lnTo>
                        <a:lnTo>
                          <a:pt x="146" y="103"/>
                        </a:lnTo>
                        <a:lnTo>
                          <a:pt x="146" y="103"/>
                        </a:lnTo>
                        <a:lnTo>
                          <a:pt x="130" y="75"/>
                        </a:lnTo>
                        <a:lnTo>
                          <a:pt x="130" y="75"/>
                        </a:lnTo>
                        <a:lnTo>
                          <a:pt x="113" y="49"/>
                        </a:lnTo>
                        <a:lnTo>
                          <a:pt x="113" y="47"/>
                        </a:lnTo>
                        <a:lnTo>
                          <a:pt x="97" y="21"/>
                        </a:lnTo>
                        <a:lnTo>
                          <a:pt x="86" y="0"/>
                        </a:lnTo>
                        <a:lnTo>
                          <a:pt x="81" y="14"/>
                        </a:lnTo>
                        <a:lnTo>
                          <a:pt x="74" y="33"/>
                        </a:lnTo>
                        <a:lnTo>
                          <a:pt x="74" y="35"/>
                        </a:lnTo>
                        <a:lnTo>
                          <a:pt x="67" y="54"/>
                        </a:lnTo>
                        <a:lnTo>
                          <a:pt x="67" y="54"/>
                        </a:lnTo>
                        <a:lnTo>
                          <a:pt x="60" y="73"/>
                        </a:lnTo>
                        <a:lnTo>
                          <a:pt x="60" y="73"/>
                        </a:lnTo>
                        <a:lnTo>
                          <a:pt x="53" y="91"/>
                        </a:lnTo>
                        <a:lnTo>
                          <a:pt x="46" y="110"/>
                        </a:lnTo>
                        <a:lnTo>
                          <a:pt x="46" y="112"/>
                        </a:lnTo>
                        <a:lnTo>
                          <a:pt x="39" y="131"/>
                        </a:lnTo>
                        <a:lnTo>
                          <a:pt x="35" y="149"/>
                        </a:lnTo>
                        <a:lnTo>
                          <a:pt x="35" y="149"/>
                        </a:lnTo>
                        <a:lnTo>
                          <a:pt x="28" y="168"/>
                        </a:lnTo>
                        <a:lnTo>
                          <a:pt x="21" y="187"/>
                        </a:lnTo>
                        <a:lnTo>
                          <a:pt x="21" y="189"/>
                        </a:lnTo>
                        <a:lnTo>
                          <a:pt x="14" y="208"/>
                        </a:lnTo>
                        <a:lnTo>
                          <a:pt x="14" y="208"/>
                        </a:lnTo>
                        <a:lnTo>
                          <a:pt x="7" y="226"/>
                        </a:lnTo>
                        <a:lnTo>
                          <a:pt x="7" y="226"/>
                        </a:lnTo>
                        <a:lnTo>
                          <a:pt x="0" y="245"/>
                        </a:lnTo>
                        <a:lnTo>
                          <a:pt x="0" y="247"/>
                        </a:lnTo>
                        <a:lnTo>
                          <a:pt x="5" y="247"/>
                        </a:lnTo>
                        <a:lnTo>
                          <a:pt x="53" y="243"/>
                        </a:lnTo>
                        <a:lnTo>
                          <a:pt x="56" y="243"/>
                        </a:lnTo>
                        <a:lnTo>
                          <a:pt x="102" y="238"/>
                        </a:lnTo>
                        <a:lnTo>
                          <a:pt x="104" y="238"/>
                        </a:lnTo>
                        <a:lnTo>
                          <a:pt x="153" y="236"/>
                        </a:lnTo>
                        <a:lnTo>
                          <a:pt x="153" y="236"/>
                        </a:lnTo>
                        <a:lnTo>
                          <a:pt x="176" y="233"/>
                        </a:lnTo>
                        <a:lnTo>
                          <a:pt x="174" y="222"/>
                        </a:lnTo>
                        <a:close/>
                      </a:path>
                    </a:pathLst>
                  </a:custGeom>
                  <a:solidFill>
                    <a:srgbClr val="C2B5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539750" y="3467100"/>
                    <a:ext cx="55563" cy="333375"/>
                  </a:xfrm>
                  <a:custGeom>
                    <a:avLst/>
                    <a:gdLst/>
                    <a:ahLst/>
                    <a:cxnLst>
                      <a:cxn ang="0">
                        <a:pos x="0" y="2"/>
                      </a:cxn>
                      <a:cxn ang="0">
                        <a:pos x="13" y="90"/>
                      </a:cxn>
                      <a:cxn ang="0">
                        <a:pos x="15" y="89"/>
                      </a:cxn>
                      <a:cxn ang="0">
                        <a:pos x="2" y="2"/>
                      </a:cxn>
                      <a:cxn ang="0">
                        <a:pos x="0" y="2"/>
                      </a:cxn>
                    </a:cxnLst>
                    <a:rect l="0" t="0" r="r" b="b"/>
                    <a:pathLst>
                      <a:path w="15" h="90">
                        <a:moveTo>
                          <a:pt x="0" y="2"/>
                        </a:moveTo>
                        <a:cubicBezTo>
                          <a:pt x="13" y="90"/>
                          <a:pt x="13" y="90"/>
                          <a:pt x="13" y="90"/>
                        </a:cubicBezTo>
                        <a:cubicBezTo>
                          <a:pt x="15" y="89"/>
                          <a:pt x="15" y="89"/>
                          <a:pt x="15" y="89"/>
                        </a:cubicBezTo>
                        <a:cubicBezTo>
                          <a:pt x="15" y="89"/>
                          <a:pt x="5" y="11"/>
                          <a:pt x="2" y="2"/>
                        </a:cubicBezTo>
                        <a:cubicBezTo>
                          <a:pt x="2" y="2"/>
                          <a:pt x="1" y="0"/>
                          <a:pt x="0" y="2"/>
                        </a:cubicBez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438150" y="3414713"/>
                    <a:ext cx="128588" cy="230188"/>
                  </a:xfrm>
                  <a:custGeom>
                    <a:avLst/>
                    <a:gdLst/>
                    <a:ahLst/>
                    <a:cxnLst>
                      <a:cxn ang="0">
                        <a:pos x="35" y="62"/>
                      </a:cxn>
                      <a:cxn ang="0">
                        <a:pos x="0" y="0"/>
                      </a:cxn>
                      <a:cxn ang="0">
                        <a:pos x="0" y="0"/>
                      </a:cxn>
                      <a:cxn ang="0">
                        <a:pos x="34" y="55"/>
                      </a:cxn>
                      <a:cxn ang="0">
                        <a:pos x="35" y="62"/>
                      </a:cxn>
                    </a:cxnLst>
                    <a:rect l="0" t="0" r="r" b="b"/>
                    <a:pathLst>
                      <a:path w="35" h="62">
                        <a:moveTo>
                          <a:pt x="35" y="62"/>
                        </a:moveTo>
                        <a:cubicBezTo>
                          <a:pt x="35" y="62"/>
                          <a:pt x="0" y="1"/>
                          <a:pt x="0" y="0"/>
                        </a:cubicBezTo>
                        <a:cubicBezTo>
                          <a:pt x="0" y="0"/>
                          <a:pt x="0" y="0"/>
                          <a:pt x="0" y="0"/>
                        </a:cubicBezTo>
                        <a:cubicBezTo>
                          <a:pt x="1" y="0"/>
                          <a:pt x="34" y="55"/>
                          <a:pt x="34" y="55"/>
                        </a:cubicBezTo>
                        <a:lnTo>
                          <a:pt x="35" y="62"/>
                        </a:ln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93688" y="3784600"/>
                    <a:ext cx="295275" cy="30163"/>
                  </a:xfrm>
                  <a:custGeom>
                    <a:avLst/>
                    <a:gdLst/>
                    <a:ahLst/>
                    <a:cxnLst>
                      <a:cxn ang="0">
                        <a:pos x="80" y="1"/>
                      </a:cxn>
                      <a:cxn ang="0">
                        <a:pos x="0" y="7"/>
                      </a:cxn>
                      <a:cxn ang="0">
                        <a:pos x="1" y="6"/>
                      </a:cxn>
                      <a:cxn ang="0">
                        <a:pos x="80" y="0"/>
                      </a:cxn>
                      <a:cxn ang="0">
                        <a:pos x="80" y="1"/>
                      </a:cxn>
                    </a:cxnLst>
                    <a:rect l="0" t="0" r="r" b="b"/>
                    <a:pathLst>
                      <a:path w="80" h="8">
                        <a:moveTo>
                          <a:pt x="80" y="1"/>
                        </a:moveTo>
                        <a:cubicBezTo>
                          <a:pt x="80" y="1"/>
                          <a:pt x="1" y="8"/>
                          <a:pt x="0" y="7"/>
                        </a:cubicBezTo>
                        <a:cubicBezTo>
                          <a:pt x="0" y="7"/>
                          <a:pt x="0" y="7"/>
                          <a:pt x="1" y="6"/>
                        </a:cubicBezTo>
                        <a:cubicBezTo>
                          <a:pt x="1" y="6"/>
                          <a:pt x="80" y="0"/>
                          <a:pt x="80" y="0"/>
                        </a:cubicBezTo>
                        <a:lnTo>
                          <a:pt x="80" y="1"/>
                        </a:lnTo>
                        <a:close/>
                      </a:path>
                    </a:pathLst>
                  </a:custGeom>
                  <a:solidFill>
                    <a:srgbClr val="803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19050" y="3850796"/>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solidFill>
                    <a:srgbClr val="00BB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42141" y="3910014"/>
                    <a:ext cx="9099549" cy="33337"/>
                  </a:xfrm>
                  <a:custGeom>
                    <a:avLst/>
                    <a:gdLst/>
                    <a:ahLst/>
                    <a:cxnLst>
                      <a:cxn ang="0">
                        <a:pos x="2471" y="9"/>
                      </a:cxn>
                      <a:cxn ang="0">
                        <a:pos x="5" y="9"/>
                      </a:cxn>
                      <a:cxn ang="0">
                        <a:pos x="0" y="5"/>
                      </a:cxn>
                      <a:cxn ang="0">
                        <a:pos x="5" y="0"/>
                      </a:cxn>
                      <a:cxn ang="0">
                        <a:pos x="2471" y="0"/>
                      </a:cxn>
                      <a:cxn ang="0">
                        <a:pos x="2475" y="5"/>
                      </a:cxn>
                      <a:cxn ang="0">
                        <a:pos x="2471" y="9"/>
                      </a:cxn>
                    </a:cxnLst>
                    <a:rect l="0" t="0" r="r" b="b"/>
                    <a:pathLst>
                      <a:path w="2475" h="9">
                        <a:moveTo>
                          <a:pt x="2471" y="9"/>
                        </a:moveTo>
                        <a:cubicBezTo>
                          <a:pt x="5" y="9"/>
                          <a:pt x="5" y="9"/>
                          <a:pt x="5" y="9"/>
                        </a:cubicBezTo>
                        <a:cubicBezTo>
                          <a:pt x="2" y="9"/>
                          <a:pt x="0" y="7"/>
                          <a:pt x="0" y="5"/>
                        </a:cubicBezTo>
                        <a:cubicBezTo>
                          <a:pt x="0" y="2"/>
                          <a:pt x="2" y="0"/>
                          <a:pt x="5" y="0"/>
                        </a:cubicBezTo>
                        <a:cubicBezTo>
                          <a:pt x="2471" y="0"/>
                          <a:pt x="2471" y="0"/>
                          <a:pt x="2471" y="0"/>
                        </a:cubicBezTo>
                        <a:cubicBezTo>
                          <a:pt x="2473" y="0"/>
                          <a:pt x="2475" y="2"/>
                          <a:pt x="2475" y="5"/>
                        </a:cubicBezTo>
                        <a:cubicBezTo>
                          <a:pt x="2475" y="7"/>
                          <a:pt x="2473" y="9"/>
                          <a:pt x="2471" y="9"/>
                        </a:cubicBezTo>
                        <a:close/>
                      </a:path>
                    </a:pathLst>
                  </a:custGeom>
                  <a:solidFill>
                    <a:srgbClr val="DC9D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220" name="Straight Connector 219"/>
          <p:cNvCxnSpPr/>
          <p:nvPr/>
        </p:nvCxnSpPr>
        <p:spPr>
          <a:xfrm rot="5400000">
            <a:off x="1622793" y="5886493"/>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3224940" y="5885435"/>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4735794" y="5885435"/>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600089" y="5885435"/>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6114190" y="5885435"/>
            <a:ext cx="812800" cy="1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9" name="Content Placeholder 2"/>
          <p:cNvSpPr txBox="1">
            <a:spLocks/>
          </p:cNvSpPr>
          <p:nvPr/>
        </p:nvSpPr>
        <p:spPr>
          <a:xfrm>
            <a:off x="6521450" y="1600200"/>
            <a:ext cx="2476500" cy="193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262"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Population</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63" name="Picture 262"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264"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67" name="Group 266"/>
          <p:cNvGrpSpPr/>
          <p:nvPr/>
        </p:nvGrpSpPr>
        <p:grpSpPr>
          <a:xfrm>
            <a:off x="103672" y="5461000"/>
            <a:ext cx="9668871" cy="1219200"/>
            <a:chOff x="400497" y="4095750"/>
            <a:chExt cx="8240940" cy="914400"/>
          </a:xfrm>
        </p:grpSpPr>
        <p:grpSp>
          <p:nvGrpSpPr>
            <p:cNvPr id="265" name="Group 264"/>
            <p:cNvGrpSpPr/>
            <p:nvPr/>
          </p:nvGrpSpPr>
          <p:grpSpPr>
            <a:xfrm>
              <a:off x="952491" y="4095750"/>
              <a:ext cx="604521" cy="612142"/>
              <a:chOff x="952491" y="4245608"/>
              <a:chExt cx="604521" cy="612142"/>
            </a:xfrm>
          </p:grpSpPr>
          <p:sp>
            <p:nvSpPr>
              <p:cNvPr id="119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1" name="Group 260"/>
              <p:cNvGrpSpPr/>
              <p:nvPr/>
            </p:nvGrpSpPr>
            <p:grpSpPr>
              <a:xfrm>
                <a:off x="1018531" y="4293868"/>
                <a:ext cx="434341" cy="485142"/>
                <a:chOff x="1018531" y="4293868"/>
                <a:chExt cx="434341" cy="485142"/>
              </a:xfrm>
            </p:grpSpPr>
            <p:sp>
              <p:nvSpPr>
                <p:cNvPr id="1195"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6" name="Group 265"/>
            <p:cNvGrpSpPr/>
            <p:nvPr/>
          </p:nvGrpSpPr>
          <p:grpSpPr>
            <a:xfrm>
              <a:off x="2170422" y="4235748"/>
              <a:ext cx="867412" cy="441961"/>
              <a:chOff x="2170422" y="4312918"/>
              <a:chExt cx="867412" cy="441961"/>
            </a:xfrm>
          </p:grpSpPr>
          <p:sp>
            <p:nvSpPr>
              <p:cNvPr id="1197"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1" name="Freeform 207"/>
            <p:cNvSpPr>
              <a:spLocks noEditPoints="1"/>
            </p:cNvSpPr>
            <p:nvPr/>
          </p:nvSpPr>
          <p:spPr bwMode="auto">
            <a:xfrm>
              <a:off x="3813305" y="4258334"/>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p:cNvSpPr>
            <p:nvPr/>
          </p:nvSpPr>
          <p:spPr bwMode="auto">
            <a:xfrm>
              <a:off x="6354160" y="4189281"/>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noEditPoints="1"/>
            </p:cNvSpPr>
            <p:nvPr/>
          </p:nvSpPr>
          <p:spPr bwMode="auto">
            <a:xfrm>
              <a:off x="7651284" y="4218018"/>
              <a:ext cx="397510" cy="402591"/>
            </a:xfrm>
            <a:custGeom>
              <a:avLst/>
              <a:gdLst/>
              <a:ahLst/>
              <a:cxnLst>
                <a:cxn ang="0">
                  <a:pos x="145" y="67"/>
                </a:cxn>
                <a:cxn ang="0">
                  <a:pos x="125" y="53"/>
                </a:cxn>
                <a:cxn ang="0">
                  <a:pos x="130" y="28"/>
                </a:cxn>
                <a:cxn ang="0">
                  <a:pos x="119" y="17"/>
                </a:cxn>
                <a:cxn ang="0">
                  <a:pos x="95" y="20"/>
                </a:cxn>
                <a:cxn ang="0">
                  <a:pos x="82" y="1"/>
                </a:cxn>
                <a:cxn ang="0">
                  <a:pos x="62" y="1"/>
                </a:cxn>
                <a:cxn ang="0">
                  <a:pos x="48" y="19"/>
                </a:cxn>
                <a:cxn ang="0">
                  <a:pos x="28" y="17"/>
                </a:cxn>
                <a:cxn ang="0">
                  <a:pos x="17" y="27"/>
                </a:cxn>
                <a:cxn ang="0">
                  <a:pos x="20" y="50"/>
                </a:cxn>
                <a:cxn ang="0">
                  <a:pos x="1" y="63"/>
                </a:cxn>
                <a:cxn ang="0">
                  <a:pos x="1" y="81"/>
                </a:cxn>
                <a:cxn ang="0">
                  <a:pos x="18" y="95"/>
                </a:cxn>
                <a:cxn ang="0">
                  <a:pos x="15" y="117"/>
                </a:cxn>
                <a:cxn ang="0">
                  <a:pos x="28" y="129"/>
                </a:cxn>
                <a:cxn ang="0">
                  <a:pos x="50" y="127"/>
                </a:cxn>
                <a:cxn ang="0">
                  <a:pos x="63" y="144"/>
                </a:cxn>
                <a:cxn ang="0">
                  <a:pos x="83" y="144"/>
                </a:cxn>
                <a:cxn ang="0">
                  <a:pos x="96" y="130"/>
                </a:cxn>
                <a:cxn ang="0">
                  <a:pos x="116" y="131"/>
                </a:cxn>
                <a:cxn ang="0">
                  <a:pos x="129" y="118"/>
                </a:cxn>
                <a:cxn ang="0">
                  <a:pos x="126" y="96"/>
                </a:cxn>
                <a:cxn ang="0">
                  <a:pos x="145" y="82"/>
                </a:cxn>
                <a:cxn ang="0">
                  <a:pos x="145" y="67"/>
                </a:cxn>
                <a:cxn ang="0">
                  <a:pos x="99" y="84"/>
                </a:cxn>
                <a:cxn ang="0">
                  <a:pos x="62" y="99"/>
                </a:cxn>
                <a:cxn ang="0">
                  <a:pos x="47" y="62"/>
                </a:cxn>
                <a:cxn ang="0">
                  <a:pos x="84" y="47"/>
                </a:cxn>
                <a:cxn ang="0">
                  <a:pos x="99" y="84"/>
                </a:cxn>
              </a:cxnLst>
              <a:rect l="0" t="0" r="r" b="b"/>
              <a:pathLst>
                <a:path w="145" h="145">
                  <a:moveTo>
                    <a:pt x="145" y="67"/>
                  </a:moveTo>
                  <a:cubicBezTo>
                    <a:pt x="136" y="66"/>
                    <a:pt x="128" y="61"/>
                    <a:pt x="125" y="53"/>
                  </a:cubicBezTo>
                  <a:cubicBezTo>
                    <a:pt x="121" y="44"/>
                    <a:pt x="123" y="34"/>
                    <a:pt x="130" y="28"/>
                  </a:cubicBezTo>
                  <a:cubicBezTo>
                    <a:pt x="127" y="24"/>
                    <a:pt x="123" y="20"/>
                    <a:pt x="119" y="17"/>
                  </a:cubicBezTo>
                  <a:cubicBezTo>
                    <a:pt x="112" y="22"/>
                    <a:pt x="103" y="24"/>
                    <a:pt x="95" y="20"/>
                  </a:cubicBezTo>
                  <a:cubicBezTo>
                    <a:pt x="87" y="17"/>
                    <a:pt x="82" y="9"/>
                    <a:pt x="82" y="1"/>
                  </a:cubicBezTo>
                  <a:cubicBezTo>
                    <a:pt x="75" y="0"/>
                    <a:pt x="69" y="0"/>
                    <a:pt x="62" y="1"/>
                  </a:cubicBezTo>
                  <a:cubicBezTo>
                    <a:pt x="61" y="9"/>
                    <a:pt x="56" y="16"/>
                    <a:pt x="48" y="19"/>
                  </a:cubicBezTo>
                  <a:cubicBezTo>
                    <a:pt x="41" y="22"/>
                    <a:pt x="33" y="21"/>
                    <a:pt x="28" y="17"/>
                  </a:cubicBezTo>
                  <a:cubicBezTo>
                    <a:pt x="24" y="20"/>
                    <a:pt x="20" y="23"/>
                    <a:pt x="17" y="27"/>
                  </a:cubicBezTo>
                  <a:cubicBezTo>
                    <a:pt x="22" y="34"/>
                    <a:pt x="23" y="42"/>
                    <a:pt x="20" y="50"/>
                  </a:cubicBezTo>
                  <a:cubicBezTo>
                    <a:pt x="16" y="58"/>
                    <a:pt x="9" y="63"/>
                    <a:pt x="1" y="63"/>
                  </a:cubicBezTo>
                  <a:cubicBezTo>
                    <a:pt x="0" y="69"/>
                    <a:pt x="0" y="75"/>
                    <a:pt x="1" y="81"/>
                  </a:cubicBezTo>
                  <a:cubicBezTo>
                    <a:pt x="9" y="82"/>
                    <a:pt x="15" y="87"/>
                    <a:pt x="18" y="95"/>
                  </a:cubicBezTo>
                  <a:cubicBezTo>
                    <a:pt x="21" y="102"/>
                    <a:pt x="20" y="111"/>
                    <a:pt x="15" y="117"/>
                  </a:cubicBezTo>
                  <a:cubicBezTo>
                    <a:pt x="19" y="121"/>
                    <a:pt x="23" y="126"/>
                    <a:pt x="28" y="129"/>
                  </a:cubicBezTo>
                  <a:cubicBezTo>
                    <a:pt x="34" y="125"/>
                    <a:pt x="42" y="123"/>
                    <a:pt x="50" y="127"/>
                  </a:cubicBezTo>
                  <a:cubicBezTo>
                    <a:pt x="57" y="130"/>
                    <a:pt x="62" y="137"/>
                    <a:pt x="63" y="144"/>
                  </a:cubicBezTo>
                  <a:cubicBezTo>
                    <a:pt x="70" y="145"/>
                    <a:pt x="76" y="145"/>
                    <a:pt x="83" y="144"/>
                  </a:cubicBezTo>
                  <a:cubicBezTo>
                    <a:pt x="85" y="138"/>
                    <a:pt x="89" y="132"/>
                    <a:pt x="96" y="130"/>
                  </a:cubicBezTo>
                  <a:cubicBezTo>
                    <a:pt x="103" y="127"/>
                    <a:pt x="110" y="128"/>
                    <a:pt x="116" y="131"/>
                  </a:cubicBezTo>
                  <a:cubicBezTo>
                    <a:pt x="121" y="127"/>
                    <a:pt x="125" y="123"/>
                    <a:pt x="129" y="118"/>
                  </a:cubicBezTo>
                  <a:cubicBezTo>
                    <a:pt x="124" y="112"/>
                    <a:pt x="123" y="103"/>
                    <a:pt x="126" y="96"/>
                  </a:cubicBezTo>
                  <a:cubicBezTo>
                    <a:pt x="130" y="88"/>
                    <a:pt x="137" y="83"/>
                    <a:pt x="145" y="82"/>
                  </a:cubicBezTo>
                  <a:cubicBezTo>
                    <a:pt x="145" y="77"/>
                    <a:pt x="145" y="72"/>
                    <a:pt x="145" y="67"/>
                  </a:cubicBezTo>
                  <a:close/>
                  <a:moveTo>
                    <a:pt x="99" y="84"/>
                  </a:moveTo>
                  <a:cubicBezTo>
                    <a:pt x="93" y="98"/>
                    <a:pt x="76" y="105"/>
                    <a:pt x="62" y="99"/>
                  </a:cubicBezTo>
                  <a:cubicBezTo>
                    <a:pt x="47" y="93"/>
                    <a:pt x="41" y="76"/>
                    <a:pt x="47" y="62"/>
                  </a:cubicBezTo>
                  <a:cubicBezTo>
                    <a:pt x="53" y="47"/>
                    <a:pt x="70" y="41"/>
                    <a:pt x="84" y="47"/>
                  </a:cubicBezTo>
                  <a:cubicBezTo>
                    <a:pt x="98" y="53"/>
                    <a:pt x="105" y="70"/>
                    <a:pt x="99" y="8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08"/>
            <p:cNvSpPr>
              <a:spLocks/>
            </p:cNvSpPr>
            <p:nvPr/>
          </p:nvSpPr>
          <p:spPr bwMode="auto">
            <a:xfrm>
              <a:off x="5047563" y="421802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Content Placeholder 2"/>
            <p:cNvSpPr txBox="1">
              <a:spLocks/>
            </p:cNvSpPr>
            <p:nvPr/>
          </p:nvSpPr>
          <p:spPr>
            <a:xfrm>
              <a:off x="400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Population  Chart</a:t>
              </a:r>
              <a:endParaRPr lang="en-US" sz="900" dirty="0">
                <a:solidFill>
                  <a:schemeClr val="bg1"/>
                </a:solidFill>
              </a:endParaRPr>
            </a:p>
          </p:txBody>
        </p:sp>
        <p:sp>
          <p:nvSpPr>
            <p:cNvPr id="277" name="Content Placeholder 2"/>
            <p:cNvSpPr txBox="1">
              <a:spLocks/>
            </p:cNvSpPr>
            <p:nvPr/>
          </p:nvSpPr>
          <p:spPr>
            <a:xfrm>
              <a:off x="1924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Country  Chart</a:t>
              </a:r>
              <a:endParaRPr lang="en-US" sz="900" dirty="0">
                <a:solidFill>
                  <a:schemeClr val="bg1"/>
                </a:solidFill>
              </a:endParaRPr>
            </a:p>
          </p:txBody>
        </p:sp>
        <p:sp>
          <p:nvSpPr>
            <p:cNvPr id="278" name="Content Placeholder 2"/>
            <p:cNvSpPr txBox="1">
              <a:spLocks/>
            </p:cNvSpPr>
            <p:nvPr/>
          </p:nvSpPr>
          <p:spPr>
            <a:xfrm>
              <a:off x="33722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Help Chat</a:t>
              </a:r>
              <a:endParaRPr lang="en-US" sz="900" dirty="0">
                <a:solidFill>
                  <a:schemeClr val="bg1"/>
                </a:solidFill>
              </a:endParaRPr>
            </a:p>
          </p:txBody>
        </p:sp>
        <p:sp>
          <p:nvSpPr>
            <p:cNvPr id="279" name="Content Placeholder 2"/>
            <p:cNvSpPr txBox="1">
              <a:spLocks/>
            </p:cNvSpPr>
            <p:nvPr/>
          </p:nvSpPr>
          <p:spPr>
            <a:xfrm>
              <a:off x="4533660"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Networking</a:t>
              </a:r>
              <a:endParaRPr lang="en-US" sz="900" dirty="0">
                <a:solidFill>
                  <a:schemeClr val="bg1"/>
                </a:solidFill>
              </a:endParaRPr>
            </a:p>
          </p:txBody>
        </p:sp>
        <p:sp>
          <p:nvSpPr>
            <p:cNvPr id="280" name="Content Placeholder 2"/>
            <p:cNvSpPr txBox="1">
              <a:spLocks/>
            </p:cNvSpPr>
            <p:nvPr/>
          </p:nvSpPr>
          <p:spPr>
            <a:xfrm>
              <a:off x="5800118"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User Profile</a:t>
              </a:r>
              <a:endParaRPr lang="en-US" sz="900" dirty="0">
                <a:solidFill>
                  <a:schemeClr val="bg1"/>
                </a:solidFill>
              </a:endParaRPr>
            </a:p>
          </p:txBody>
        </p:sp>
        <p:sp>
          <p:nvSpPr>
            <p:cNvPr id="281" name="Content Placeholder 2"/>
            <p:cNvSpPr txBox="1">
              <a:spLocks/>
            </p:cNvSpPr>
            <p:nvPr/>
          </p:nvSpPr>
          <p:spPr>
            <a:xfrm>
              <a:off x="7136934"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Properties</a:t>
              </a:r>
              <a:endParaRPr lang="en-US" sz="900" dirty="0">
                <a:solidFill>
                  <a:schemeClr val="bg1"/>
                </a:solidFill>
              </a:endParaRPr>
            </a:p>
          </p:txBody>
        </p:sp>
      </p:grpSp>
      <p:grpSp>
        <p:nvGrpSpPr>
          <p:cNvPr id="282" name="Group 281"/>
          <p:cNvGrpSpPr/>
          <p:nvPr/>
        </p:nvGrpSpPr>
        <p:grpSpPr>
          <a:xfrm>
            <a:off x="8776029" y="797625"/>
            <a:ext cx="594360" cy="548640"/>
            <a:chOff x="6996506" y="1066800"/>
            <a:chExt cx="548640" cy="548640"/>
          </a:xfrm>
        </p:grpSpPr>
        <p:sp>
          <p:nvSpPr>
            <p:cNvPr id="28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8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36</a:t>
              </a:r>
              <a:endParaRPr lang="en-US" sz="1600" dirty="0">
                <a:solidFill>
                  <a:schemeClr val="tx1">
                    <a:lumMod val="50000"/>
                    <a:lumOff val="50000"/>
                  </a:schemeClr>
                </a:solidFill>
              </a:endParaRPr>
            </a:p>
          </p:txBody>
        </p:sp>
      </p:grpSp>
      <p:grpSp>
        <p:nvGrpSpPr>
          <p:cNvPr id="364" name="Group 363"/>
          <p:cNvGrpSpPr/>
          <p:nvPr/>
        </p:nvGrpSpPr>
        <p:grpSpPr>
          <a:xfrm>
            <a:off x="660400" y="2286000"/>
            <a:ext cx="5585127" cy="1361314"/>
            <a:chOff x="762000" y="1742122"/>
            <a:chExt cx="4296252" cy="1134428"/>
          </a:xfrm>
        </p:grpSpPr>
        <p:grpSp>
          <p:nvGrpSpPr>
            <p:cNvPr id="318" name="Group 317"/>
            <p:cNvGrpSpPr/>
            <p:nvPr/>
          </p:nvGrpSpPr>
          <p:grpSpPr>
            <a:xfrm>
              <a:off x="762000" y="1742122"/>
              <a:ext cx="4296252" cy="1134428"/>
              <a:chOff x="762000" y="1742122"/>
              <a:chExt cx="4296252" cy="1134428"/>
            </a:xfrm>
            <a:solidFill>
              <a:srgbClr val="FF0000"/>
            </a:solidFill>
          </p:grpSpPr>
          <p:grpSp>
            <p:nvGrpSpPr>
              <p:cNvPr id="319" name="Group 287"/>
              <p:cNvGrpSpPr/>
              <p:nvPr/>
            </p:nvGrpSpPr>
            <p:grpSpPr>
              <a:xfrm>
                <a:off x="762000" y="1769269"/>
                <a:ext cx="392907" cy="964406"/>
                <a:chOff x="762000" y="1769269"/>
                <a:chExt cx="392907" cy="964406"/>
              </a:xfrm>
              <a:grpFill/>
            </p:grpSpPr>
            <p:sp>
              <p:nvSpPr>
                <p:cNvPr id="349" name="Oval 223"/>
                <p:cNvSpPr>
                  <a:spLocks noChangeArrowheads="1"/>
                </p:cNvSpPr>
                <p:nvPr/>
              </p:nvSpPr>
              <p:spPr bwMode="auto">
                <a:xfrm>
                  <a:off x="883444" y="2457926"/>
                  <a:ext cx="271463" cy="2757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Oval 224"/>
                <p:cNvSpPr>
                  <a:spLocks noChangeArrowheads="1"/>
                </p:cNvSpPr>
                <p:nvPr/>
              </p:nvSpPr>
              <p:spPr bwMode="auto">
                <a:xfrm>
                  <a:off x="762000" y="1769269"/>
                  <a:ext cx="121444" cy="12287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0" name="Group 286"/>
              <p:cNvGrpSpPr/>
              <p:nvPr/>
            </p:nvGrpSpPr>
            <p:grpSpPr>
              <a:xfrm>
                <a:off x="813435" y="1742122"/>
                <a:ext cx="4244817" cy="1134428"/>
                <a:chOff x="813435" y="1742122"/>
                <a:chExt cx="4244817" cy="1134428"/>
              </a:xfrm>
              <a:grpFill/>
            </p:grpSpPr>
            <p:sp>
              <p:nvSpPr>
                <p:cNvPr id="321" name="Oval 221"/>
                <p:cNvSpPr>
                  <a:spLocks noChangeArrowheads="1"/>
                </p:cNvSpPr>
                <p:nvPr/>
              </p:nvSpPr>
              <p:spPr bwMode="auto">
                <a:xfrm>
                  <a:off x="1682115" y="2093594"/>
                  <a:ext cx="304324" cy="30575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22"/>
                <p:cNvSpPr>
                  <a:spLocks noEditPoints="1"/>
                </p:cNvSpPr>
                <p:nvPr/>
              </p:nvSpPr>
              <p:spPr bwMode="auto">
                <a:xfrm>
                  <a:off x="1313498" y="1850707"/>
                  <a:ext cx="230029" cy="231457"/>
                </a:xfrm>
                <a:custGeom>
                  <a:avLst/>
                  <a:gdLst/>
                  <a:ahLst/>
                  <a:cxnLst>
                    <a:cxn ang="0">
                      <a:pos x="34" y="68"/>
                    </a:cxn>
                    <a:cxn ang="0">
                      <a:pos x="0" y="34"/>
                    </a:cxn>
                    <a:cxn ang="0">
                      <a:pos x="34" y="0"/>
                    </a:cxn>
                    <a:cxn ang="0">
                      <a:pos x="68" y="34"/>
                    </a:cxn>
                    <a:cxn ang="0">
                      <a:pos x="34" y="68"/>
                    </a:cxn>
                    <a:cxn ang="0">
                      <a:pos x="34" y="17"/>
                    </a:cxn>
                    <a:cxn ang="0">
                      <a:pos x="17" y="34"/>
                    </a:cxn>
                    <a:cxn ang="0">
                      <a:pos x="34" y="51"/>
                    </a:cxn>
                    <a:cxn ang="0">
                      <a:pos x="51" y="34"/>
                    </a:cxn>
                    <a:cxn ang="0">
                      <a:pos x="34" y="17"/>
                    </a:cxn>
                  </a:cxnLst>
                  <a:rect l="0" t="0" r="r" b="b"/>
                  <a:pathLst>
                    <a:path w="68" h="68">
                      <a:moveTo>
                        <a:pt x="34" y="68"/>
                      </a:moveTo>
                      <a:cubicBezTo>
                        <a:pt x="15" y="68"/>
                        <a:pt x="0" y="52"/>
                        <a:pt x="0" y="34"/>
                      </a:cubicBezTo>
                      <a:cubicBezTo>
                        <a:pt x="0" y="15"/>
                        <a:pt x="15" y="0"/>
                        <a:pt x="34" y="0"/>
                      </a:cubicBezTo>
                      <a:cubicBezTo>
                        <a:pt x="53" y="0"/>
                        <a:pt x="68" y="15"/>
                        <a:pt x="68" y="34"/>
                      </a:cubicBezTo>
                      <a:cubicBezTo>
                        <a:pt x="68" y="52"/>
                        <a:pt x="53" y="68"/>
                        <a:pt x="34" y="68"/>
                      </a:cubicBezTo>
                      <a:close/>
                      <a:moveTo>
                        <a:pt x="34" y="17"/>
                      </a:moveTo>
                      <a:cubicBezTo>
                        <a:pt x="25" y="17"/>
                        <a:pt x="17" y="24"/>
                        <a:pt x="17" y="34"/>
                      </a:cubicBezTo>
                      <a:cubicBezTo>
                        <a:pt x="17" y="43"/>
                        <a:pt x="25" y="51"/>
                        <a:pt x="34" y="51"/>
                      </a:cubicBezTo>
                      <a:cubicBezTo>
                        <a:pt x="44" y="51"/>
                        <a:pt x="51" y="43"/>
                        <a:pt x="51" y="34"/>
                      </a:cubicBezTo>
                      <a:cubicBezTo>
                        <a:pt x="51" y="24"/>
                        <a:pt x="44" y="17"/>
                        <a:pt x="34"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23" name="Group 285"/>
                <p:cNvGrpSpPr/>
                <p:nvPr/>
              </p:nvGrpSpPr>
              <p:grpSpPr>
                <a:xfrm>
                  <a:off x="1993583" y="1742122"/>
                  <a:ext cx="3064669" cy="1134428"/>
                  <a:chOff x="1993583" y="1742122"/>
                  <a:chExt cx="3064669" cy="1134428"/>
                </a:xfrm>
                <a:grpFill/>
              </p:grpSpPr>
              <p:sp>
                <p:nvSpPr>
                  <p:cNvPr id="328" name="Freeform 230"/>
                  <p:cNvSpPr>
                    <a:spLocks/>
                  </p:cNvSpPr>
                  <p:nvPr/>
                </p:nvSpPr>
                <p:spPr bwMode="auto">
                  <a:xfrm>
                    <a:off x="2243614" y="1874996"/>
                    <a:ext cx="700088" cy="467202"/>
                  </a:xfrm>
                  <a:custGeom>
                    <a:avLst/>
                    <a:gdLst/>
                    <a:ahLst/>
                    <a:cxnLst>
                      <a:cxn ang="0">
                        <a:pos x="464" y="327"/>
                      </a:cxn>
                      <a:cxn ang="0">
                        <a:pos x="0" y="43"/>
                      </a:cxn>
                      <a:cxn ang="0">
                        <a:pos x="26" y="0"/>
                      </a:cxn>
                      <a:cxn ang="0">
                        <a:pos x="490" y="284"/>
                      </a:cxn>
                      <a:cxn ang="0">
                        <a:pos x="464" y="327"/>
                      </a:cxn>
                    </a:cxnLst>
                    <a:rect l="0" t="0" r="r" b="b"/>
                    <a:pathLst>
                      <a:path w="490" h="327">
                        <a:moveTo>
                          <a:pt x="464" y="327"/>
                        </a:moveTo>
                        <a:lnTo>
                          <a:pt x="0" y="43"/>
                        </a:lnTo>
                        <a:lnTo>
                          <a:pt x="26" y="0"/>
                        </a:lnTo>
                        <a:lnTo>
                          <a:pt x="490" y="284"/>
                        </a:lnTo>
                        <a:lnTo>
                          <a:pt x="464"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29" name="Group 284"/>
                  <p:cNvGrpSpPr/>
                  <p:nvPr/>
                </p:nvGrpSpPr>
                <p:grpSpPr>
                  <a:xfrm>
                    <a:off x="1993583" y="1742122"/>
                    <a:ext cx="3064669" cy="1134428"/>
                    <a:chOff x="1993583" y="1742122"/>
                    <a:chExt cx="3064669" cy="1134428"/>
                  </a:xfrm>
                  <a:grpFill/>
                </p:grpSpPr>
                <p:sp>
                  <p:nvSpPr>
                    <p:cNvPr id="330" name="Oval 217"/>
                    <p:cNvSpPr>
                      <a:spLocks noChangeArrowheads="1"/>
                    </p:cNvSpPr>
                    <p:nvPr/>
                  </p:nvSpPr>
                  <p:spPr bwMode="auto">
                    <a:xfrm>
                      <a:off x="1993583" y="2423636"/>
                      <a:ext cx="452914" cy="4529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Oval 218"/>
                    <p:cNvSpPr>
                      <a:spLocks noChangeArrowheads="1"/>
                    </p:cNvSpPr>
                    <p:nvPr/>
                  </p:nvSpPr>
                  <p:spPr bwMode="auto">
                    <a:xfrm>
                      <a:off x="2105025" y="1749266"/>
                      <a:ext cx="314325" cy="31575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229"/>
                    <p:cNvSpPr>
                      <a:spLocks/>
                    </p:cNvSpPr>
                    <p:nvPr/>
                  </p:nvSpPr>
                  <p:spPr bwMode="auto">
                    <a:xfrm>
                      <a:off x="2203609" y="2280761"/>
                      <a:ext cx="737235" cy="401479"/>
                    </a:xfrm>
                    <a:custGeom>
                      <a:avLst/>
                      <a:gdLst/>
                      <a:ahLst/>
                      <a:cxnLst>
                        <a:cxn ang="0">
                          <a:pos x="21" y="281"/>
                        </a:cxn>
                        <a:cxn ang="0">
                          <a:pos x="0" y="236"/>
                        </a:cxn>
                        <a:cxn ang="0">
                          <a:pos x="495" y="0"/>
                        </a:cxn>
                        <a:cxn ang="0">
                          <a:pos x="516" y="45"/>
                        </a:cxn>
                        <a:cxn ang="0">
                          <a:pos x="21" y="281"/>
                        </a:cxn>
                      </a:cxnLst>
                      <a:rect l="0" t="0" r="r" b="b"/>
                      <a:pathLst>
                        <a:path w="516" h="281">
                          <a:moveTo>
                            <a:pt x="21" y="281"/>
                          </a:moveTo>
                          <a:lnTo>
                            <a:pt x="0" y="236"/>
                          </a:lnTo>
                          <a:lnTo>
                            <a:pt x="495" y="0"/>
                          </a:lnTo>
                          <a:lnTo>
                            <a:pt x="516" y="45"/>
                          </a:lnTo>
                          <a:lnTo>
                            <a:pt x="21" y="2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33" name="Group 283"/>
                    <p:cNvGrpSpPr/>
                    <p:nvPr/>
                  </p:nvGrpSpPr>
                  <p:grpSpPr>
                    <a:xfrm>
                      <a:off x="2569369" y="1742122"/>
                      <a:ext cx="2488883" cy="1124426"/>
                      <a:chOff x="2569369" y="1742122"/>
                      <a:chExt cx="2488883" cy="1124426"/>
                    </a:xfrm>
                    <a:grpFill/>
                  </p:grpSpPr>
                  <p:sp>
                    <p:nvSpPr>
                      <p:cNvPr id="334" name="Oval 220"/>
                      <p:cNvSpPr>
                        <a:spLocks noChangeArrowheads="1"/>
                      </p:cNvSpPr>
                      <p:nvPr/>
                    </p:nvSpPr>
                    <p:spPr bwMode="auto">
                      <a:xfrm>
                        <a:off x="3880962" y="2297906"/>
                        <a:ext cx="315754" cy="32004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35" name="Group 282"/>
                      <p:cNvGrpSpPr/>
                      <p:nvPr/>
                    </p:nvGrpSpPr>
                    <p:grpSpPr>
                      <a:xfrm>
                        <a:off x="2569369" y="1742122"/>
                        <a:ext cx="2488883" cy="1124426"/>
                        <a:chOff x="2569369" y="1742122"/>
                        <a:chExt cx="2488883" cy="1124426"/>
                      </a:xfrm>
                      <a:grpFill/>
                    </p:grpSpPr>
                    <p:sp>
                      <p:nvSpPr>
                        <p:cNvPr id="336" name="Oval 216"/>
                        <p:cNvSpPr>
                          <a:spLocks noChangeArrowheads="1"/>
                        </p:cNvSpPr>
                        <p:nvPr/>
                      </p:nvSpPr>
                      <p:spPr bwMode="auto">
                        <a:xfrm>
                          <a:off x="3323749" y="2596514"/>
                          <a:ext cx="267177" cy="27003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219"/>
                        <p:cNvSpPr>
                          <a:spLocks noEditPoints="1"/>
                        </p:cNvSpPr>
                        <p:nvPr/>
                      </p:nvSpPr>
                      <p:spPr bwMode="auto">
                        <a:xfrm>
                          <a:off x="3989547" y="1742122"/>
                          <a:ext cx="274320" cy="275749"/>
                        </a:xfrm>
                        <a:custGeom>
                          <a:avLst/>
                          <a:gdLst/>
                          <a:ahLst/>
                          <a:cxnLst>
                            <a:cxn ang="0">
                              <a:pos x="41" y="81"/>
                            </a:cxn>
                            <a:cxn ang="0">
                              <a:pos x="0" y="40"/>
                            </a:cxn>
                            <a:cxn ang="0">
                              <a:pos x="41" y="0"/>
                            </a:cxn>
                            <a:cxn ang="0">
                              <a:pos x="81" y="40"/>
                            </a:cxn>
                            <a:cxn ang="0">
                              <a:pos x="41" y="81"/>
                            </a:cxn>
                            <a:cxn ang="0">
                              <a:pos x="41" y="16"/>
                            </a:cxn>
                            <a:cxn ang="0">
                              <a:pos x="17" y="40"/>
                            </a:cxn>
                            <a:cxn ang="0">
                              <a:pos x="41" y="64"/>
                            </a:cxn>
                            <a:cxn ang="0">
                              <a:pos x="65" y="40"/>
                            </a:cxn>
                            <a:cxn ang="0">
                              <a:pos x="41" y="16"/>
                            </a:cxn>
                          </a:cxnLst>
                          <a:rect l="0" t="0" r="r" b="b"/>
                          <a:pathLst>
                            <a:path w="81" h="81">
                              <a:moveTo>
                                <a:pt x="41" y="81"/>
                              </a:moveTo>
                              <a:cubicBezTo>
                                <a:pt x="18" y="81"/>
                                <a:pt x="0" y="63"/>
                                <a:pt x="0" y="40"/>
                              </a:cubicBezTo>
                              <a:cubicBezTo>
                                <a:pt x="0" y="18"/>
                                <a:pt x="18" y="0"/>
                                <a:pt x="41" y="0"/>
                              </a:cubicBezTo>
                              <a:cubicBezTo>
                                <a:pt x="63" y="0"/>
                                <a:pt x="81" y="18"/>
                                <a:pt x="81" y="40"/>
                              </a:cubicBezTo>
                              <a:cubicBezTo>
                                <a:pt x="81" y="63"/>
                                <a:pt x="63" y="81"/>
                                <a:pt x="41" y="81"/>
                              </a:cubicBezTo>
                              <a:close/>
                              <a:moveTo>
                                <a:pt x="41" y="16"/>
                              </a:moveTo>
                              <a:cubicBezTo>
                                <a:pt x="27" y="16"/>
                                <a:pt x="17" y="27"/>
                                <a:pt x="17" y="40"/>
                              </a:cubicBezTo>
                              <a:cubicBezTo>
                                <a:pt x="17" y="54"/>
                                <a:pt x="27" y="64"/>
                                <a:pt x="41" y="64"/>
                              </a:cubicBezTo>
                              <a:cubicBezTo>
                                <a:pt x="54" y="64"/>
                                <a:pt x="65" y="54"/>
                                <a:pt x="65" y="40"/>
                              </a:cubicBezTo>
                              <a:cubicBezTo>
                                <a:pt x="65" y="27"/>
                                <a:pt x="54" y="16"/>
                                <a:pt x="41"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Oval 225"/>
                        <p:cNvSpPr>
                          <a:spLocks noChangeArrowheads="1"/>
                        </p:cNvSpPr>
                        <p:nvPr/>
                      </p:nvSpPr>
                      <p:spPr bwMode="auto">
                        <a:xfrm>
                          <a:off x="4768215" y="1796414"/>
                          <a:ext cx="290037" cy="2900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Oval 226"/>
                        <p:cNvSpPr>
                          <a:spLocks noChangeArrowheads="1"/>
                        </p:cNvSpPr>
                        <p:nvPr/>
                      </p:nvSpPr>
                      <p:spPr bwMode="auto">
                        <a:xfrm>
                          <a:off x="4598194" y="2480786"/>
                          <a:ext cx="365760" cy="3686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40" name="Group 281"/>
                        <p:cNvGrpSpPr/>
                        <p:nvPr/>
                      </p:nvGrpSpPr>
                      <p:grpSpPr>
                        <a:xfrm>
                          <a:off x="2569369" y="1749266"/>
                          <a:ext cx="1187292" cy="922972"/>
                          <a:chOff x="2569369" y="1749266"/>
                          <a:chExt cx="1187292" cy="922972"/>
                        </a:xfrm>
                        <a:grpFill/>
                      </p:grpSpPr>
                      <p:sp>
                        <p:nvSpPr>
                          <p:cNvPr id="346" name="Oval 214"/>
                          <p:cNvSpPr>
                            <a:spLocks noChangeArrowheads="1"/>
                          </p:cNvSpPr>
                          <p:nvPr/>
                        </p:nvSpPr>
                        <p:spPr bwMode="auto">
                          <a:xfrm>
                            <a:off x="2569369" y="1953577"/>
                            <a:ext cx="717233" cy="71866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Oval 215"/>
                          <p:cNvSpPr>
                            <a:spLocks noChangeArrowheads="1"/>
                          </p:cNvSpPr>
                          <p:nvPr/>
                        </p:nvSpPr>
                        <p:spPr bwMode="auto">
                          <a:xfrm>
                            <a:off x="3323749" y="1749266"/>
                            <a:ext cx="432912" cy="43576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227"/>
                          <p:cNvSpPr>
                            <a:spLocks/>
                          </p:cNvSpPr>
                          <p:nvPr/>
                        </p:nvSpPr>
                        <p:spPr bwMode="auto">
                          <a:xfrm>
                            <a:off x="2910840" y="1936432"/>
                            <a:ext cx="645795" cy="405765"/>
                          </a:xfrm>
                          <a:custGeom>
                            <a:avLst/>
                            <a:gdLst/>
                            <a:ahLst/>
                            <a:cxnLst>
                              <a:cxn ang="0">
                                <a:pos x="23" y="284"/>
                              </a:cxn>
                              <a:cxn ang="0">
                                <a:pos x="0" y="241"/>
                              </a:cxn>
                              <a:cxn ang="0">
                                <a:pos x="428" y="0"/>
                              </a:cxn>
                              <a:cxn ang="0">
                                <a:pos x="452" y="43"/>
                              </a:cxn>
                              <a:cxn ang="0">
                                <a:pos x="23" y="284"/>
                              </a:cxn>
                            </a:cxnLst>
                            <a:rect l="0" t="0" r="r" b="b"/>
                            <a:pathLst>
                              <a:path w="452" h="284">
                                <a:moveTo>
                                  <a:pt x="23" y="284"/>
                                </a:moveTo>
                                <a:lnTo>
                                  <a:pt x="0" y="241"/>
                                </a:lnTo>
                                <a:lnTo>
                                  <a:pt x="428" y="0"/>
                                </a:lnTo>
                                <a:lnTo>
                                  <a:pt x="452" y="43"/>
                                </a:lnTo>
                                <a:lnTo>
                                  <a:pt x="23" y="2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1" name="Freeform 228"/>
                        <p:cNvSpPr>
                          <a:spLocks/>
                        </p:cNvSpPr>
                        <p:nvPr/>
                      </p:nvSpPr>
                      <p:spPr bwMode="auto">
                        <a:xfrm>
                          <a:off x="2920842" y="2300764"/>
                          <a:ext cx="544354" cy="440055"/>
                        </a:xfrm>
                        <a:custGeom>
                          <a:avLst/>
                          <a:gdLst/>
                          <a:ahLst/>
                          <a:cxnLst>
                            <a:cxn ang="0">
                              <a:pos x="369" y="308"/>
                            </a:cxn>
                            <a:cxn ang="0">
                              <a:pos x="0" y="14"/>
                            </a:cxn>
                            <a:cxn ang="0">
                              <a:pos x="9" y="0"/>
                            </a:cxn>
                            <a:cxn ang="0">
                              <a:pos x="381" y="293"/>
                            </a:cxn>
                            <a:cxn ang="0">
                              <a:pos x="369" y="308"/>
                            </a:cxn>
                          </a:cxnLst>
                          <a:rect l="0" t="0" r="r" b="b"/>
                          <a:pathLst>
                            <a:path w="381" h="308">
                              <a:moveTo>
                                <a:pt x="369" y="308"/>
                              </a:moveTo>
                              <a:lnTo>
                                <a:pt x="0" y="14"/>
                              </a:lnTo>
                              <a:lnTo>
                                <a:pt x="9" y="0"/>
                              </a:lnTo>
                              <a:lnTo>
                                <a:pt x="381" y="293"/>
                              </a:lnTo>
                              <a:lnTo>
                                <a:pt x="369" y="3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231"/>
                        <p:cNvSpPr>
                          <a:spLocks/>
                        </p:cNvSpPr>
                        <p:nvPr/>
                      </p:nvSpPr>
                      <p:spPr bwMode="auto">
                        <a:xfrm>
                          <a:off x="3452337" y="2447924"/>
                          <a:ext cx="591503" cy="295752"/>
                        </a:xfrm>
                        <a:custGeom>
                          <a:avLst/>
                          <a:gdLst/>
                          <a:ahLst/>
                          <a:cxnLst>
                            <a:cxn ang="0">
                              <a:pos x="7" y="207"/>
                            </a:cxn>
                            <a:cxn ang="0">
                              <a:pos x="0" y="190"/>
                            </a:cxn>
                            <a:cxn ang="0">
                              <a:pos x="407" y="0"/>
                            </a:cxn>
                            <a:cxn ang="0">
                              <a:pos x="414" y="16"/>
                            </a:cxn>
                            <a:cxn ang="0">
                              <a:pos x="7" y="207"/>
                            </a:cxn>
                          </a:cxnLst>
                          <a:rect l="0" t="0" r="r" b="b"/>
                          <a:pathLst>
                            <a:path w="414" h="207">
                              <a:moveTo>
                                <a:pt x="7" y="207"/>
                              </a:moveTo>
                              <a:lnTo>
                                <a:pt x="0" y="190"/>
                              </a:lnTo>
                              <a:lnTo>
                                <a:pt x="407" y="0"/>
                              </a:lnTo>
                              <a:lnTo>
                                <a:pt x="414" y="16"/>
                              </a:lnTo>
                              <a:lnTo>
                                <a:pt x="7" y="2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232"/>
                        <p:cNvSpPr>
                          <a:spLocks/>
                        </p:cNvSpPr>
                        <p:nvPr/>
                      </p:nvSpPr>
                      <p:spPr bwMode="auto">
                        <a:xfrm>
                          <a:off x="4026694" y="1987867"/>
                          <a:ext cx="94298" cy="472917"/>
                        </a:xfrm>
                        <a:custGeom>
                          <a:avLst/>
                          <a:gdLst/>
                          <a:ahLst/>
                          <a:cxnLst>
                            <a:cxn ang="0">
                              <a:pos x="17" y="331"/>
                            </a:cxn>
                            <a:cxn ang="0">
                              <a:pos x="0" y="329"/>
                            </a:cxn>
                            <a:cxn ang="0">
                              <a:pos x="50" y="0"/>
                            </a:cxn>
                            <a:cxn ang="0">
                              <a:pos x="66" y="2"/>
                            </a:cxn>
                            <a:cxn ang="0">
                              <a:pos x="17" y="331"/>
                            </a:cxn>
                          </a:cxnLst>
                          <a:rect l="0" t="0" r="r" b="b"/>
                          <a:pathLst>
                            <a:path w="66" h="331">
                              <a:moveTo>
                                <a:pt x="17" y="331"/>
                              </a:moveTo>
                              <a:lnTo>
                                <a:pt x="0" y="329"/>
                              </a:lnTo>
                              <a:lnTo>
                                <a:pt x="50" y="0"/>
                              </a:lnTo>
                              <a:lnTo>
                                <a:pt x="66" y="2"/>
                              </a:lnTo>
                              <a:lnTo>
                                <a:pt x="17" y="3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233"/>
                        <p:cNvSpPr>
                          <a:spLocks/>
                        </p:cNvSpPr>
                        <p:nvPr/>
                      </p:nvSpPr>
                      <p:spPr bwMode="auto">
                        <a:xfrm>
                          <a:off x="4236720" y="1874996"/>
                          <a:ext cx="677228" cy="78582"/>
                        </a:xfrm>
                        <a:custGeom>
                          <a:avLst/>
                          <a:gdLst/>
                          <a:ahLst/>
                          <a:cxnLst>
                            <a:cxn ang="0">
                              <a:pos x="474" y="55"/>
                            </a:cxn>
                            <a:cxn ang="0">
                              <a:pos x="0" y="19"/>
                            </a:cxn>
                            <a:cxn ang="0">
                              <a:pos x="0" y="0"/>
                            </a:cxn>
                            <a:cxn ang="0">
                              <a:pos x="474" y="36"/>
                            </a:cxn>
                            <a:cxn ang="0">
                              <a:pos x="474" y="55"/>
                            </a:cxn>
                          </a:cxnLst>
                          <a:rect l="0" t="0" r="r" b="b"/>
                          <a:pathLst>
                            <a:path w="474" h="55">
                              <a:moveTo>
                                <a:pt x="474" y="55"/>
                              </a:moveTo>
                              <a:lnTo>
                                <a:pt x="0" y="19"/>
                              </a:lnTo>
                              <a:lnTo>
                                <a:pt x="0" y="0"/>
                              </a:lnTo>
                              <a:lnTo>
                                <a:pt x="474" y="36"/>
                              </a:lnTo>
                              <a:lnTo>
                                <a:pt x="474"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234"/>
                        <p:cNvSpPr>
                          <a:spLocks/>
                        </p:cNvSpPr>
                        <p:nvPr/>
                      </p:nvSpPr>
                      <p:spPr bwMode="auto">
                        <a:xfrm>
                          <a:off x="4033838" y="2447924"/>
                          <a:ext cx="751523" cy="231457"/>
                        </a:xfrm>
                        <a:custGeom>
                          <a:avLst/>
                          <a:gdLst/>
                          <a:ahLst/>
                          <a:cxnLst>
                            <a:cxn ang="0">
                              <a:pos x="521" y="162"/>
                            </a:cxn>
                            <a:cxn ang="0">
                              <a:pos x="0" y="16"/>
                            </a:cxn>
                            <a:cxn ang="0">
                              <a:pos x="5" y="0"/>
                            </a:cxn>
                            <a:cxn ang="0">
                              <a:pos x="526" y="143"/>
                            </a:cxn>
                            <a:cxn ang="0">
                              <a:pos x="521" y="162"/>
                            </a:cxn>
                          </a:cxnLst>
                          <a:rect l="0" t="0" r="r" b="b"/>
                          <a:pathLst>
                            <a:path w="526" h="162">
                              <a:moveTo>
                                <a:pt x="521" y="162"/>
                              </a:moveTo>
                              <a:lnTo>
                                <a:pt x="0" y="16"/>
                              </a:lnTo>
                              <a:lnTo>
                                <a:pt x="5" y="0"/>
                              </a:lnTo>
                              <a:lnTo>
                                <a:pt x="526" y="143"/>
                              </a:lnTo>
                              <a:lnTo>
                                <a:pt x="521" y="1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324" name="Freeform 235"/>
                <p:cNvSpPr>
                  <a:spLocks/>
                </p:cNvSpPr>
                <p:nvPr/>
              </p:nvSpPr>
              <p:spPr bwMode="auto">
                <a:xfrm>
                  <a:off x="1824990" y="2239327"/>
                  <a:ext cx="405765" cy="418624"/>
                </a:xfrm>
                <a:custGeom>
                  <a:avLst/>
                  <a:gdLst/>
                  <a:ahLst/>
                  <a:cxnLst>
                    <a:cxn ang="0">
                      <a:pos x="270" y="293"/>
                    </a:cxn>
                    <a:cxn ang="0">
                      <a:pos x="0" y="12"/>
                    </a:cxn>
                    <a:cxn ang="0">
                      <a:pos x="14" y="0"/>
                    </a:cxn>
                    <a:cxn ang="0">
                      <a:pos x="284" y="281"/>
                    </a:cxn>
                    <a:cxn ang="0">
                      <a:pos x="270" y="293"/>
                    </a:cxn>
                  </a:cxnLst>
                  <a:rect l="0" t="0" r="r" b="b"/>
                  <a:pathLst>
                    <a:path w="284" h="293">
                      <a:moveTo>
                        <a:pt x="270" y="293"/>
                      </a:moveTo>
                      <a:lnTo>
                        <a:pt x="0" y="12"/>
                      </a:lnTo>
                      <a:lnTo>
                        <a:pt x="14" y="0"/>
                      </a:lnTo>
                      <a:lnTo>
                        <a:pt x="284" y="281"/>
                      </a:lnTo>
                      <a:lnTo>
                        <a:pt x="270" y="2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236"/>
                <p:cNvSpPr>
                  <a:spLocks/>
                </p:cNvSpPr>
                <p:nvPr/>
              </p:nvSpPr>
              <p:spPr bwMode="auto">
                <a:xfrm>
                  <a:off x="1493520" y="2005012"/>
                  <a:ext cx="347187" cy="251460"/>
                </a:xfrm>
                <a:custGeom>
                  <a:avLst/>
                  <a:gdLst/>
                  <a:ahLst/>
                  <a:cxnLst>
                    <a:cxn ang="0">
                      <a:pos x="234" y="176"/>
                    </a:cxn>
                    <a:cxn ang="0">
                      <a:pos x="0" y="14"/>
                    </a:cxn>
                    <a:cxn ang="0">
                      <a:pos x="9" y="0"/>
                    </a:cxn>
                    <a:cxn ang="0">
                      <a:pos x="243" y="162"/>
                    </a:cxn>
                    <a:cxn ang="0">
                      <a:pos x="234" y="176"/>
                    </a:cxn>
                  </a:cxnLst>
                  <a:rect l="0" t="0" r="r" b="b"/>
                  <a:pathLst>
                    <a:path w="243" h="176">
                      <a:moveTo>
                        <a:pt x="234" y="176"/>
                      </a:moveTo>
                      <a:lnTo>
                        <a:pt x="0" y="14"/>
                      </a:lnTo>
                      <a:lnTo>
                        <a:pt x="9" y="0"/>
                      </a:lnTo>
                      <a:lnTo>
                        <a:pt x="243" y="162"/>
                      </a:lnTo>
                      <a:lnTo>
                        <a:pt x="234"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237"/>
                <p:cNvSpPr>
                  <a:spLocks/>
                </p:cNvSpPr>
                <p:nvPr/>
              </p:nvSpPr>
              <p:spPr bwMode="auto">
                <a:xfrm>
                  <a:off x="1009174" y="2032159"/>
                  <a:ext cx="381477" cy="568642"/>
                </a:xfrm>
                <a:custGeom>
                  <a:avLst/>
                  <a:gdLst/>
                  <a:ahLst/>
                  <a:cxnLst>
                    <a:cxn ang="0">
                      <a:pos x="14" y="398"/>
                    </a:cxn>
                    <a:cxn ang="0">
                      <a:pos x="0" y="388"/>
                    </a:cxn>
                    <a:cxn ang="0">
                      <a:pos x="253" y="0"/>
                    </a:cxn>
                    <a:cxn ang="0">
                      <a:pos x="267" y="9"/>
                    </a:cxn>
                    <a:cxn ang="0">
                      <a:pos x="14" y="398"/>
                    </a:cxn>
                  </a:cxnLst>
                  <a:rect l="0" t="0" r="r" b="b"/>
                  <a:pathLst>
                    <a:path w="267" h="398">
                      <a:moveTo>
                        <a:pt x="14" y="398"/>
                      </a:moveTo>
                      <a:lnTo>
                        <a:pt x="0" y="388"/>
                      </a:lnTo>
                      <a:lnTo>
                        <a:pt x="253" y="0"/>
                      </a:lnTo>
                      <a:lnTo>
                        <a:pt x="267" y="9"/>
                      </a:lnTo>
                      <a:lnTo>
                        <a:pt x="14" y="3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238"/>
                <p:cNvSpPr>
                  <a:spLocks/>
                </p:cNvSpPr>
                <p:nvPr/>
              </p:nvSpPr>
              <p:spPr bwMode="auto">
                <a:xfrm>
                  <a:off x="813435" y="1827847"/>
                  <a:ext cx="218599" cy="768667"/>
                </a:xfrm>
                <a:custGeom>
                  <a:avLst/>
                  <a:gdLst/>
                  <a:ahLst/>
                  <a:cxnLst>
                    <a:cxn ang="0">
                      <a:pos x="137" y="538"/>
                    </a:cxn>
                    <a:cxn ang="0">
                      <a:pos x="0" y="4"/>
                    </a:cxn>
                    <a:cxn ang="0">
                      <a:pos x="16" y="0"/>
                    </a:cxn>
                    <a:cxn ang="0">
                      <a:pos x="153" y="534"/>
                    </a:cxn>
                    <a:cxn ang="0">
                      <a:pos x="137" y="538"/>
                    </a:cxn>
                  </a:cxnLst>
                  <a:rect l="0" t="0" r="r" b="b"/>
                  <a:pathLst>
                    <a:path w="153" h="538">
                      <a:moveTo>
                        <a:pt x="137" y="538"/>
                      </a:moveTo>
                      <a:lnTo>
                        <a:pt x="0" y="4"/>
                      </a:lnTo>
                      <a:lnTo>
                        <a:pt x="16" y="0"/>
                      </a:lnTo>
                      <a:lnTo>
                        <a:pt x="153" y="534"/>
                      </a:lnTo>
                      <a:lnTo>
                        <a:pt x="137" y="5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1" name="Freeform 239"/>
            <p:cNvSpPr>
              <a:spLocks/>
            </p:cNvSpPr>
            <p:nvPr/>
          </p:nvSpPr>
          <p:spPr bwMode="auto">
            <a:xfrm>
              <a:off x="2723674" y="2160746"/>
              <a:ext cx="395764" cy="371475"/>
            </a:xfrm>
            <a:custGeom>
              <a:avLst/>
              <a:gdLst/>
              <a:ahLst/>
              <a:cxnLst>
                <a:cxn ang="0">
                  <a:pos x="117" y="37"/>
                </a:cxn>
                <a:cxn ang="0">
                  <a:pos x="81" y="1"/>
                </a:cxn>
                <a:cxn ang="0">
                  <a:pos x="80" y="0"/>
                </a:cxn>
                <a:cxn ang="0">
                  <a:pos x="80" y="0"/>
                </a:cxn>
                <a:cxn ang="0">
                  <a:pos x="80" y="0"/>
                </a:cxn>
                <a:cxn ang="0">
                  <a:pos x="80" y="0"/>
                </a:cxn>
                <a:cxn ang="0">
                  <a:pos x="38" y="0"/>
                </a:cxn>
                <a:cxn ang="0">
                  <a:pos x="38" y="0"/>
                </a:cxn>
                <a:cxn ang="0">
                  <a:pos x="38" y="0"/>
                </a:cxn>
                <a:cxn ang="0">
                  <a:pos x="38" y="0"/>
                </a:cxn>
                <a:cxn ang="0">
                  <a:pos x="37" y="1"/>
                </a:cxn>
                <a:cxn ang="0">
                  <a:pos x="1" y="37"/>
                </a:cxn>
                <a:cxn ang="0">
                  <a:pos x="1" y="39"/>
                </a:cxn>
                <a:cxn ang="0">
                  <a:pos x="8" y="46"/>
                </a:cxn>
                <a:cxn ang="0">
                  <a:pos x="9" y="46"/>
                </a:cxn>
                <a:cxn ang="0">
                  <a:pos x="38" y="18"/>
                </a:cxn>
                <a:cxn ang="0">
                  <a:pos x="38" y="72"/>
                </a:cxn>
                <a:cxn ang="0">
                  <a:pos x="38" y="72"/>
                </a:cxn>
                <a:cxn ang="0">
                  <a:pos x="38" y="108"/>
                </a:cxn>
                <a:cxn ang="0">
                  <a:pos x="39" y="109"/>
                </a:cxn>
                <a:cxn ang="0">
                  <a:pos x="49" y="109"/>
                </a:cxn>
                <a:cxn ang="0">
                  <a:pos x="50" y="108"/>
                </a:cxn>
                <a:cxn ang="0">
                  <a:pos x="50" y="72"/>
                </a:cxn>
                <a:cxn ang="0">
                  <a:pos x="68" y="72"/>
                </a:cxn>
                <a:cxn ang="0">
                  <a:pos x="68" y="108"/>
                </a:cxn>
                <a:cxn ang="0">
                  <a:pos x="69" y="109"/>
                </a:cxn>
                <a:cxn ang="0">
                  <a:pos x="79" y="109"/>
                </a:cxn>
                <a:cxn ang="0">
                  <a:pos x="80" y="108"/>
                </a:cxn>
                <a:cxn ang="0">
                  <a:pos x="80" y="56"/>
                </a:cxn>
                <a:cxn ang="0">
                  <a:pos x="80" y="56"/>
                </a:cxn>
                <a:cxn ang="0">
                  <a:pos x="80" y="17"/>
                </a:cxn>
                <a:cxn ang="0">
                  <a:pos x="108" y="46"/>
                </a:cxn>
                <a:cxn ang="0">
                  <a:pos x="110" y="46"/>
                </a:cxn>
                <a:cxn ang="0">
                  <a:pos x="117" y="39"/>
                </a:cxn>
                <a:cxn ang="0">
                  <a:pos x="117" y="37"/>
                </a:cxn>
              </a:cxnLst>
              <a:rect l="0" t="0" r="r" b="b"/>
              <a:pathLst>
                <a:path w="117" h="109">
                  <a:moveTo>
                    <a:pt x="117" y="37"/>
                  </a:moveTo>
                  <a:cubicBezTo>
                    <a:pt x="81" y="1"/>
                    <a:pt x="81" y="1"/>
                    <a:pt x="81" y="1"/>
                  </a:cubicBezTo>
                  <a:cubicBezTo>
                    <a:pt x="80" y="0"/>
                    <a:pt x="80" y="0"/>
                    <a:pt x="80" y="0"/>
                  </a:cubicBezTo>
                  <a:cubicBezTo>
                    <a:pt x="80" y="0"/>
                    <a:pt x="80" y="0"/>
                    <a:pt x="80" y="0"/>
                  </a:cubicBezTo>
                  <a:cubicBezTo>
                    <a:pt x="80" y="0"/>
                    <a:pt x="80" y="0"/>
                    <a:pt x="80" y="0"/>
                  </a:cubicBezTo>
                  <a:cubicBezTo>
                    <a:pt x="80" y="0"/>
                    <a:pt x="80" y="0"/>
                    <a:pt x="80" y="0"/>
                  </a:cubicBezTo>
                  <a:cubicBezTo>
                    <a:pt x="38" y="0"/>
                    <a:pt x="38" y="0"/>
                    <a:pt x="38" y="0"/>
                  </a:cubicBezTo>
                  <a:cubicBezTo>
                    <a:pt x="38" y="0"/>
                    <a:pt x="38" y="0"/>
                    <a:pt x="38" y="0"/>
                  </a:cubicBezTo>
                  <a:cubicBezTo>
                    <a:pt x="38" y="0"/>
                    <a:pt x="38" y="0"/>
                    <a:pt x="38" y="0"/>
                  </a:cubicBezTo>
                  <a:cubicBezTo>
                    <a:pt x="38" y="0"/>
                    <a:pt x="38" y="0"/>
                    <a:pt x="38" y="0"/>
                  </a:cubicBezTo>
                  <a:cubicBezTo>
                    <a:pt x="37" y="1"/>
                    <a:pt x="37" y="1"/>
                    <a:pt x="37" y="1"/>
                  </a:cubicBezTo>
                  <a:cubicBezTo>
                    <a:pt x="1" y="37"/>
                    <a:pt x="1" y="37"/>
                    <a:pt x="1" y="37"/>
                  </a:cubicBezTo>
                  <a:cubicBezTo>
                    <a:pt x="0" y="38"/>
                    <a:pt x="0" y="38"/>
                    <a:pt x="1" y="39"/>
                  </a:cubicBezTo>
                  <a:cubicBezTo>
                    <a:pt x="8" y="46"/>
                    <a:pt x="8" y="46"/>
                    <a:pt x="8" y="46"/>
                  </a:cubicBezTo>
                  <a:cubicBezTo>
                    <a:pt x="8" y="46"/>
                    <a:pt x="9" y="46"/>
                    <a:pt x="9" y="46"/>
                  </a:cubicBezTo>
                  <a:cubicBezTo>
                    <a:pt x="38" y="18"/>
                    <a:pt x="38" y="18"/>
                    <a:pt x="38" y="18"/>
                  </a:cubicBezTo>
                  <a:cubicBezTo>
                    <a:pt x="38" y="72"/>
                    <a:pt x="38" y="72"/>
                    <a:pt x="38" y="72"/>
                  </a:cubicBezTo>
                  <a:cubicBezTo>
                    <a:pt x="38" y="72"/>
                    <a:pt x="38" y="72"/>
                    <a:pt x="38" y="72"/>
                  </a:cubicBezTo>
                  <a:cubicBezTo>
                    <a:pt x="38" y="108"/>
                    <a:pt x="38" y="108"/>
                    <a:pt x="38" y="108"/>
                  </a:cubicBezTo>
                  <a:cubicBezTo>
                    <a:pt x="38" y="108"/>
                    <a:pt x="38" y="109"/>
                    <a:pt x="39" y="109"/>
                  </a:cubicBezTo>
                  <a:cubicBezTo>
                    <a:pt x="49" y="109"/>
                    <a:pt x="49" y="109"/>
                    <a:pt x="49" y="109"/>
                  </a:cubicBezTo>
                  <a:cubicBezTo>
                    <a:pt x="49" y="109"/>
                    <a:pt x="50" y="108"/>
                    <a:pt x="50" y="108"/>
                  </a:cubicBezTo>
                  <a:cubicBezTo>
                    <a:pt x="50" y="72"/>
                    <a:pt x="50" y="72"/>
                    <a:pt x="50" y="72"/>
                  </a:cubicBezTo>
                  <a:cubicBezTo>
                    <a:pt x="68" y="72"/>
                    <a:pt x="68" y="72"/>
                    <a:pt x="68" y="72"/>
                  </a:cubicBezTo>
                  <a:cubicBezTo>
                    <a:pt x="68" y="108"/>
                    <a:pt x="68" y="108"/>
                    <a:pt x="68" y="108"/>
                  </a:cubicBezTo>
                  <a:cubicBezTo>
                    <a:pt x="68" y="108"/>
                    <a:pt x="68" y="109"/>
                    <a:pt x="69" y="109"/>
                  </a:cubicBezTo>
                  <a:cubicBezTo>
                    <a:pt x="79" y="109"/>
                    <a:pt x="79" y="109"/>
                    <a:pt x="79" y="109"/>
                  </a:cubicBezTo>
                  <a:cubicBezTo>
                    <a:pt x="79" y="109"/>
                    <a:pt x="80" y="108"/>
                    <a:pt x="80" y="108"/>
                  </a:cubicBezTo>
                  <a:cubicBezTo>
                    <a:pt x="80" y="56"/>
                    <a:pt x="80" y="56"/>
                    <a:pt x="80" y="56"/>
                  </a:cubicBezTo>
                  <a:cubicBezTo>
                    <a:pt x="80" y="56"/>
                    <a:pt x="80" y="56"/>
                    <a:pt x="80" y="56"/>
                  </a:cubicBezTo>
                  <a:cubicBezTo>
                    <a:pt x="80" y="17"/>
                    <a:pt x="80" y="17"/>
                    <a:pt x="80" y="17"/>
                  </a:cubicBezTo>
                  <a:cubicBezTo>
                    <a:pt x="108" y="46"/>
                    <a:pt x="108" y="46"/>
                    <a:pt x="108" y="46"/>
                  </a:cubicBezTo>
                  <a:cubicBezTo>
                    <a:pt x="109" y="46"/>
                    <a:pt x="110" y="46"/>
                    <a:pt x="110" y="46"/>
                  </a:cubicBezTo>
                  <a:cubicBezTo>
                    <a:pt x="117" y="39"/>
                    <a:pt x="117" y="39"/>
                    <a:pt x="117" y="39"/>
                  </a:cubicBezTo>
                  <a:cubicBezTo>
                    <a:pt x="117" y="38"/>
                    <a:pt x="117" y="38"/>
                    <a:pt x="117" y="3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Oval 240"/>
            <p:cNvSpPr>
              <a:spLocks noChangeArrowheads="1"/>
            </p:cNvSpPr>
            <p:nvPr/>
          </p:nvSpPr>
          <p:spPr bwMode="auto">
            <a:xfrm>
              <a:off x="2879408" y="2069306"/>
              <a:ext cx="85725" cy="8429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241"/>
            <p:cNvSpPr>
              <a:spLocks noEditPoints="1"/>
            </p:cNvSpPr>
            <p:nvPr/>
          </p:nvSpPr>
          <p:spPr bwMode="auto">
            <a:xfrm>
              <a:off x="2210753" y="1820704"/>
              <a:ext cx="101442" cy="180022"/>
            </a:xfrm>
            <a:custGeom>
              <a:avLst/>
              <a:gdLst/>
              <a:ahLst/>
              <a:cxnLst>
                <a:cxn ang="0">
                  <a:pos x="25" y="0"/>
                </a:cxn>
                <a:cxn ang="0">
                  <a:pos x="5" y="0"/>
                </a:cxn>
                <a:cxn ang="0">
                  <a:pos x="0" y="5"/>
                </a:cxn>
                <a:cxn ang="0">
                  <a:pos x="1" y="48"/>
                </a:cxn>
                <a:cxn ang="0">
                  <a:pos x="6" y="53"/>
                </a:cxn>
                <a:cxn ang="0">
                  <a:pos x="25" y="53"/>
                </a:cxn>
                <a:cxn ang="0">
                  <a:pos x="30" y="48"/>
                </a:cxn>
                <a:cxn ang="0">
                  <a:pos x="30" y="5"/>
                </a:cxn>
                <a:cxn ang="0">
                  <a:pos x="25" y="0"/>
                </a:cxn>
                <a:cxn ang="0">
                  <a:pos x="17" y="47"/>
                </a:cxn>
                <a:cxn ang="0">
                  <a:pos x="17" y="50"/>
                </a:cxn>
                <a:cxn ang="0">
                  <a:pos x="14" y="50"/>
                </a:cxn>
                <a:cxn ang="0">
                  <a:pos x="14" y="47"/>
                </a:cxn>
                <a:cxn ang="0">
                  <a:pos x="13" y="47"/>
                </a:cxn>
                <a:cxn ang="0">
                  <a:pos x="16" y="46"/>
                </a:cxn>
                <a:cxn ang="0">
                  <a:pos x="18" y="47"/>
                </a:cxn>
                <a:cxn ang="0">
                  <a:pos x="17" y="47"/>
                </a:cxn>
                <a:cxn ang="0">
                  <a:pos x="27" y="43"/>
                </a:cxn>
                <a:cxn ang="0">
                  <a:pos x="3" y="43"/>
                </a:cxn>
                <a:cxn ang="0">
                  <a:pos x="3" y="6"/>
                </a:cxn>
                <a:cxn ang="0">
                  <a:pos x="27" y="6"/>
                </a:cxn>
                <a:cxn ang="0">
                  <a:pos x="27" y="43"/>
                </a:cxn>
              </a:cxnLst>
              <a:rect l="0" t="0" r="r" b="b"/>
              <a:pathLst>
                <a:path w="30" h="53">
                  <a:moveTo>
                    <a:pt x="25" y="0"/>
                  </a:moveTo>
                  <a:cubicBezTo>
                    <a:pt x="5" y="0"/>
                    <a:pt x="5" y="0"/>
                    <a:pt x="5" y="0"/>
                  </a:cubicBezTo>
                  <a:cubicBezTo>
                    <a:pt x="3" y="0"/>
                    <a:pt x="0" y="2"/>
                    <a:pt x="0" y="5"/>
                  </a:cubicBezTo>
                  <a:cubicBezTo>
                    <a:pt x="1" y="48"/>
                    <a:pt x="1" y="48"/>
                    <a:pt x="1" y="48"/>
                  </a:cubicBezTo>
                  <a:cubicBezTo>
                    <a:pt x="1" y="51"/>
                    <a:pt x="3" y="53"/>
                    <a:pt x="6" y="53"/>
                  </a:cubicBezTo>
                  <a:cubicBezTo>
                    <a:pt x="25" y="53"/>
                    <a:pt x="25" y="53"/>
                    <a:pt x="25" y="53"/>
                  </a:cubicBezTo>
                  <a:cubicBezTo>
                    <a:pt x="28" y="53"/>
                    <a:pt x="30" y="51"/>
                    <a:pt x="30" y="48"/>
                  </a:cubicBezTo>
                  <a:cubicBezTo>
                    <a:pt x="30" y="5"/>
                    <a:pt x="30" y="5"/>
                    <a:pt x="30" y="5"/>
                  </a:cubicBezTo>
                  <a:cubicBezTo>
                    <a:pt x="30" y="2"/>
                    <a:pt x="28" y="0"/>
                    <a:pt x="25" y="0"/>
                  </a:cubicBezTo>
                  <a:close/>
                  <a:moveTo>
                    <a:pt x="17" y="47"/>
                  </a:moveTo>
                  <a:cubicBezTo>
                    <a:pt x="17" y="50"/>
                    <a:pt x="17" y="50"/>
                    <a:pt x="17" y="50"/>
                  </a:cubicBezTo>
                  <a:cubicBezTo>
                    <a:pt x="14" y="50"/>
                    <a:pt x="14" y="50"/>
                    <a:pt x="14" y="50"/>
                  </a:cubicBezTo>
                  <a:cubicBezTo>
                    <a:pt x="14" y="47"/>
                    <a:pt x="14" y="47"/>
                    <a:pt x="14" y="47"/>
                  </a:cubicBezTo>
                  <a:cubicBezTo>
                    <a:pt x="13" y="47"/>
                    <a:pt x="13" y="47"/>
                    <a:pt x="13" y="47"/>
                  </a:cubicBezTo>
                  <a:cubicBezTo>
                    <a:pt x="16" y="46"/>
                    <a:pt x="16" y="46"/>
                    <a:pt x="16" y="46"/>
                  </a:cubicBezTo>
                  <a:cubicBezTo>
                    <a:pt x="18" y="47"/>
                    <a:pt x="18" y="47"/>
                    <a:pt x="18" y="47"/>
                  </a:cubicBezTo>
                  <a:lnTo>
                    <a:pt x="17" y="47"/>
                  </a:lnTo>
                  <a:close/>
                  <a:moveTo>
                    <a:pt x="27" y="43"/>
                  </a:moveTo>
                  <a:cubicBezTo>
                    <a:pt x="3" y="43"/>
                    <a:pt x="3" y="43"/>
                    <a:pt x="3" y="43"/>
                  </a:cubicBezTo>
                  <a:cubicBezTo>
                    <a:pt x="3" y="6"/>
                    <a:pt x="3" y="6"/>
                    <a:pt x="3" y="6"/>
                  </a:cubicBezTo>
                  <a:cubicBezTo>
                    <a:pt x="27" y="6"/>
                    <a:pt x="27" y="6"/>
                    <a:pt x="27" y="6"/>
                  </a:cubicBezTo>
                  <a:lnTo>
                    <a:pt x="27"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242"/>
            <p:cNvSpPr>
              <a:spLocks/>
            </p:cNvSpPr>
            <p:nvPr/>
          </p:nvSpPr>
          <p:spPr bwMode="auto">
            <a:xfrm>
              <a:off x="3962400" y="2399347"/>
              <a:ext cx="162878" cy="64294"/>
            </a:xfrm>
            <a:custGeom>
              <a:avLst/>
              <a:gdLst/>
              <a:ahLst/>
              <a:cxnLst>
                <a:cxn ang="0">
                  <a:pos x="48" y="1"/>
                </a:cxn>
                <a:cxn ang="0">
                  <a:pos x="44" y="0"/>
                </a:cxn>
                <a:cxn ang="0">
                  <a:pos x="4" y="0"/>
                </a:cxn>
                <a:cxn ang="0">
                  <a:pos x="0" y="1"/>
                </a:cxn>
                <a:cxn ang="0">
                  <a:pos x="23" y="19"/>
                </a:cxn>
                <a:cxn ang="0">
                  <a:pos x="48" y="1"/>
                </a:cxn>
              </a:cxnLst>
              <a:rect l="0" t="0" r="r" b="b"/>
              <a:pathLst>
                <a:path w="48" h="19">
                  <a:moveTo>
                    <a:pt x="48" y="1"/>
                  </a:moveTo>
                  <a:cubicBezTo>
                    <a:pt x="47" y="0"/>
                    <a:pt x="45" y="0"/>
                    <a:pt x="44" y="0"/>
                  </a:cubicBezTo>
                  <a:cubicBezTo>
                    <a:pt x="4" y="0"/>
                    <a:pt x="4" y="0"/>
                    <a:pt x="4" y="0"/>
                  </a:cubicBezTo>
                  <a:cubicBezTo>
                    <a:pt x="2" y="0"/>
                    <a:pt x="1" y="0"/>
                    <a:pt x="0" y="1"/>
                  </a:cubicBezTo>
                  <a:cubicBezTo>
                    <a:pt x="23" y="19"/>
                    <a:pt x="23" y="19"/>
                    <a:pt x="23" y="19"/>
                  </a:cubicBezTo>
                  <a:lnTo>
                    <a:pt x="48"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243"/>
            <p:cNvSpPr>
              <a:spLocks/>
            </p:cNvSpPr>
            <p:nvPr/>
          </p:nvSpPr>
          <p:spPr bwMode="auto">
            <a:xfrm>
              <a:off x="4078129" y="2413634"/>
              <a:ext cx="54293" cy="94297"/>
            </a:xfrm>
            <a:custGeom>
              <a:avLst/>
              <a:gdLst/>
              <a:ahLst/>
              <a:cxnLst>
                <a:cxn ang="0">
                  <a:pos x="16" y="0"/>
                </a:cxn>
                <a:cxn ang="0">
                  <a:pos x="0" y="12"/>
                </a:cxn>
                <a:cxn ang="0">
                  <a:pos x="15" y="28"/>
                </a:cxn>
                <a:cxn ang="0">
                  <a:pos x="16" y="25"/>
                </a:cxn>
                <a:cxn ang="0">
                  <a:pos x="16" y="2"/>
                </a:cxn>
                <a:cxn ang="0">
                  <a:pos x="16" y="0"/>
                </a:cxn>
              </a:cxnLst>
              <a:rect l="0" t="0" r="r" b="b"/>
              <a:pathLst>
                <a:path w="16" h="28">
                  <a:moveTo>
                    <a:pt x="16" y="0"/>
                  </a:moveTo>
                  <a:cubicBezTo>
                    <a:pt x="0" y="12"/>
                    <a:pt x="0" y="12"/>
                    <a:pt x="0" y="12"/>
                  </a:cubicBezTo>
                  <a:cubicBezTo>
                    <a:pt x="15" y="28"/>
                    <a:pt x="15" y="28"/>
                    <a:pt x="15" y="28"/>
                  </a:cubicBezTo>
                  <a:cubicBezTo>
                    <a:pt x="15" y="27"/>
                    <a:pt x="16" y="26"/>
                    <a:pt x="16" y="25"/>
                  </a:cubicBezTo>
                  <a:cubicBezTo>
                    <a:pt x="16" y="2"/>
                    <a:pt x="16" y="2"/>
                    <a:pt x="16" y="2"/>
                  </a:cubicBezTo>
                  <a:cubicBezTo>
                    <a:pt x="16" y="1"/>
                    <a:pt x="16" y="1"/>
                    <a:pt x="16"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244"/>
            <p:cNvSpPr>
              <a:spLocks/>
            </p:cNvSpPr>
            <p:nvPr/>
          </p:nvSpPr>
          <p:spPr bwMode="auto">
            <a:xfrm>
              <a:off x="3952399" y="2409348"/>
              <a:ext cx="57150" cy="98584"/>
            </a:xfrm>
            <a:custGeom>
              <a:avLst/>
              <a:gdLst/>
              <a:ahLst/>
              <a:cxnLst>
                <a:cxn ang="0">
                  <a:pos x="1" y="0"/>
                </a:cxn>
                <a:cxn ang="0">
                  <a:pos x="0" y="3"/>
                </a:cxn>
                <a:cxn ang="0">
                  <a:pos x="0" y="26"/>
                </a:cxn>
                <a:cxn ang="0">
                  <a:pos x="1" y="29"/>
                </a:cxn>
                <a:cxn ang="0">
                  <a:pos x="17" y="13"/>
                </a:cxn>
                <a:cxn ang="0">
                  <a:pos x="1" y="0"/>
                </a:cxn>
              </a:cxnLst>
              <a:rect l="0" t="0" r="r" b="b"/>
              <a:pathLst>
                <a:path w="17" h="29">
                  <a:moveTo>
                    <a:pt x="1" y="0"/>
                  </a:moveTo>
                  <a:cubicBezTo>
                    <a:pt x="1" y="1"/>
                    <a:pt x="0" y="2"/>
                    <a:pt x="0" y="3"/>
                  </a:cubicBezTo>
                  <a:cubicBezTo>
                    <a:pt x="0" y="26"/>
                    <a:pt x="0" y="26"/>
                    <a:pt x="0" y="26"/>
                  </a:cubicBezTo>
                  <a:cubicBezTo>
                    <a:pt x="0" y="27"/>
                    <a:pt x="1" y="28"/>
                    <a:pt x="1" y="29"/>
                  </a:cubicBezTo>
                  <a:cubicBezTo>
                    <a:pt x="17" y="13"/>
                    <a:pt x="17" y="13"/>
                    <a:pt x="17" y="13"/>
                  </a:cubicBez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245"/>
            <p:cNvSpPr>
              <a:spLocks/>
            </p:cNvSpPr>
            <p:nvPr/>
          </p:nvSpPr>
          <p:spPr bwMode="auto">
            <a:xfrm>
              <a:off x="3965258" y="2460783"/>
              <a:ext cx="155734" cy="58579"/>
            </a:xfrm>
            <a:custGeom>
              <a:avLst/>
              <a:gdLst/>
              <a:ahLst/>
              <a:cxnLst>
                <a:cxn ang="0">
                  <a:pos x="23" y="5"/>
                </a:cxn>
                <a:cxn ang="0">
                  <a:pos x="21" y="5"/>
                </a:cxn>
                <a:cxn ang="0">
                  <a:pos x="15" y="0"/>
                </a:cxn>
                <a:cxn ang="0">
                  <a:pos x="0" y="16"/>
                </a:cxn>
                <a:cxn ang="0">
                  <a:pos x="2" y="17"/>
                </a:cxn>
                <a:cxn ang="0">
                  <a:pos x="43" y="17"/>
                </a:cxn>
                <a:cxn ang="0">
                  <a:pos x="46" y="16"/>
                </a:cxn>
                <a:cxn ang="0">
                  <a:pos x="30" y="0"/>
                </a:cxn>
                <a:cxn ang="0">
                  <a:pos x="23" y="5"/>
                </a:cxn>
              </a:cxnLst>
              <a:rect l="0" t="0" r="r" b="b"/>
              <a:pathLst>
                <a:path w="46" h="17">
                  <a:moveTo>
                    <a:pt x="23" y="5"/>
                  </a:moveTo>
                  <a:cubicBezTo>
                    <a:pt x="23" y="5"/>
                    <a:pt x="22" y="5"/>
                    <a:pt x="21" y="5"/>
                  </a:cubicBezTo>
                  <a:cubicBezTo>
                    <a:pt x="15" y="0"/>
                    <a:pt x="15" y="0"/>
                    <a:pt x="15" y="0"/>
                  </a:cubicBezTo>
                  <a:cubicBezTo>
                    <a:pt x="0" y="16"/>
                    <a:pt x="0" y="16"/>
                    <a:pt x="0" y="16"/>
                  </a:cubicBezTo>
                  <a:cubicBezTo>
                    <a:pt x="0" y="16"/>
                    <a:pt x="1" y="17"/>
                    <a:pt x="2" y="17"/>
                  </a:cubicBezTo>
                  <a:cubicBezTo>
                    <a:pt x="43" y="17"/>
                    <a:pt x="43" y="17"/>
                    <a:pt x="43" y="17"/>
                  </a:cubicBezTo>
                  <a:cubicBezTo>
                    <a:pt x="44" y="17"/>
                    <a:pt x="45" y="17"/>
                    <a:pt x="46" y="16"/>
                  </a:cubicBezTo>
                  <a:cubicBezTo>
                    <a:pt x="30" y="0"/>
                    <a:pt x="30" y="0"/>
                    <a:pt x="30" y="0"/>
                  </a:cubicBezTo>
                  <a:lnTo>
                    <a:pt x="2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246"/>
            <p:cNvSpPr>
              <a:spLocks/>
            </p:cNvSpPr>
            <p:nvPr/>
          </p:nvSpPr>
          <p:spPr bwMode="auto">
            <a:xfrm>
              <a:off x="2087880" y="2546508"/>
              <a:ext cx="250032" cy="207169"/>
            </a:xfrm>
            <a:custGeom>
              <a:avLst/>
              <a:gdLst/>
              <a:ahLst/>
              <a:cxnLst>
                <a:cxn ang="0">
                  <a:pos x="37" y="0"/>
                </a:cxn>
                <a:cxn ang="0">
                  <a:pos x="74" y="24"/>
                </a:cxn>
                <a:cxn ang="0">
                  <a:pos x="58" y="45"/>
                </a:cxn>
                <a:cxn ang="0">
                  <a:pos x="70" y="61"/>
                </a:cxn>
                <a:cxn ang="0">
                  <a:pos x="45" y="48"/>
                </a:cxn>
                <a:cxn ang="0">
                  <a:pos x="37" y="49"/>
                </a:cxn>
                <a:cxn ang="0">
                  <a:pos x="0" y="24"/>
                </a:cxn>
                <a:cxn ang="0">
                  <a:pos x="37" y="0"/>
                </a:cxn>
              </a:cxnLst>
              <a:rect l="0" t="0" r="r" b="b"/>
              <a:pathLst>
                <a:path w="74" h="61">
                  <a:moveTo>
                    <a:pt x="37" y="0"/>
                  </a:moveTo>
                  <a:cubicBezTo>
                    <a:pt x="58" y="0"/>
                    <a:pt x="74" y="11"/>
                    <a:pt x="74" y="24"/>
                  </a:cubicBezTo>
                  <a:cubicBezTo>
                    <a:pt x="74" y="33"/>
                    <a:pt x="68" y="40"/>
                    <a:pt x="58" y="45"/>
                  </a:cubicBezTo>
                  <a:cubicBezTo>
                    <a:pt x="59" y="55"/>
                    <a:pt x="70" y="61"/>
                    <a:pt x="70" y="61"/>
                  </a:cubicBezTo>
                  <a:cubicBezTo>
                    <a:pt x="53" y="61"/>
                    <a:pt x="47" y="53"/>
                    <a:pt x="45" y="48"/>
                  </a:cubicBezTo>
                  <a:cubicBezTo>
                    <a:pt x="43" y="49"/>
                    <a:pt x="40" y="49"/>
                    <a:pt x="37" y="49"/>
                  </a:cubicBezTo>
                  <a:cubicBezTo>
                    <a:pt x="17" y="49"/>
                    <a:pt x="0" y="38"/>
                    <a:pt x="0" y="24"/>
                  </a:cubicBezTo>
                  <a:cubicBezTo>
                    <a:pt x="0" y="11"/>
                    <a:pt x="17" y="0"/>
                    <a:pt x="37"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247"/>
            <p:cNvSpPr>
              <a:spLocks/>
            </p:cNvSpPr>
            <p:nvPr/>
          </p:nvSpPr>
          <p:spPr bwMode="auto">
            <a:xfrm>
              <a:off x="4676775" y="2600801"/>
              <a:ext cx="198597" cy="128587"/>
            </a:xfrm>
            <a:custGeom>
              <a:avLst/>
              <a:gdLst/>
              <a:ahLst/>
              <a:cxnLst>
                <a:cxn ang="0">
                  <a:pos x="57" y="29"/>
                </a:cxn>
                <a:cxn ang="0">
                  <a:pos x="54" y="29"/>
                </a:cxn>
                <a:cxn ang="0">
                  <a:pos x="54" y="22"/>
                </a:cxn>
                <a:cxn ang="0">
                  <a:pos x="54" y="22"/>
                </a:cxn>
                <a:cxn ang="0">
                  <a:pos x="54" y="22"/>
                </a:cxn>
                <a:cxn ang="0">
                  <a:pos x="31" y="22"/>
                </a:cxn>
                <a:cxn ang="0">
                  <a:pos x="31" y="15"/>
                </a:cxn>
                <a:cxn ang="0">
                  <a:pos x="39" y="15"/>
                </a:cxn>
                <a:cxn ang="0">
                  <a:pos x="42" y="12"/>
                </a:cxn>
                <a:cxn ang="0">
                  <a:pos x="42" y="3"/>
                </a:cxn>
                <a:cxn ang="0">
                  <a:pos x="39" y="0"/>
                </a:cxn>
                <a:cxn ang="0">
                  <a:pos x="20" y="0"/>
                </a:cxn>
                <a:cxn ang="0">
                  <a:pos x="17" y="3"/>
                </a:cxn>
                <a:cxn ang="0">
                  <a:pos x="17" y="12"/>
                </a:cxn>
                <a:cxn ang="0">
                  <a:pos x="20" y="15"/>
                </a:cxn>
                <a:cxn ang="0">
                  <a:pos x="28" y="15"/>
                </a:cxn>
                <a:cxn ang="0">
                  <a:pos x="28" y="22"/>
                </a:cxn>
                <a:cxn ang="0">
                  <a:pos x="4" y="22"/>
                </a:cxn>
                <a:cxn ang="0">
                  <a:pos x="4" y="22"/>
                </a:cxn>
                <a:cxn ang="0">
                  <a:pos x="4" y="22"/>
                </a:cxn>
                <a:cxn ang="0">
                  <a:pos x="4" y="29"/>
                </a:cxn>
                <a:cxn ang="0">
                  <a:pos x="2" y="29"/>
                </a:cxn>
                <a:cxn ang="0">
                  <a:pos x="0" y="31"/>
                </a:cxn>
                <a:cxn ang="0">
                  <a:pos x="0" y="36"/>
                </a:cxn>
                <a:cxn ang="0">
                  <a:pos x="2" y="38"/>
                </a:cxn>
                <a:cxn ang="0">
                  <a:pos x="13" y="38"/>
                </a:cxn>
                <a:cxn ang="0">
                  <a:pos x="15" y="36"/>
                </a:cxn>
                <a:cxn ang="0">
                  <a:pos x="15" y="31"/>
                </a:cxn>
                <a:cxn ang="0">
                  <a:pos x="13" y="29"/>
                </a:cxn>
                <a:cxn ang="0">
                  <a:pos x="7" y="29"/>
                </a:cxn>
                <a:cxn ang="0">
                  <a:pos x="7" y="25"/>
                </a:cxn>
                <a:cxn ang="0">
                  <a:pos x="28" y="25"/>
                </a:cxn>
                <a:cxn ang="0">
                  <a:pos x="28" y="29"/>
                </a:cxn>
                <a:cxn ang="0">
                  <a:pos x="24" y="29"/>
                </a:cxn>
                <a:cxn ang="0">
                  <a:pos x="22" y="31"/>
                </a:cxn>
                <a:cxn ang="0">
                  <a:pos x="22" y="36"/>
                </a:cxn>
                <a:cxn ang="0">
                  <a:pos x="24" y="38"/>
                </a:cxn>
                <a:cxn ang="0">
                  <a:pos x="35" y="38"/>
                </a:cxn>
                <a:cxn ang="0">
                  <a:pos x="37" y="36"/>
                </a:cxn>
                <a:cxn ang="0">
                  <a:pos x="37" y="31"/>
                </a:cxn>
                <a:cxn ang="0">
                  <a:pos x="35" y="29"/>
                </a:cxn>
                <a:cxn ang="0">
                  <a:pos x="31" y="29"/>
                </a:cxn>
                <a:cxn ang="0">
                  <a:pos x="31" y="25"/>
                </a:cxn>
                <a:cxn ang="0">
                  <a:pos x="51" y="25"/>
                </a:cxn>
                <a:cxn ang="0">
                  <a:pos x="51" y="29"/>
                </a:cxn>
                <a:cxn ang="0">
                  <a:pos x="46" y="29"/>
                </a:cxn>
                <a:cxn ang="0">
                  <a:pos x="44" y="31"/>
                </a:cxn>
                <a:cxn ang="0">
                  <a:pos x="44" y="36"/>
                </a:cxn>
                <a:cxn ang="0">
                  <a:pos x="46" y="38"/>
                </a:cxn>
                <a:cxn ang="0">
                  <a:pos x="57" y="38"/>
                </a:cxn>
                <a:cxn ang="0">
                  <a:pos x="59" y="36"/>
                </a:cxn>
                <a:cxn ang="0">
                  <a:pos x="59" y="31"/>
                </a:cxn>
                <a:cxn ang="0">
                  <a:pos x="57" y="29"/>
                </a:cxn>
              </a:cxnLst>
              <a:rect l="0" t="0" r="r" b="b"/>
              <a:pathLst>
                <a:path w="59" h="38">
                  <a:moveTo>
                    <a:pt x="57" y="29"/>
                  </a:moveTo>
                  <a:cubicBezTo>
                    <a:pt x="54" y="29"/>
                    <a:pt x="54" y="29"/>
                    <a:pt x="54" y="29"/>
                  </a:cubicBezTo>
                  <a:cubicBezTo>
                    <a:pt x="54" y="22"/>
                    <a:pt x="54" y="22"/>
                    <a:pt x="54" y="22"/>
                  </a:cubicBezTo>
                  <a:cubicBezTo>
                    <a:pt x="54" y="22"/>
                    <a:pt x="54" y="22"/>
                    <a:pt x="54" y="22"/>
                  </a:cubicBezTo>
                  <a:cubicBezTo>
                    <a:pt x="54" y="22"/>
                    <a:pt x="54" y="22"/>
                    <a:pt x="54" y="22"/>
                  </a:cubicBezTo>
                  <a:cubicBezTo>
                    <a:pt x="31" y="22"/>
                    <a:pt x="31" y="22"/>
                    <a:pt x="31" y="22"/>
                  </a:cubicBezTo>
                  <a:cubicBezTo>
                    <a:pt x="31" y="15"/>
                    <a:pt x="31" y="15"/>
                    <a:pt x="31" y="15"/>
                  </a:cubicBezTo>
                  <a:cubicBezTo>
                    <a:pt x="39" y="15"/>
                    <a:pt x="39" y="15"/>
                    <a:pt x="39" y="15"/>
                  </a:cubicBezTo>
                  <a:cubicBezTo>
                    <a:pt x="41" y="15"/>
                    <a:pt x="42" y="13"/>
                    <a:pt x="42" y="12"/>
                  </a:cubicBezTo>
                  <a:cubicBezTo>
                    <a:pt x="42" y="3"/>
                    <a:pt x="42" y="3"/>
                    <a:pt x="42" y="3"/>
                  </a:cubicBezTo>
                  <a:cubicBezTo>
                    <a:pt x="42" y="1"/>
                    <a:pt x="41" y="0"/>
                    <a:pt x="39" y="0"/>
                  </a:cubicBezTo>
                  <a:cubicBezTo>
                    <a:pt x="20" y="0"/>
                    <a:pt x="20" y="0"/>
                    <a:pt x="20" y="0"/>
                  </a:cubicBezTo>
                  <a:cubicBezTo>
                    <a:pt x="18" y="0"/>
                    <a:pt x="17" y="1"/>
                    <a:pt x="17" y="3"/>
                  </a:cubicBezTo>
                  <a:cubicBezTo>
                    <a:pt x="17" y="12"/>
                    <a:pt x="17" y="12"/>
                    <a:pt x="17" y="12"/>
                  </a:cubicBezTo>
                  <a:cubicBezTo>
                    <a:pt x="17" y="13"/>
                    <a:pt x="18" y="15"/>
                    <a:pt x="20" y="15"/>
                  </a:cubicBezTo>
                  <a:cubicBezTo>
                    <a:pt x="28" y="15"/>
                    <a:pt x="28" y="15"/>
                    <a:pt x="28" y="15"/>
                  </a:cubicBezTo>
                  <a:cubicBezTo>
                    <a:pt x="28" y="22"/>
                    <a:pt x="28" y="22"/>
                    <a:pt x="28" y="22"/>
                  </a:cubicBezTo>
                  <a:cubicBezTo>
                    <a:pt x="4" y="22"/>
                    <a:pt x="4" y="22"/>
                    <a:pt x="4" y="22"/>
                  </a:cubicBezTo>
                  <a:cubicBezTo>
                    <a:pt x="4" y="22"/>
                    <a:pt x="4" y="22"/>
                    <a:pt x="4" y="22"/>
                  </a:cubicBezTo>
                  <a:cubicBezTo>
                    <a:pt x="4" y="22"/>
                    <a:pt x="4" y="22"/>
                    <a:pt x="4" y="22"/>
                  </a:cubicBezTo>
                  <a:cubicBezTo>
                    <a:pt x="4" y="29"/>
                    <a:pt x="4" y="29"/>
                    <a:pt x="4" y="29"/>
                  </a:cubicBezTo>
                  <a:cubicBezTo>
                    <a:pt x="2" y="29"/>
                    <a:pt x="2" y="29"/>
                    <a:pt x="2" y="29"/>
                  </a:cubicBezTo>
                  <a:cubicBezTo>
                    <a:pt x="1" y="29"/>
                    <a:pt x="0" y="30"/>
                    <a:pt x="0" y="31"/>
                  </a:cubicBezTo>
                  <a:cubicBezTo>
                    <a:pt x="0" y="36"/>
                    <a:pt x="0" y="36"/>
                    <a:pt x="0" y="36"/>
                  </a:cubicBezTo>
                  <a:cubicBezTo>
                    <a:pt x="0" y="37"/>
                    <a:pt x="1" y="38"/>
                    <a:pt x="2" y="38"/>
                  </a:cubicBezTo>
                  <a:cubicBezTo>
                    <a:pt x="13" y="38"/>
                    <a:pt x="13" y="38"/>
                    <a:pt x="13" y="38"/>
                  </a:cubicBezTo>
                  <a:cubicBezTo>
                    <a:pt x="14" y="38"/>
                    <a:pt x="15" y="37"/>
                    <a:pt x="15" y="36"/>
                  </a:cubicBezTo>
                  <a:cubicBezTo>
                    <a:pt x="15" y="31"/>
                    <a:pt x="15" y="31"/>
                    <a:pt x="15" y="31"/>
                  </a:cubicBezTo>
                  <a:cubicBezTo>
                    <a:pt x="15" y="30"/>
                    <a:pt x="14" y="29"/>
                    <a:pt x="13" y="29"/>
                  </a:cubicBezTo>
                  <a:cubicBezTo>
                    <a:pt x="7" y="29"/>
                    <a:pt x="7" y="29"/>
                    <a:pt x="7" y="29"/>
                  </a:cubicBezTo>
                  <a:cubicBezTo>
                    <a:pt x="7" y="25"/>
                    <a:pt x="7" y="25"/>
                    <a:pt x="7" y="25"/>
                  </a:cubicBezTo>
                  <a:cubicBezTo>
                    <a:pt x="28" y="25"/>
                    <a:pt x="28" y="25"/>
                    <a:pt x="28" y="25"/>
                  </a:cubicBezTo>
                  <a:cubicBezTo>
                    <a:pt x="28" y="29"/>
                    <a:pt x="28" y="29"/>
                    <a:pt x="28" y="29"/>
                  </a:cubicBezTo>
                  <a:cubicBezTo>
                    <a:pt x="24" y="29"/>
                    <a:pt x="24" y="29"/>
                    <a:pt x="24" y="29"/>
                  </a:cubicBezTo>
                  <a:cubicBezTo>
                    <a:pt x="23" y="29"/>
                    <a:pt x="22" y="30"/>
                    <a:pt x="22" y="31"/>
                  </a:cubicBezTo>
                  <a:cubicBezTo>
                    <a:pt x="22" y="36"/>
                    <a:pt x="22" y="36"/>
                    <a:pt x="22" y="36"/>
                  </a:cubicBezTo>
                  <a:cubicBezTo>
                    <a:pt x="22" y="37"/>
                    <a:pt x="23" y="38"/>
                    <a:pt x="24" y="38"/>
                  </a:cubicBezTo>
                  <a:cubicBezTo>
                    <a:pt x="35" y="38"/>
                    <a:pt x="35" y="38"/>
                    <a:pt x="35" y="38"/>
                  </a:cubicBezTo>
                  <a:cubicBezTo>
                    <a:pt x="36" y="38"/>
                    <a:pt x="37" y="37"/>
                    <a:pt x="37" y="36"/>
                  </a:cubicBezTo>
                  <a:cubicBezTo>
                    <a:pt x="37" y="31"/>
                    <a:pt x="37" y="31"/>
                    <a:pt x="37" y="31"/>
                  </a:cubicBezTo>
                  <a:cubicBezTo>
                    <a:pt x="37" y="30"/>
                    <a:pt x="36" y="29"/>
                    <a:pt x="35" y="29"/>
                  </a:cubicBezTo>
                  <a:cubicBezTo>
                    <a:pt x="31" y="29"/>
                    <a:pt x="31" y="29"/>
                    <a:pt x="31" y="29"/>
                  </a:cubicBezTo>
                  <a:cubicBezTo>
                    <a:pt x="31" y="25"/>
                    <a:pt x="31" y="25"/>
                    <a:pt x="31" y="25"/>
                  </a:cubicBezTo>
                  <a:cubicBezTo>
                    <a:pt x="51" y="25"/>
                    <a:pt x="51" y="25"/>
                    <a:pt x="51" y="25"/>
                  </a:cubicBezTo>
                  <a:cubicBezTo>
                    <a:pt x="51" y="29"/>
                    <a:pt x="51" y="29"/>
                    <a:pt x="51" y="29"/>
                  </a:cubicBezTo>
                  <a:cubicBezTo>
                    <a:pt x="46" y="29"/>
                    <a:pt x="46" y="29"/>
                    <a:pt x="46" y="29"/>
                  </a:cubicBezTo>
                  <a:cubicBezTo>
                    <a:pt x="45" y="29"/>
                    <a:pt x="44" y="30"/>
                    <a:pt x="44" y="31"/>
                  </a:cubicBezTo>
                  <a:cubicBezTo>
                    <a:pt x="44" y="36"/>
                    <a:pt x="44" y="36"/>
                    <a:pt x="44" y="36"/>
                  </a:cubicBezTo>
                  <a:cubicBezTo>
                    <a:pt x="44" y="37"/>
                    <a:pt x="45" y="38"/>
                    <a:pt x="46" y="38"/>
                  </a:cubicBezTo>
                  <a:cubicBezTo>
                    <a:pt x="57" y="38"/>
                    <a:pt x="57" y="38"/>
                    <a:pt x="57" y="38"/>
                  </a:cubicBezTo>
                  <a:cubicBezTo>
                    <a:pt x="58" y="38"/>
                    <a:pt x="59" y="37"/>
                    <a:pt x="59" y="36"/>
                  </a:cubicBezTo>
                  <a:cubicBezTo>
                    <a:pt x="59" y="31"/>
                    <a:pt x="59" y="31"/>
                    <a:pt x="59" y="31"/>
                  </a:cubicBezTo>
                  <a:cubicBezTo>
                    <a:pt x="59" y="30"/>
                    <a:pt x="58" y="29"/>
                    <a:pt x="57" y="2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248"/>
            <p:cNvSpPr>
              <a:spLocks noEditPoints="1"/>
            </p:cNvSpPr>
            <p:nvPr/>
          </p:nvSpPr>
          <p:spPr bwMode="auto">
            <a:xfrm>
              <a:off x="1756410" y="2167889"/>
              <a:ext cx="155734" cy="157162"/>
            </a:xfrm>
            <a:custGeom>
              <a:avLst/>
              <a:gdLst/>
              <a:ahLst/>
              <a:cxnLst>
                <a:cxn ang="0">
                  <a:pos x="23" y="0"/>
                </a:cxn>
                <a:cxn ang="0">
                  <a:pos x="0" y="23"/>
                </a:cxn>
                <a:cxn ang="0">
                  <a:pos x="23" y="46"/>
                </a:cxn>
                <a:cxn ang="0">
                  <a:pos x="46" y="23"/>
                </a:cxn>
                <a:cxn ang="0">
                  <a:pos x="43" y="22"/>
                </a:cxn>
                <a:cxn ang="0">
                  <a:pos x="36" y="14"/>
                </a:cxn>
                <a:cxn ang="0">
                  <a:pos x="43" y="22"/>
                </a:cxn>
                <a:cxn ang="0">
                  <a:pos x="35" y="13"/>
                </a:cxn>
                <a:cxn ang="0">
                  <a:pos x="40" y="13"/>
                </a:cxn>
                <a:cxn ang="0">
                  <a:pos x="32" y="13"/>
                </a:cxn>
                <a:cxn ang="0">
                  <a:pos x="24" y="5"/>
                </a:cxn>
                <a:cxn ang="0">
                  <a:pos x="33" y="14"/>
                </a:cxn>
                <a:cxn ang="0">
                  <a:pos x="24" y="22"/>
                </a:cxn>
                <a:cxn ang="0">
                  <a:pos x="24" y="23"/>
                </a:cxn>
                <a:cxn ang="0">
                  <a:pos x="35" y="24"/>
                </a:cxn>
                <a:cxn ang="0">
                  <a:pos x="24" y="30"/>
                </a:cxn>
                <a:cxn ang="0">
                  <a:pos x="19" y="4"/>
                </a:cxn>
                <a:cxn ang="0">
                  <a:pos x="6" y="13"/>
                </a:cxn>
                <a:cxn ang="0">
                  <a:pos x="5" y="14"/>
                </a:cxn>
                <a:cxn ang="0">
                  <a:pos x="8" y="22"/>
                </a:cxn>
                <a:cxn ang="0">
                  <a:pos x="5" y="14"/>
                </a:cxn>
                <a:cxn ang="0">
                  <a:pos x="8" y="23"/>
                </a:cxn>
                <a:cxn ang="0">
                  <a:pos x="9" y="30"/>
                </a:cxn>
                <a:cxn ang="0">
                  <a:pos x="3" y="23"/>
                </a:cxn>
                <a:cxn ang="0">
                  <a:pos x="9" y="32"/>
                </a:cxn>
                <a:cxn ang="0">
                  <a:pos x="5" y="32"/>
                </a:cxn>
                <a:cxn ang="0">
                  <a:pos x="33" y="32"/>
                </a:cxn>
                <a:cxn ang="0">
                  <a:pos x="24" y="32"/>
                </a:cxn>
                <a:cxn ang="0">
                  <a:pos x="36" y="32"/>
                </a:cxn>
                <a:cxn ang="0">
                  <a:pos x="28" y="42"/>
                </a:cxn>
                <a:cxn ang="0">
                  <a:pos x="38" y="24"/>
                </a:cxn>
                <a:cxn ang="0">
                  <a:pos x="43" y="23"/>
                </a:cxn>
                <a:cxn ang="0">
                  <a:pos x="37" y="30"/>
                </a:cxn>
              </a:cxnLst>
              <a:rect l="0" t="0" r="r" b="b"/>
              <a:pathLst>
                <a:path w="46" h="46">
                  <a:moveTo>
                    <a:pt x="23" y="0"/>
                  </a:moveTo>
                  <a:cubicBezTo>
                    <a:pt x="23" y="0"/>
                    <a:pt x="23" y="0"/>
                    <a:pt x="23" y="0"/>
                  </a:cubicBezTo>
                  <a:cubicBezTo>
                    <a:pt x="23" y="0"/>
                    <a:pt x="23" y="0"/>
                    <a:pt x="22" y="0"/>
                  </a:cubicBezTo>
                  <a:cubicBezTo>
                    <a:pt x="10" y="0"/>
                    <a:pt x="0" y="11"/>
                    <a:pt x="0" y="23"/>
                  </a:cubicBezTo>
                  <a:cubicBezTo>
                    <a:pt x="0" y="36"/>
                    <a:pt x="10" y="46"/>
                    <a:pt x="22" y="46"/>
                  </a:cubicBezTo>
                  <a:cubicBezTo>
                    <a:pt x="23" y="46"/>
                    <a:pt x="23" y="46"/>
                    <a:pt x="23" y="46"/>
                  </a:cubicBezTo>
                  <a:cubicBezTo>
                    <a:pt x="23" y="46"/>
                    <a:pt x="23" y="46"/>
                    <a:pt x="23" y="46"/>
                  </a:cubicBezTo>
                  <a:cubicBezTo>
                    <a:pt x="36" y="46"/>
                    <a:pt x="46" y="36"/>
                    <a:pt x="46" y="23"/>
                  </a:cubicBezTo>
                  <a:cubicBezTo>
                    <a:pt x="46" y="11"/>
                    <a:pt x="36" y="0"/>
                    <a:pt x="23" y="0"/>
                  </a:cubicBezTo>
                  <a:close/>
                  <a:moveTo>
                    <a:pt x="43" y="22"/>
                  </a:moveTo>
                  <a:cubicBezTo>
                    <a:pt x="38" y="22"/>
                    <a:pt x="38" y="22"/>
                    <a:pt x="38" y="22"/>
                  </a:cubicBezTo>
                  <a:cubicBezTo>
                    <a:pt x="38" y="19"/>
                    <a:pt x="37" y="17"/>
                    <a:pt x="36" y="14"/>
                  </a:cubicBezTo>
                  <a:cubicBezTo>
                    <a:pt x="41" y="14"/>
                    <a:pt x="41" y="14"/>
                    <a:pt x="41" y="14"/>
                  </a:cubicBezTo>
                  <a:cubicBezTo>
                    <a:pt x="42" y="17"/>
                    <a:pt x="43" y="19"/>
                    <a:pt x="43" y="22"/>
                  </a:cubicBezTo>
                  <a:close/>
                  <a:moveTo>
                    <a:pt x="40" y="13"/>
                  </a:moveTo>
                  <a:cubicBezTo>
                    <a:pt x="35" y="13"/>
                    <a:pt x="35" y="13"/>
                    <a:pt x="35" y="13"/>
                  </a:cubicBezTo>
                  <a:cubicBezTo>
                    <a:pt x="33" y="9"/>
                    <a:pt x="30" y="6"/>
                    <a:pt x="27" y="4"/>
                  </a:cubicBezTo>
                  <a:cubicBezTo>
                    <a:pt x="32" y="5"/>
                    <a:pt x="37" y="8"/>
                    <a:pt x="40" y="13"/>
                  </a:cubicBezTo>
                  <a:close/>
                  <a:moveTo>
                    <a:pt x="24" y="5"/>
                  </a:moveTo>
                  <a:cubicBezTo>
                    <a:pt x="28" y="7"/>
                    <a:pt x="30" y="10"/>
                    <a:pt x="32" y="13"/>
                  </a:cubicBezTo>
                  <a:cubicBezTo>
                    <a:pt x="24" y="13"/>
                    <a:pt x="24" y="13"/>
                    <a:pt x="24" y="13"/>
                  </a:cubicBezTo>
                  <a:lnTo>
                    <a:pt x="24" y="5"/>
                  </a:lnTo>
                  <a:close/>
                  <a:moveTo>
                    <a:pt x="24" y="14"/>
                  </a:moveTo>
                  <a:cubicBezTo>
                    <a:pt x="33" y="14"/>
                    <a:pt x="33" y="14"/>
                    <a:pt x="33" y="14"/>
                  </a:cubicBezTo>
                  <a:cubicBezTo>
                    <a:pt x="34" y="17"/>
                    <a:pt x="35" y="19"/>
                    <a:pt x="35" y="22"/>
                  </a:cubicBezTo>
                  <a:cubicBezTo>
                    <a:pt x="24" y="22"/>
                    <a:pt x="24" y="22"/>
                    <a:pt x="24" y="22"/>
                  </a:cubicBezTo>
                  <a:lnTo>
                    <a:pt x="24" y="14"/>
                  </a:lnTo>
                  <a:close/>
                  <a:moveTo>
                    <a:pt x="24" y="23"/>
                  </a:moveTo>
                  <a:cubicBezTo>
                    <a:pt x="35" y="23"/>
                    <a:pt x="35" y="23"/>
                    <a:pt x="35" y="23"/>
                  </a:cubicBezTo>
                  <a:cubicBezTo>
                    <a:pt x="35" y="23"/>
                    <a:pt x="35" y="24"/>
                    <a:pt x="35" y="24"/>
                  </a:cubicBezTo>
                  <a:cubicBezTo>
                    <a:pt x="35" y="26"/>
                    <a:pt x="35" y="28"/>
                    <a:pt x="34" y="30"/>
                  </a:cubicBezTo>
                  <a:cubicBezTo>
                    <a:pt x="24" y="30"/>
                    <a:pt x="24" y="30"/>
                    <a:pt x="24" y="30"/>
                  </a:cubicBezTo>
                  <a:lnTo>
                    <a:pt x="24" y="23"/>
                  </a:lnTo>
                  <a:close/>
                  <a:moveTo>
                    <a:pt x="19" y="4"/>
                  </a:moveTo>
                  <a:cubicBezTo>
                    <a:pt x="15" y="6"/>
                    <a:pt x="12" y="9"/>
                    <a:pt x="10" y="13"/>
                  </a:cubicBezTo>
                  <a:cubicBezTo>
                    <a:pt x="6" y="13"/>
                    <a:pt x="6" y="13"/>
                    <a:pt x="6" y="13"/>
                  </a:cubicBezTo>
                  <a:cubicBezTo>
                    <a:pt x="8" y="8"/>
                    <a:pt x="13" y="5"/>
                    <a:pt x="19" y="4"/>
                  </a:cubicBezTo>
                  <a:close/>
                  <a:moveTo>
                    <a:pt x="5" y="14"/>
                  </a:moveTo>
                  <a:cubicBezTo>
                    <a:pt x="10" y="14"/>
                    <a:pt x="10" y="14"/>
                    <a:pt x="10" y="14"/>
                  </a:cubicBezTo>
                  <a:cubicBezTo>
                    <a:pt x="9" y="17"/>
                    <a:pt x="8" y="19"/>
                    <a:pt x="8" y="22"/>
                  </a:cubicBezTo>
                  <a:cubicBezTo>
                    <a:pt x="3" y="22"/>
                    <a:pt x="3" y="22"/>
                    <a:pt x="3" y="22"/>
                  </a:cubicBezTo>
                  <a:cubicBezTo>
                    <a:pt x="3" y="19"/>
                    <a:pt x="3" y="17"/>
                    <a:pt x="5" y="14"/>
                  </a:cubicBezTo>
                  <a:close/>
                  <a:moveTo>
                    <a:pt x="3" y="23"/>
                  </a:moveTo>
                  <a:cubicBezTo>
                    <a:pt x="8" y="23"/>
                    <a:pt x="8" y="23"/>
                    <a:pt x="8" y="23"/>
                  </a:cubicBezTo>
                  <a:cubicBezTo>
                    <a:pt x="8" y="23"/>
                    <a:pt x="8" y="24"/>
                    <a:pt x="8" y="24"/>
                  </a:cubicBezTo>
                  <a:cubicBezTo>
                    <a:pt x="8" y="26"/>
                    <a:pt x="8" y="28"/>
                    <a:pt x="9" y="30"/>
                  </a:cubicBezTo>
                  <a:cubicBezTo>
                    <a:pt x="4" y="30"/>
                    <a:pt x="4" y="30"/>
                    <a:pt x="4" y="30"/>
                  </a:cubicBezTo>
                  <a:cubicBezTo>
                    <a:pt x="3" y="28"/>
                    <a:pt x="3" y="26"/>
                    <a:pt x="3" y="23"/>
                  </a:cubicBezTo>
                  <a:close/>
                  <a:moveTo>
                    <a:pt x="5" y="32"/>
                  </a:moveTo>
                  <a:cubicBezTo>
                    <a:pt x="9" y="32"/>
                    <a:pt x="9" y="32"/>
                    <a:pt x="9" y="32"/>
                  </a:cubicBezTo>
                  <a:cubicBezTo>
                    <a:pt x="11" y="36"/>
                    <a:pt x="14" y="40"/>
                    <a:pt x="17" y="42"/>
                  </a:cubicBezTo>
                  <a:cubicBezTo>
                    <a:pt x="12" y="41"/>
                    <a:pt x="7" y="37"/>
                    <a:pt x="5" y="32"/>
                  </a:cubicBezTo>
                  <a:close/>
                  <a:moveTo>
                    <a:pt x="24" y="32"/>
                  </a:moveTo>
                  <a:cubicBezTo>
                    <a:pt x="33" y="32"/>
                    <a:pt x="33" y="32"/>
                    <a:pt x="33" y="32"/>
                  </a:cubicBezTo>
                  <a:cubicBezTo>
                    <a:pt x="31" y="36"/>
                    <a:pt x="28" y="39"/>
                    <a:pt x="24" y="42"/>
                  </a:cubicBezTo>
                  <a:lnTo>
                    <a:pt x="24" y="32"/>
                  </a:lnTo>
                  <a:close/>
                  <a:moveTo>
                    <a:pt x="28" y="42"/>
                  </a:moveTo>
                  <a:cubicBezTo>
                    <a:pt x="32" y="40"/>
                    <a:pt x="35" y="36"/>
                    <a:pt x="36" y="32"/>
                  </a:cubicBezTo>
                  <a:cubicBezTo>
                    <a:pt x="41" y="32"/>
                    <a:pt x="41" y="32"/>
                    <a:pt x="41" y="32"/>
                  </a:cubicBezTo>
                  <a:cubicBezTo>
                    <a:pt x="38" y="37"/>
                    <a:pt x="34" y="41"/>
                    <a:pt x="28" y="42"/>
                  </a:cubicBezTo>
                  <a:close/>
                  <a:moveTo>
                    <a:pt x="37" y="30"/>
                  </a:moveTo>
                  <a:cubicBezTo>
                    <a:pt x="37" y="28"/>
                    <a:pt x="38" y="26"/>
                    <a:pt x="38" y="24"/>
                  </a:cubicBezTo>
                  <a:cubicBezTo>
                    <a:pt x="38" y="24"/>
                    <a:pt x="38" y="23"/>
                    <a:pt x="38" y="23"/>
                  </a:cubicBezTo>
                  <a:cubicBezTo>
                    <a:pt x="43" y="23"/>
                    <a:pt x="43" y="23"/>
                    <a:pt x="43" y="23"/>
                  </a:cubicBezTo>
                  <a:cubicBezTo>
                    <a:pt x="43" y="26"/>
                    <a:pt x="42" y="28"/>
                    <a:pt x="42" y="30"/>
                  </a:cubicBezTo>
                  <a:lnTo>
                    <a:pt x="37"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249"/>
            <p:cNvSpPr>
              <a:spLocks/>
            </p:cNvSpPr>
            <p:nvPr/>
          </p:nvSpPr>
          <p:spPr bwMode="auto">
            <a:xfrm>
              <a:off x="3370898" y="2672238"/>
              <a:ext cx="168593" cy="115729"/>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254"/>
            <p:cNvSpPr>
              <a:spLocks noEditPoints="1"/>
            </p:cNvSpPr>
            <p:nvPr/>
          </p:nvSpPr>
          <p:spPr bwMode="auto">
            <a:xfrm>
              <a:off x="4818222" y="1867852"/>
              <a:ext cx="200025" cy="132874"/>
            </a:xfrm>
            <a:custGeom>
              <a:avLst/>
              <a:gdLst/>
              <a:ahLst/>
              <a:cxnLst>
                <a:cxn ang="0">
                  <a:pos x="1" y="35"/>
                </a:cxn>
                <a:cxn ang="0">
                  <a:pos x="1" y="34"/>
                </a:cxn>
                <a:cxn ang="0">
                  <a:pos x="6" y="13"/>
                </a:cxn>
                <a:cxn ang="0">
                  <a:pos x="14" y="6"/>
                </a:cxn>
                <a:cxn ang="0">
                  <a:pos x="52" y="6"/>
                </a:cxn>
                <a:cxn ang="0">
                  <a:pos x="46" y="3"/>
                </a:cxn>
                <a:cxn ang="0">
                  <a:pos x="22" y="3"/>
                </a:cxn>
                <a:cxn ang="0">
                  <a:pos x="16" y="0"/>
                </a:cxn>
                <a:cxn ang="0">
                  <a:pos x="7" y="0"/>
                </a:cxn>
                <a:cxn ang="0">
                  <a:pos x="0" y="7"/>
                </a:cxn>
                <a:cxn ang="0">
                  <a:pos x="0" y="34"/>
                </a:cxn>
                <a:cxn ang="0">
                  <a:pos x="0" y="34"/>
                </a:cxn>
                <a:cxn ang="0">
                  <a:pos x="3" y="39"/>
                </a:cxn>
                <a:cxn ang="0">
                  <a:pos x="1" y="35"/>
                </a:cxn>
                <a:cxn ang="0">
                  <a:pos x="58" y="10"/>
                </a:cxn>
                <a:cxn ang="0">
                  <a:pos x="56" y="9"/>
                </a:cxn>
                <a:cxn ang="0">
                  <a:pos x="14" y="9"/>
                </a:cxn>
                <a:cxn ang="0">
                  <a:pos x="9" y="14"/>
                </a:cxn>
                <a:cxn ang="0">
                  <a:pos x="4" y="34"/>
                </a:cxn>
                <a:cxn ang="0">
                  <a:pos x="5" y="37"/>
                </a:cxn>
                <a:cxn ang="0">
                  <a:pos x="7" y="37"/>
                </a:cxn>
                <a:cxn ang="0">
                  <a:pos x="48" y="37"/>
                </a:cxn>
                <a:cxn ang="0">
                  <a:pos x="53" y="33"/>
                </a:cxn>
                <a:cxn ang="0">
                  <a:pos x="58" y="12"/>
                </a:cxn>
                <a:cxn ang="0">
                  <a:pos x="58" y="10"/>
                </a:cxn>
              </a:cxnLst>
              <a:rect l="0" t="0" r="r" b="b"/>
              <a:pathLst>
                <a:path w="59" h="39">
                  <a:moveTo>
                    <a:pt x="1" y="35"/>
                  </a:moveTo>
                  <a:cubicBezTo>
                    <a:pt x="1" y="35"/>
                    <a:pt x="1" y="34"/>
                    <a:pt x="1" y="34"/>
                  </a:cubicBezTo>
                  <a:cubicBezTo>
                    <a:pt x="6" y="13"/>
                    <a:pt x="6" y="13"/>
                    <a:pt x="6" y="13"/>
                  </a:cubicBezTo>
                  <a:cubicBezTo>
                    <a:pt x="7" y="9"/>
                    <a:pt x="11" y="6"/>
                    <a:pt x="14" y="6"/>
                  </a:cubicBezTo>
                  <a:cubicBezTo>
                    <a:pt x="52" y="6"/>
                    <a:pt x="52" y="6"/>
                    <a:pt x="52" y="6"/>
                  </a:cubicBezTo>
                  <a:cubicBezTo>
                    <a:pt x="51" y="5"/>
                    <a:pt x="49" y="3"/>
                    <a:pt x="46" y="3"/>
                  </a:cubicBezTo>
                  <a:cubicBezTo>
                    <a:pt x="22" y="3"/>
                    <a:pt x="22" y="3"/>
                    <a:pt x="22" y="3"/>
                  </a:cubicBezTo>
                  <a:cubicBezTo>
                    <a:pt x="21" y="2"/>
                    <a:pt x="19" y="0"/>
                    <a:pt x="16" y="0"/>
                  </a:cubicBezTo>
                  <a:cubicBezTo>
                    <a:pt x="7" y="0"/>
                    <a:pt x="7" y="0"/>
                    <a:pt x="7" y="0"/>
                  </a:cubicBezTo>
                  <a:cubicBezTo>
                    <a:pt x="3" y="0"/>
                    <a:pt x="0" y="3"/>
                    <a:pt x="0" y="7"/>
                  </a:cubicBezTo>
                  <a:cubicBezTo>
                    <a:pt x="0" y="34"/>
                    <a:pt x="0" y="34"/>
                    <a:pt x="0" y="34"/>
                  </a:cubicBezTo>
                  <a:cubicBezTo>
                    <a:pt x="0" y="34"/>
                    <a:pt x="0" y="34"/>
                    <a:pt x="0" y="34"/>
                  </a:cubicBezTo>
                  <a:cubicBezTo>
                    <a:pt x="0" y="36"/>
                    <a:pt x="1" y="38"/>
                    <a:pt x="3" y="39"/>
                  </a:cubicBezTo>
                  <a:cubicBezTo>
                    <a:pt x="2" y="38"/>
                    <a:pt x="1" y="37"/>
                    <a:pt x="1" y="35"/>
                  </a:cubicBezTo>
                  <a:close/>
                  <a:moveTo>
                    <a:pt x="58" y="10"/>
                  </a:moveTo>
                  <a:cubicBezTo>
                    <a:pt x="58" y="10"/>
                    <a:pt x="57" y="9"/>
                    <a:pt x="56" y="9"/>
                  </a:cubicBezTo>
                  <a:cubicBezTo>
                    <a:pt x="14" y="9"/>
                    <a:pt x="14" y="9"/>
                    <a:pt x="14" y="9"/>
                  </a:cubicBezTo>
                  <a:cubicBezTo>
                    <a:pt x="12" y="9"/>
                    <a:pt x="9" y="11"/>
                    <a:pt x="9" y="14"/>
                  </a:cubicBezTo>
                  <a:cubicBezTo>
                    <a:pt x="4" y="34"/>
                    <a:pt x="4" y="34"/>
                    <a:pt x="4" y="34"/>
                  </a:cubicBezTo>
                  <a:cubicBezTo>
                    <a:pt x="4" y="35"/>
                    <a:pt x="4" y="36"/>
                    <a:pt x="5" y="37"/>
                  </a:cubicBezTo>
                  <a:cubicBezTo>
                    <a:pt x="5" y="37"/>
                    <a:pt x="6" y="37"/>
                    <a:pt x="7" y="37"/>
                  </a:cubicBezTo>
                  <a:cubicBezTo>
                    <a:pt x="48" y="37"/>
                    <a:pt x="48" y="37"/>
                    <a:pt x="48" y="37"/>
                  </a:cubicBezTo>
                  <a:cubicBezTo>
                    <a:pt x="50" y="37"/>
                    <a:pt x="53" y="35"/>
                    <a:pt x="53" y="33"/>
                  </a:cubicBezTo>
                  <a:cubicBezTo>
                    <a:pt x="58" y="12"/>
                    <a:pt x="58" y="12"/>
                    <a:pt x="58" y="12"/>
                  </a:cubicBezTo>
                  <a:cubicBezTo>
                    <a:pt x="59" y="12"/>
                    <a:pt x="58" y="11"/>
                    <a:pt x="58"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249"/>
            <p:cNvSpPr>
              <a:spLocks/>
            </p:cNvSpPr>
            <p:nvPr/>
          </p:nvSpPr>
          <p:spPr bwMode="auto">
            <a:xfrm>
              <a:off x="927869" y="2527502"/>
              <a:ext cx="168593" cy="115729"/>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barn(inVertical)">
                                      <p:cBhvr>
                                        <p:cTn id="7" dur="500"/>
                                        <p:tgtEl>
                                          <p:spTgt spid="2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64">
                                            <p:txEl>
                                              <p:pRg st="0" end="0"/>
                                            </p:txEl>
                                          </p:spTgt>
                                        </p:tgtEl>
                                        <p:attrNameLst>
                                          <p:attrName>style.visibility</p:attrName>
                                        </p:attrNameLst>
                                      </p:cBhvr>
                                      <p:to>
                                        <p:strVal val="visible"/>
                                      </p:to>
                                    </p:set>
                                    <p:animEffect transition="in" filter="wipe(left)">
                                      <p:cBhvr>
                                        <p:cTn id="10" dur="500"/>
                                        <p:tgtEl>
                                          <p:spTgt spid="264">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9"/>
                                        </p:tgtEl>
                                        <p:attrNameLst>
                                          <p:attrName>style.visibility</p:attrName>
                                        </p:attrNameLst>
                                      </p:cBhvr>
                                      <p:to>
                                        <p:strVal val="visible"/>
                                      </p:to>
                                    </p:set>
                                    <p:animEffect transition="in" filter="fade">
                                      <p:cBhvr>
                                        <p:cTn id="14" dur="500"/>
                                        <p:tgtEl>
                                          <p:spTgt spid="269"/>
                                        </p:tgtEl>
                                      </p:cBhvr>
                                    </p:animEffect>
                                  </p:childTnLst>
                                </p:cTn>
                              </p:par>
                              <p:par>
                                <p:cTn id="15" presetID="22" presetClass="entr" presetSubtype="4" fill="hold" nodeType="withEffect">
                                  <p:stCondLst>
                                    <p:cond delay="600"/>
                                  </p:stCondLst>
                                  <p:childTnLst>
                                    <p:set>
                                      <p:cBhvr>
                                        <p:cTn id="16" dur="1" fill="hold">
                                          <p:stCondLst>
                                            <p:cond delay="0"/>
                                          </p:stCondLst>
                                        </p:cTn>
                                        <p:tgtEl>
                                          <p:spTgt spid="276"/>
                                        </p:tgtEl>
                                        <p:attrNameLst>
                                          <p:attrName>style.visibility</p:attrName>
                                        </p:attrNameLst>
                                      </p:cBhvr>
                                      <p:to>
                                        <p:strVal val="visible"/>
                                      </p:to>
                                    </p:set>
                                    <p:animEffect transition="in" filter="wipe(down)">
                                      <p:cBhvr>
                                        <p:cTn id="17" dur="2000"/>
                                        <p:tgtEl>
                                          <p:spTgt spid="276"/>
                                        </p:tgtEl>
                                      </p:cBhvr>
                                    </p:animEffect>
                                  </p:childTnLst>
                                </p:cTn>
                              </p:par>
                              <p:par>
                                <p:cTn id="18" presetID="22" presetClass="entr" presetSubtype="8" fill="hold" nodeType="withEffect">
                                  <p:stCondLst>
                                    <p:cond delay="2800"/>
                                  </p:stCondLst>
                                  <p:childTnLst>
                                    <p:set>
                                      <p:cBhvr>
                                        <p:cTn id="19" dur="1" fill="hold">
                                          <p:stCondLst>
                                            <p:cond delay="0"/>
                                          </p:stCondLst>
                                        </p:cTn>
                                        <p:tgtEl>
                                          <p:spTgt spid="267"/>
                                        </p:tgtEl>
                                        <p:attrNameLst>
                                          <p:attrName>style.visibility</p:attrName>
                                        </p:attrNameLst>
                                      </p:cBhvr>
                                      <p:to>
                                        <p:strVal val="visible"/>
                                      </p:to>
                                    </p:set>
                                    <p:animEffect transition="in" filter="wipe(left)">
                                      <p:cBhvr>
                                        <p:cTn id="20" dur="2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62" grpId="0"/>
      <p:bldP spid="26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470"/>
          <p:cNvGrpSpPr/>
          <p:nvPr/>
        </p:nvGrpSpPr>
        <p:grpSpPr>
          <a:xfrm>
            <a:off x="-11519" y="4995533"/>
            <a:ext cx="9927122" cy="1862468"/>
            <a:chOff x="-10633" y="3746649"/>
            <a:chExt cx="9163497" cy="1396851"/>
          </a:xfrm>
          <a:solidFill>
            <a:srgbClr val="C0504D"/>
          </a:solidFill>
        </p:grpSpPr>
        <p:grpSp>
          <p:nvGrpSpPr>
            <p:cNvPr id="468" name="Group 467"/>
            <p:cNvGrpSpPr/>
            <p:nvPr/>
          </p:nvGrpSpPr>
          <p:grpSpPr>
            <a:xfrm>
              <a:off x="4995532" y="3757282"/>
              <a:ext cx="4157332" cy="99235"/>
              <a:chOff x="-10633" y="3746649"/>
              <a:chExt cx="4157332" cy="99235"/>
            </a:xfrm>
            <a:grpFill/>
          </p:grpSpPr>
          <p:sp>
            <p:nvSpPr>
              <p:cNvPr id="469"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7" name="Group 466"/>
            <p:cNvGrpSpPr/>
            <p:nvPr/>
          </p:nvGrpSpPr>
          <p:grpSpPr>
            <a:xfrm>
              <a:off x="-10633" y="3746649"/>
              <a:ext cx="4157332" cy="99235"/>
              <a:chOff x="-10633" y="3746649"/>
              <a:chExt cx="4157332" cy="99235"/>
            </a:xfrm>
            <a:grpFill/>
          </p:grpSpPr>
          <p:sp>
            <p:nvSpPr>
              <p:cNvPr id="465"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4" name="Rectangle 263"/>
            <p:cNvSpPr/>
            <p:nvPr/>
          </p:nvSpPr>
          <p:spPr>
            <a:xfrm flipH="1">
              <a:off x="0" y="3790950"/>
              <a:ext cx="9144000" cy="1352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232" name="Group 231"/>
          <p:cNvGrpSpPr/>
          <p:nvPr/>
        </p:nvGrpSpPr>
        <p:grpSpPr>
          <a:xfrm>
            <a:off x="660402" y="1066800"/>
            <a:ext cx="1865707" cy="1552024"/>
            <a:chOff x="609601" y="744864"/>
            <a:chExt cx="1722191" cy="1552024"/>
          </a:xfrm>
        </p:grpSpPr>
        <p:sp>
          <p:nvSpPr>
            <p:cNvPr id="459" name="Content Placeholder 2"/>
            <p:cNvSpPr txBox="1">
              <a:spLocks/>
            </p:cNvSpPr>
            <p:nvPr/>
          </p:nvSpPr>
          <p:spPr>
            <a:xfrm>
              <a:off x="609601" y="1295401"/>
              <a:ext cx="1722191"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4" name="Group 223"/>
            <p:cNvGrpSpPr/>
            <p:nvPr/>
          </p:nvGrpSpPr>
          <p:grpSpPr>
            <a:xfrm>
              <a:off x="1143000" y="744864"/>
              <a:ext cx="528130" cy="550535"/>
              <a:chOff x="1023730" y="558649"/>
              <a:chExt cx="384601" cy="384602"/>
            </a:xfrm>
          </p:grpSpPr>
          <p:sp>
            <p:nvSpPr>
              <p:cNvPr id="472" name="Oval 471"/>
              <p:cNvSpPr/>
              <p:nvPr/>
            </p:nvSpPr>
            <p:spPr>
              <a:xfrm>
                <a:off x="1023730" y="558649"/>
                <a:ext cx="384601" cy="38460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p:cNvSpPr/>
              <p:nvPr/>
            </p:nvSpPr>
            <p:spPr>
              <a:xfrm>
                <a:off x="1116048" y="645309"/>
                <a:ext cx="185556" cy="258014"/>
              </a:xfrm>
              <a:prstGeom prst="rect">
                <a:avLst/>
              </a:prstGeom>
            </p:spPr>
            <p:txBody>
              <a:bodyPr wrap="none">
                <a:spAutoFit/>
              </a:bodyPr>
              <a:lstStyle/>
              <a:p>
                <a:pPr algn="ctr"/>
                <a:r>
                  <a:rPr lang="id-ID" dirty="0" smtClean="0">
                    <a:solidFill>
                      <a:srgbClr val="7030A0"/>
                    </a:solidFill>
                    <a:latin typeface="Bebas Neue" pitchFamily="34" charset="0"/>
                  </a:rPr>
                  <a:t>1</a:t>
                </a:r>
                <a:endParaRPr lang="en-US" dirty="0">
                  <a:solidFill>
                    <a:srgbClr val="7030A0"/>
                  </a:solidFill>
                  <a:latin typeface="Bebas Neue" pitchFamily="34" charset="0"/>
                </a:endParaRPr>
              </a:p>
            </p:txBody>
          </p:sp>
        </p:grpSp>
      </p:grpSp>
      <p:grpSp>
        <p:nvGrpSpPr>
          <p:cNvPr id="233" name="Group 232"/>
          <p:cNvGrpSpPr/>
          <p:nvPr/>
        </p:nvGrpSpPr>
        <p:grpSpPr>
          <a:xfrm>
            <a:off x="577852" y="3114358"/>
            <a:ext cx="1865707" cy="1638066"/>
            <a:chOff x="533401" y="2792422"/>
            <a:chExt cx="1722191" cy="1638066"/>
          </a:xfrm>
        </p:grpSpPr>
        <p:sp>
          <p:nvSpPr>
            <p:cNvPr id="463" name="Content Placeholder 2"/>
            <p:cNvSpPr txBox="1">
              <a:spLocks/>
            </p:cNvSpPr>
            <p:nvPr/>
          </p:nvSpPr>
          <p:spPr>
            <a:xfrm>
              <a:off x="533401" y="3327400"/>
              <a:ext cx="1722191"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solidFill>
                </a:rPr>
                <a:t>Development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5" name="Group 224"/>
            <p:cNvGrpSpPr/>
            <p:nvPr/>
          </p:nvGrpSpPr>
          <p:grpSpPr>
            <a:xfrm>
              <a:off x="1031304" y="2792422"/>
              <a:ext cx="497714" cy="512802"/>
              <a:chOff x="1031300" y="2094317"/>
              <a:chExt cx="384601" cy="384602"/>
            </a:xfrm>
          </p:grpSpPr>
          <p:sp>
            <p:nvSpPr>
              <p:cNvPr id="474" name="Oval 473"/>
              <p:cNvSpPr/>
              <p:nvPr/>
            </p:nvSpPr>
            <p:spPr>
              <a:xfrm>
                <a:off x="1031300" y="2094317"/>
                <a:ext cx="384601" cy="384602"/>
              </a:xfrm>
              <a:prstGeom prst="ellipse">
                <a:avLst/>
              </a:prstGeom>
              <a:noFill/>
              <a:ln w="28575">
                <a:solidFill>
                  <a:srgbClr val="38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Rectangle 474"/>
              <p:cNvSpPr/>
              <p:nvPr/>
            </p:nvSpPr>
            <p:spPr>
              <a:xfrm>
                <a:off x="1117947" y="2146724"/>
                <a:ext cx="196896" cy="276999"/>
              </a:xfrm>
              <a:prstGeom prst="rect">
                <a:avLst/>
              </a:prstGeom>
            </p:spPr>
            <p:txBody>
              <a:bodyPr wrap="none">
                <a:spAutoFit/>
              </a:bodyPr>
              <a:lstStyle/>
              <a:p>
                <a:pPr algn="ctr"/>
                <a:r>
                  <a:rPr lang="id-ID" dirty="0" smtClean="0">
                    <a:solidFill>
                      <a:srgbClr val="028482"/>
                    </a:solidFill>
                    <a:latin typeface="Bebas Neue" pitchFamily="34" charset="0"/>
                  </a:rPr>
                  <a:t>2</a:t>
                </a:r>
                <a:endParaRPr lang="en-US" dirty="0">
                  <a:solidFill>
                    <a:srgbClr val="028482"/>
                  </a:solidFill>
                  <a:latin typeface="Bebas Neue" pitchFamily="34" charset="0"/>
                </a:endParaRPr>
              </a:p>
            </p:txBody>
          </p:sp>
        </p:grpSp>
      </p:grpSp>
      <p:grpSp>
        <p:nvGrpSpPr>
          <p:cNvPr id="234" name="Group 233"/>
          <p:cNvGrpSpPr/>
          <p:nvPr/>
        </p:nvGrpSpPr>
        <p:grpSpPr>
          <a:xfrm>
            <a:off x="7181850" y="1078624"/>
            <a:ext cx="1825087" cy="1568891"/>
            <a:chOff x="6629400" y="756687"/>
            <a:chExt cx="1684696" cy="1568891"/>
          </a:xfrm>
        </p:grpSpPr>
        <p:sp>
          <p:nvSpPr>
            <p:cNvPr id="460" name="Content Placeholder 2"/>
            <p:cNvSpPr txBox="1">
              <a:spLocks/>
            </p:cNvSpPr>
            <p:nvPr/>
          </p:nvSpPr>
          <p:spPr>
            <a:xfrm>
              <a:off x="6629400" y="1332470"/>
              <a:ext cx="1684696"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Brain Storming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6" name="Group 225"/>
            <p:cNvGrpSpPr/>
            <p:nvPr/>
          </p:nvGrpSpPr>
          <p:grpSpPr>
            <a:xfrm>
              <a:off x="7387803" y="756687"/>
              <a:ext cx="497714" cy="512802"/>
              <a:chOff x="7387799" y="567515"/>
              <a:chExt cx="384601" cy="384602"/>
            </a:xfrm>
          </p:grpSpPr>
          <p:sp>
            <p:nvSpPr>
              <p:cNvPr id="476" name="Oval 475"/>
              <p:cNvSpPr/>
              <p:nvPr/>
            </p:nvSpPr>
            <p:spPr>
              <a:xfrm>
                <a:off x="7387799" y="567515"/>
                <a:ext cx="384601" cy="38460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7474446" y="637401"/>
                <a:ext cx="196896" cy="276999"/>
              </a:xfrm>
              <a:prstGeom prst="rect">
                <a:avLst/>
              </a:prstGeom>
            </p:spPr>
            <p:txBody>
              <a:bodyPr wrap="none">
                <a:spAutoFit/>
              </a:bodyPr>
              <a:lstStyle/>
              <a:p>
                <a:pPr algn="ctr"/>
                <a:r>
                  <a:rPr lang="id-ID" dirty="0" smtClean="0">
                    <a:solidFill>
                      <a:srgbClr val="FFC000"/>
                    </a:solidFill>
                    <a:latin typeface="Bebas Neue" pitchFamily="34" charset="0"/>
                  </a:rPr>
                  <a:t>3</a:t>
                </a:r>
                <a:endParaRPr lang="en-US" dirty="0">
                  <a:solidFill>
                    <a:srgbClr val="FFC000"/>
                  </a:solidFill>
                  <a:latin typeface="Bebas Neue" pitchFamily="34" charset="0"/>
                </a:endParaRPr>
              </a:p>
            </p:txBody>
          </p:sp>
        </p:grpSp>
      </p:grpSp>
      <p:grpSp>
        <p:nvGrpSpPr>
          <p:cNvPr id="235" name="Group 234"/>
          <p:cNvGrpSpPr/>
          <p:nvPr/>
        </p:nvGrpSpPr>
        <p:grpSpPr>
          <a:xfrm>
            <a:off x="7186298" y="3156891"/>
            <a:ext cx="1825087" cy="1508447"/>
            <a:chOff x="6633506" y="2834954"/>
            <a:chExt cx="1684696" cy="1508447"/>
          </a:xfrm>
        </p:grpSpPr>
        <p:sp>
          <p:nvSpPr>
            <p:cNvPr id="464" name="Content Placeholder 2"/>
            <p:cNvSpPr txBox="1">
              <a:spLocks/>
            </p:cNvSpPr>
            <p:nvPr/>
          </p:nvSpPr>
          <p:spPr>
            <a:xfrm>
              <a:off x="6633506" y="3350293"/>
              <a:ext cx="1684696"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Distribution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7" name="Group 226"/>
            <p:cNvGrpSpPr/>
            <p:nvPr/>
          </p:nvGrpSpPr>
          <p:grpSpPr>
            <a:xfrm>
              <a:off x="7421471" y="2834954"/>
              <a:ext cx="497714" cy="512802"/>
              <a:chOff x="7421467" y="2126216"/>
              <a:chExt cx="384601" cy="384602"/>
            </a:xfrm>
          </p:grpSpPr>
          <p:sp>
            <p:nvSpPr>
              <p:cNvPr id="478" name="Oval 477"/>
              <p:cNvSpPr/>
              <p:nvPr/>
            </p:nvSpPr>
            <p:spPr>
              <a:xfrm>
                <a:off x="7421467" y="2126216"/>
                <a:ext cx="384601" cy="384602"/>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7508114" y="2203087"/>
                <a:ext cx="196896" cy="276999"/>
              </a:xfrm>
              <a:prstGeom prst="rect">
                <a:avLst/>
              </a:prstGeom>
            </p:spPr>
            <p:txBody>
              <a:bodyPr wrap="none">
                <a:spAutoFit/>
              </a:bodyPr>
              <a:lstStyle/>
              <a:p>
                <a:pPr algn="ctr"/>
                <a:r>
                  <a:rPr lang="id-ID" dirty="0" smtClean="0">
                    <a:solidFill>
                      <a:srgbClr val="00B0F0"/>
                    </a:solidFill>
                    <a:latin typeface="Bebas Neue" pitchFamily="34" charset="0"/>
                  </a:rPr>
                  <a:t>4</a:t>
                </a:r>
                <a:endParaRPr lang="en-US" dirty="0">
                  <a:solidFill>
                    <a:srgbClr val="00B0F0"/>
                  </a:solidFill>
                  <a:latin typeface="Bebas Neue" pitchFamily="34" charset="0"/>
                </a:endParaRPr>
              </a:p>
            </p:txBody>
          </p:sp>
        </p:grpSp>
      </p:grpSp>
      <p:grpSp>
        <p:nvGrpSpPr>
          <p:cNvPr id="231" name="Group 230"/>
          <p:cNvGrpSpPr/>
          <p:nvPr/>
        </p:nvGrpSpPr>
        <p:grpSpPr>
          <a:xfrm>
            <a:off x="2441313" y="1143000"/>
            <a:ext cx="4655820" cy="4419600"/>
            <a:chOff x="2286000" y="381000"/>
            <a:chExt cx="4297680" cy="5730240"/>
          </a:xfrm>
        </p:grpSpPr>
        <p:grpSp>
          <p:nvGrpSpPr>
            <p:cNvPr id="229" name="Group 228"/>
            <p:cNvGrpSpPr/>
            <p:nvPr/>
          </p:nvGrpSpPr>
          <p:grpSpPr>
            <a:xfrm>
              <a:off x="2286000" y="381000"/>
              <a:ext cx="4297680" cy="5730240"/>
              <a:chOff x="2200586" y="579272"/>
              <a:chExt cx="4297680" cy="5730240"/>
            </a:xfrm>
          </p:grpSpPr>
          <p:grpSp>
            <p:nvGrpSpPr>
              <p:cNvPr id="223" name="Group 222"/>
              <p:cNvGrpSpPr/>
              <p:nvPr/>
            </p:nvGrpSpPr>
            <p:grpSpPr>
              <a:xfrm>
                <a:off x="2200586" y="579272"/>
                <a:ext cx="4297680" cy="5730240"/>
                <a:chOff x="2200586" y="374002"/>
                <a:chExt cx="4297680" cy="4297680"/>
              </a:xfrm>
            </p:grpSpPr>
            <p:sp>
              <p:nvSpPr>
                <p:cNvPr id="457" name="Oval 456"/>
                <p:cNvSpPr/>
                <p:nvPr/>
              </p:nvSpPr>
              <p:spPr>
                <a:xfrm>
                  <a:off x="2200586" y="374002"/>
                  <a:ext cx="4297680" cy="429768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Freeform 45"/>
                <p:cNvSpPr>
                  <a:spLocks/>
                </p:cNvSpPr>
                <p:nvPr/>
              </p:nvSpPr>
              <p:spPr bwMode="auto">
                <a:xfrm>
                  <a:off x="2393704" y="2207226"/>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2419174" y="2046450"/>
                  <a:ext cx="60490" cy="44572"/>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Freeform 51"/>
                <p:cNvSpPr>
                  <a:spLocks/>
                </p:cNvSpPr>
                <p:nvPr/>
              </p:nvSpPr>
              <p:spPr bwMode="auto">
                <a:xfrm>
                  <a:off x="2408031" y="2148328"/>
                  <a:ext cx="60490" cy="47755"/>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 name="Freeform 72"/>
                <p:cNvSpPr>
                  <a:spLocks/>
                </p:cNvSpPr>
                <p:nvPr/>
              </p:nvSpPr>
              <p:spPr bwMode="auto">
                <a:xfrm>
                  <a:off x="2393704" y="2864657"/>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Freeform 73"/>
                <p:cNvSpPr>
                  <a:spLocks/>
                </p:cNvSpPr>
                <p:nvPr/>
              </p:nvSpPr>
              <p:spPr bwMode="auto">
                <a:xfrm>
                  <a:off x="2366643" y="253992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9" name="Freeform 31"/>
              <p:cNvSpPr>
                <a:spLocks/>
              </p:cNvSpPr>
              <p:nvPr/>
            </p:nvSpPr>
            <p:spPr bwMode="auto">
              <a:xfrm>
                <a:off x="2419174" y="3477827"/>
                <a:ext cx="362940" cy="430859"/>
              </a:xfrm>
              <a:custGeom>
                <a:avLst/>
                <a:gdLst/>
                <a:ahLst/>
                <a:cxnLst>
                  <a:cxn ang="0">
                    <a:pos x="72" y="0"/>
                  </a:cxn>
                  <a:cxn ang="0">
                    <a:pos x="48" y="26"/>
                  </a:cxn>
                  <a:cxn ang="0">
                    <a:pos x="48" y="26"/>
                  </a:cxn>
                  <a:cxn ang="0">
                    <a:pos x="48" y="26"/>
                  </a:cxn>
                  <a:cxn ang="0">
                    <a:pos x="24" y="0"/>
                  </a:cxn>
                  <a:cxn ang="0">
                    <a:pos x="0" y="27"/>
                  </a:cxn>
                  <a:cxn ang="0">
                    <a:pos x="0" y="29"/>
                  </a:cxn>
                  <a:cxn ang="0">
                    <a:pos x="48" y="86"/>
                  </a:cxn>
                  <a:cxn ang="0">
                    <a:pos x="96" y="29"/>
                  </a:cxn>
                  <a:cxn ang="0">
                    <a:pos x="96" y="27"/>
                  </a:cxn>
                  <a:cxn ang="0">
                    <a:pos x="72" y="0"/>
                  </a:cxn>
                </a:cxnLst>
                <a:rect l="0" t="0" r="r" b="b"/>
                <a:pathLst>
                  <a:path w="96" h="86">
                    <a:moveTo>
                      <a:pt x="72" y="0"/>
                    </a:moveTo>
                    <a:cubicBezTo>
                      <a:pt x="59" y="0"/>
                      <a:pt x="48" y="12"/>
                      <a:pt x="48" y="26"/>
                    </a:cubicBezTo>
                    <a:cubicBezTo>
                      <a:pt x="48" y="26"/>
                      <a:pt x="48" y="26"/>
                      <a:pt x="48" y="26"/>
                    </a:cubicBezTo>
                    <a:cubicBezTo>
                      <a:pt x="48" y="26"/>
                      <a:pt x="48" y="26"/>
                      <a:pt x="48" y="26"/>
                    </a:cubicBezTo>
                    <a:cubicBezTo>
                      <a:pt x="48" y="12"/>
                      <a:pt x="37" y="0"/>
                      <a:pt x="24" y="0"/>
                    </a:cubicBezTo>
                    <a:cubicBezTo>
                      <a:pt x="11" y="0"/>
                      <a:pt x="0" y="12"/>
                      <a:pt x="0" y="27"/>
                    </a:cubicBezTo>
                    <a:cubicBezTo>
                      <a:pt x="0" y="27"/>
                      <a:pt x="0" y="28"/>
                      <a:pt x="0" y="29"/>
                    </a:cubicBezTo>
                    <a:cubicBezTo>
                      <a:pt x="0" y="60"/>
                      <a:pt x="48" y="86"/>
                      <a:pt x="48" y="86"/>
                    </a:cubicBezTo>
                    <a:cubicBezTo>
                      <a:pt x="48" y="86"/>
                      <a:pt x="96" y="60"/>
                      <a:pt x="96" y="29"/>
                    </a:cubicBezTo>
                    <a:cubicBezTo>
                      <a:pt x="96" y="28"/>
                      <a:pt x="96" y="27"/>
                      <a:pt x="96" y="27"/>
                    </a:cubicBezTo>
                    <a:cubicBezTo>
                      <a:pt x="96" y="12"/>
                      <a:pt x="85" y="0"/>
                      <a:pt x="7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2366644" y="3100031"/>
                <a:ext cx="267429" cy="282287"/>
              </a:xfrm>
              <a:custGeom>
                <a:avLst/>
                <a:gdLst/>
                <a:ahLst/>
                <a:cxnLst>
                  <a:cxn ang="0">
                    <a:pos x="35" y="0"/>
                  </a:cxn>
                  <a:cxn ang="0">
                    <a:pos x="35" y="56"/>
                  </a:cxn>
                  <a:cxn ang="0">
                    <a:pos x="35" y="0"/>
                  </a:cxn>
                </a:cxnLst>
                <a:rect l="0" t="0" r="r" b="b"/>
                <a:pathLst>
                  <a:path w="71" h="56">
                    <a:moveTo>
                      <a:pt x="35" y="0"/>
                    </a:moveTo>
                    <a:cubicBezTo>
                      <a:pt x="0" y="0"/>
                      <a:pt x="0" y="56"/>
                      <a:pt x="35" y="56"/>
                    </a:cubicBezTo>
                    <a:cubicBezTo>
                      <a:pt x="71" y="56"/>
                      <a:pt x="71" y="0"/>
                      <a:pt x="3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67"/>
              <p:cNvSpPr>
                <a:spLocks/>
              </p:cNvSpPr>
              <p:nvPr/>
            </p:nvSpPr>
            <p:spPr bwMode="auto">
              <a:xfrm>
                <a:off x="2412807" y="3919298"/>
                <a:ext cx="187837" cy="195265"/>
              </a:xfrm>
              <a:custGeom>
                <a:avLst/>
                <a:gdLst/>
                <a:ahLst/>
                <a:cxnLst>
                  <a:cxn ang="0">
                    <a:pos x="25" y="0"/>
                  </a:cxn>
                  <a:cxn ang="0">
                    <a:pos x="25" y="39"/>
                  </a:cxn>
                  <a:cxn ang="0">
                    <a:pos x="25" y="0"/>
                  </a:cxn>
                </a:cxnLst>
                <a:rect l="0" t="0" r="r" b="b"/>
                <a:pathLst>
                  <a:path w="50" h="39">
                    <a:moveTo>
                      <a:pt x="25" y="0"/>
                    </a:moveTo>
                    <a:cubicBezTo>
                      <a:pt x="0" y="0"/>
                      <a:pt x="0" y="39"/>
                      <a:pt x="25" y="39"/>
                    </a:cubicBezTo>
                    <a:cubicBezTo>
                      <a:pt x="50" y="39"/>
                      <a:pt x="50"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6405563" y="3397421"/>
                <a:ext cx="65088" cy="167217"/>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p:cNvSpPr>
              <p:nvPr/>
            </p:nvSpPr>
            <p:spPr bwMode="auto">
              <a:xfrm>
                <a:off x="5515305" y="3144552"/>
                <a:ext cx="585798" cy="1167351"/>
              </a:xfrm>
              <a:custGeom>
                <a:avLst/>
                <a:gdLst/>
                <a:ahLst/>
                <a:cxnLst>
                  <a:cxn ang="0">
                    <a:pos x="149" y="191"/>
                  </a:cxn>
                  <a:cxn ang="0">
                    <a:pos x="87" y="153"/>
                  </a:cxn>
                  <a:cxn ang="0">
                    <a:pos x="74" y="123"/>
                  </a:cxn>
                  <a:cxn ang="0">
                    <a:pos x="89" y="101"/>
                  </a:cxn>
                  <a:cxn ang="0">
                    <a:pos x="92" y="38"/>
                  </a:cxn>
                  <a:cxn ang="0">
                    <a:pos x="65" y="4"/>
                  </a:cxn>
                  <a:cxn ang="0">
                    <a:pos x="47" y="1"/>
                  </a:cxn>
                  <a:cxn ang="0">
                    <a:pos x="29" y="4"/>
                  </a:cxn>
                  <a:cxn ang="0">
                    <a:pos x="1" y="38"/>
                  </a:cxn>
                  <a:cxn ang="0">
                    <a:pos x="5" y="101"/>
                  </a:cxn>
                  <a:cxn ang="0">
                    <a:pos x="19" y="123"/>
                  </a:cxn>
                  <a:cxn ang="0">
                    <a:pos x="16" y="140"/>
                  </a:cxn>
                  <a:cxn ang="0">
                    <a:pos x="44" y="153"/>
                  </a:cxn>
                  <a:cxn ang="0">
                    <a:pos x="64" y="177"/>
                  </a:cxn>
                  <a:cxn ang="0">
                    <a:pos x="71" y="230"/>
                  </a:cxn>
                  <a:cxn ang="0">
                    <a:pos x="72" y="232"/>
                  </a:cxn>
                  <a:cxn ang="0">
                    <a:pos x="155" y="232"/>
                  </a:cxn>
                  <a:cxn ang="0">
                    <a:pos x="149" y="191"/>
                  </a:cxn>
                </a:cxnLst>
                <a:rect l="0" t="0" r="r" b="b"/>
                <a:pathLst>
                  <a:path w="155" h="232">
                    <a:moveTo>
                      <a:pt x="149" y="191"/>
                    </a:moveTo>
                    <a:cubicBezTo>
                      <a:pt x="146" y="172"/>
                      <a:pt x="105" y="166"/>
                      <a:pt x="87" y="153"/>
                    </a:cubicBezTo>
                    <a:cubicBezTo>
                      <a:pt x="78" y="146"/>
                      <a:pt x="75" y="134"/>
                      <a:pt x="74" y="123"/>
                    </a:cubicBezTo>
                    <a:cubicBezTo>
                      <a:pt x="81" y="114"/>
                      <a:pt x="88" y="106"/>
                      <a:pt x="89" y="101"/>
                    </a:cubicBezTo>
                    <a:cubicBezTo>
                      <a:pt x="91" y="90"/>
                      <a:pt x="93" y="50"/>
                      <a:pt x="92" y="38"/>
                    </a:cubicBezTo>
                    <a:cubicBezTo>
                      <a:pt x="91" y="25"/>
                      <a:pt x="76" y="8"/>
                      <a:pt x="65" y="4"/>
                    </a:cubicBezTo>
                    <a:cubicBezTo>
                      <a:pt x="53" y="0"/>
                      <a:pt x="47" y="0"/>
                      <a:pt x="47" y="1"/>
                    </a:cubicBezTo>
                    <a:cubicBezTo>
                      <a:pt x="46" y="0"/>
                      <a:pt x="40" y="0"/>
                      <a:pt x="29" y="4"/>
                    </a:cubicBezTo>
                    <a:cubicBezTo>
                      <a:pt x="17" y="8"/>
                      <a:pt x="2" y="25"/>
                      <a:pt x="1" y="38"/>
                    </a:cubicBezTo>
                    <a:cubicBezTo>
                      <a:pt x="0" y="50"/>
                      <a:pt x="3" y="90"/>
                      <a:pt x="5" y="101"/>
                    </a:cubicBezTo>
                    <a:cubicBezTo>
                      <a:pt x="6" y="106"/>
                      <a:pt x="12" y="114"/>
                      <a:pt x="19" y="123"/>
                    </a:cubicBezTo>
                    <a:cubicBezTo>
                      <a:pt x="19" y="129"/>
                      <a:pt x="18" y="135"/>
                      <a:pt x="16" y="140"/>
                    </a:cubicBezTo>
                    <a:cubicBezTo>
                      <a:pt x="26" y="144"/>
                      <a:pt x="36" y="148"/>
                      <a:pt x="44" y="153"/>
                    </a:cubicBezTo>
                    <a:cubicBezTo>
                      <a:pt x="56" y="160"/>
                      <a:pt x="62" y="168"/>
                      <a:pt x="64" y="177"/>
                    </a:cubicBezTo>
                    <a:cubicBezTo>
                      <a:pt x="68" y="201"/>
                      <a:pt x="71" y="229"/>
                      <a:pt x="71" y="230"/>
                    </a:cubicBezTo>
                    <a:cubicBezTo>
                      <a:pt x="72" y="232"/>
                      <a:pt x="72" y="232"/>
                      <a:pt x="72" y="232"/>
                    </a:cubicBezTo>
                    <a:cubicBezTo>
                      <a:pt x="155" y="232"/>
                      <a:pt x="155" y="232"/>
                      <a:pt x="155" y="232"/>
                    </a:cubicBezTo>
                    <a:cubicBezTo>
                      <a:pt x="155" y="232"/>
                      <a:pt x="153" y="209"/>
                      <a:pt x="149" y="19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4701875" y="2809203"/>
                <a:ext cx="1055391" cy="1498453"/>
              </a:xfrm>
              <a:custGeom>
                <a:avLst/>
                <a:gdLst/>
                <a:ahLst/>
                <a:cxnLst>
                  <a:cxn ang="0">
                    <a:pos x="228" y="214"/>
                  </a:cxn>
                  <a:cxn ang="0">
                    <a:pos x="192" y="197"/>
                  </a:cxn>
                  <a:cxn ang="0">
                    <a:pos x="175" y="158"/>
                  </a:cxn>
                  <a:cxn ang="0">
                    <a:pos x="194" y="129"/>
                  </a:cxn>
                  <a:cxn ang="0">
                    <a:pos x="198" y="48"/>
                  </a:cxn>
                  <a:cxn ang="0">
                    <a:pos x="163" y="4"/>
                  </a:cxn>
                  <a:cxn ang="0">
                    <a:pos x="142" y="0"/>
                  </a:cxn>
                  <a:cxn ang="0">
                    <a:pos x="140" y="0"/>
                  </a:cxn>
                  <a:cxn ang="0">
                    <a:pos x="138" y="0"/>
                  </a:cxn>
                  <a:cxn ang="0">
                    <a:pos x="117" y="4"/>
                  </a:cxn>
                  <a:cxn ang="0">
                    <a:pos x="81" y="48"/>
                  </a:cxn>
                  <a:cxn ang="0">
                    <a:pos x="86" y="129"/>
                  </a:cxn>
                  <a:cxn ang="0">
                    <a:pos x="105" y="158"/>
                  </a:cxn>
                  <a:cxn ang="0">
                    <a:pos x="88" y="197"/>
                  </a:cxn>
                  <a:cxn ang="0">
                    <a:pos x="8" y="245"/>
                  </a:cxn>
                  <a:cxn ang="0">
                    <a:pos x="0" y="298"/>
                  </a:cxn>
                  <a:cxn ang="0">
                    <a:pos x="116" y="298"/>
                  </a:cxn>
                  <a:cxn ang="0">
                    <a:pos x="140" y="298"/>
                  </a:cxn>
                  <a:cxn ang="0">
                    <a:pos x="140" y="298"/>
                  </a:cxn>
                  <a:cxn ang="0">
                    <a:pos x="154" y="298"/>
                  </a:cxn>
                  <a:cxn ang="0">
                    <a:pos x="163" y="298"/>
                  </a:cxn>
                  <a:cxn ang="0">
                    <a:pos x="280" y="298"/>
                  </a:cxn>
                  <a:cxn ang="0">
                    <a:pos x="272" y="245"/>
                  </a:cxn>
                  <a:cxn ang="0">
                    <a:pos x="228" y="214"/>
                  </a:cxn>
                </a:cxnLst>
                <a:rect l="0" t="0" r="r" b="b"/>
                <a:pathLst>
                  <a:path w="280" h="298">
                    <a:moveTo>
                      <a:pt x="228" y="214"/>
                    </a:moveTo>
                    <a:cubicBezTo>
                      <a:pt x="214" y="209"/>
                      <a:pt x="201" y="203"/>
                      <a:pt x="192" y="197"/>
                    </a:cubicBezTo>
                    <a:cubicBezTo>
                      <a:pt x="181" y="188"/>
                      <a:pt x="177" y="172"/>
                      <a:pt x="175" y="158"/>
                    </a:cubicBezTo>
                    <a:cubicBezTo>
                      <a:pt x="184" y="147"/>
                      <a:pt x="193" y="136"/>
                      <a:pt x="194" y="129"/>
                    </a:cubicBezTo>
                    <a:cubicBezTo>
                      <a:pt x="197" y="116"/>
                      <a:pt x="200" y="64"/>
                      <a:pt x="198" y="48"/>
                    </a:cubicBezTo>
                    <a:cubicBezTo>
                      <a:pt x="197" y="31"/>
                      <a:pt x="178" y="10"/>
                      <a:pt x="163" y="4"/>
                    </a:cubicBezTo>
                    <a:cubicBezTo>
                      <a:pt x="152" y="1"/>
                      <a:pt x="145" y="0"/>
                      <a:pt x="142" y="0"/>
                    </a:cubicBezTo>
                    <a:cubicBezTo>
                      <a:pt x="141" y="0"/>
                      <a:pt x="140" y="0"/>
                      <a:pt x="140" y="0"/>
                    </a:cubicBezTo>
                    <a:cubicBezTo>
                      <a:pt x="140" y="0"/>
                      <a:pt x="139" y="0"/>
                      <a:pt x="138" y="0"/>
                    </a:cubicBezTo>
                    <a:cubicBezTo>
                      <a:pt x="135" y="0"/>
                      <a:pt x="128" y="1"/>
                      <a:pt x="117" y="4"/>
                    </a:cubicBezTo>
                    <a:cubicBezTo>
                      <a:pt x="102" y="10"/>
                      <a:pt x="83" y="31"/>
                      <a:pt x="81" y="48"/>
                    </a:cubicBezTo>
                    <a:cubicBezTo>
                      <a:pt x="80" y="64"/>
                      <a:pt x="83" y="116"/>
                      <a:pt x="86" y="129"/>
                    </a:cubicBezTo>
                    <a:cubicBezTo>
                      <a:pt x="87" y="136"/>
                      <a:pt x="95" y="147"/>
                      <a:pt x="105" y="158"/>
                    </a:cubicBezTo>
                    <a:cubicBezTo>
                      <a:pt x="103" y="172"/>
                      <a:pt x="99" y="188"/>
                      <a:pt x="88" y="197"/>
                    </a:cubicBezTo>
                    <a:cubicBezTo>
                      <a:pt x="65" y="214"/>
                      <a:pt x="12" y="222"/>
                      <a:pt x="8" y="245"/>
                    </a:cubicBezTo>
                    <a:cubicBezTo>
                      <a:pt x="3" y="269"/>
                      <a:pt x="0" y="298"/>
                      <a:pt x="0" y="298"/>
                    </a:cubicBezTo>
                    <a:cubicBezTo>
                      <a:pt x="116" y="298"/>
                      <a:pt x="116" y="298"/>
                      <a:pt x="116" y="298"/>
                    </a:cubicBezTo>
                    <a:cubicBezTo>
                      <a:pt x="140" y="298"/>
                      <a:pt x="140" y="298"/>
                      <a:pt x="140" y="298"/>
                    </a:cubicBezTo>
                    <a:cubicBezTo>
                      <a:pt x="140" y="298"/>
                      <a:pt x="140" y="298"/>
                      <a:pt x="140" y="298"/>
                    </a:cubicBezTo>
                    <a:cubicBezTo>
                      <a:pt x="154" y="298"/>
                      <a:pt x="154" y="298"/>
                      <a:pt x="154" y="298"/>
                    </a:cubicBezTo>
                    <a:cubicBezTo>
                      <a:pt x="163" y="298"/>
                      <a:pt x="163" y="298"/>
                      <a:pt x="163" y="298"/>
                    </a:cubicBezTo>
                    <a:cubicBezTo>
                      <a:pt x="280" y="298"/>
                      <a:pt x="280" y="298"/>
                      <a:pt x="280" y="298"/>
                    </a:cubicBezTo>
                    <a:cubicBezTo>
                      <a:pt x="280" y="298"/>
                      <a:pt x="277" y="269"/>
                      <a:pt x="272" y="245"/>
                    </a:cubicBezTo>
                    <a:cubicBezTo>
                      <a:pt x="269" y="231"/>
                      <a:pt x="249" y="222"/>
                      <a:pt x="228" y="21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3735627" y="4477452"/>
                <a:ext cx="495063" cy="76408"/>
              </a:xfrm>
              <a:custGeom>
                <a:avLst/>
                <a:gdLst/>
                <a:ahLst/>
                <a:cxnLst>
                  <a:cxn ang="0">
                    <a:pos x="98" y="0"/>
                  </a:cxn>
                  <a:cxn ang="0">
                    <a:pos x="33" y="0"/>
                  </a:cxn>
                  <a:cxn ang="0">
                    <a:pos x="23" y="8"/>
                  </a:cxn>
                  <a:cxn ang="0">
                    <a:pos x="0" y="15"/>
                  </a:cxn>
                  <a:cxn ang="0">
                    <a:pos x="0" y="15"/>
                  </a:cxn>
                  <a:cxn ang="0">
                    <a:pos x="131" y="15"/>
                  </a:cxn>
                  <a:cxn ang="0">
                    <a:pos x="131" y="15"/>
                  </a:cxn>
                  <a:cxn ang="0">
                    <a:pos x="107" y="8"/>
                  </a:cxn>
                  <a:cxn ang="0">
                    <a:pos x="98" y="0"/>
                  </a:cxn>
                </a:cxnLst>
                <a:rect l="0" t="0" r="r" b="b"/>
                <a:pathLst>
                  <a:path w="131" h="15">
                    <a:moveTo>
                      <a:pt x="98" y="0"/>
                    </a:moveTo>
                    <a:cubicBezTo>
                      <a:pt x="33" y="0"/>
                      <a:pt x="33" y="0"/>
                      <a:pt x="33" y="0"/>
                    </a:cubicBezTo>
                    <a:cubicBezTo>
                      <a:pt x="32" y="4"/>
                      <a:pt x="29" y="6"/>
                      <a:pt x="23" y="8"/>
                    </a:cubicBezTo>
                    <a:cubicBezTo>
                      <a:pt x="0" y="15"/>
                      <a:pt x="0" y="15"/>
                      <a:pt x="0" y="15"/>
                    </a:cubicBezTo>
                    <a:cubicBezTo>
                      <a:pt x="0" y="15"/>
                      <a:pt x="0" y="15"/>
                      <a:pt x="0" y="15"/>
                    </a:cubicBezTo>
                    <a:cubicBezTo>
                      <a:pt x="131" y="15"/>
                      <a:pt x="131" y="15"/>
                      <a:pt x="131" y="15"/>
                    </a:cubicBezTo>
                    <a:cubicBezTo>
                      <a:pt x="131" y="15"/>
                      <a:pt x="131" y="15"/>
                      <a:pt x="131" y="15"/>
                    </a:cubicBezTo>
                    <a:cubicBezTo>
                      <a:pt x="131" y="15"/>
                      <a:pt x="131" y="15"/>
                      <a:pt x="107" y="8"/>
                    </a:cubicBezTo>
                    <a:cubicBezTo>
                      <a:pt x="102" y="6"/>
                      <a:pt x="99" y="4"/>
                      <a:pt x="9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8"/>
              <p:cNvSpPr>
                <a:spLocks noChangeArrowheads="1"/>
              </p:cNvSpPr>
              <p:nvPr/>
            </p:nvSpPr>
            <p:spPr bwMode="auto">
              <a:xfrm>
                <a:off x="3735627" y="4579332"/>
                <a:ext cx="495063" cy="33959"/>
              </a:xfrm>
              <a:prstGeom prst="rect">
                <a:avLst/>
              </a:prstGeom>
              <a:solidFill>
                <a:srgbClr val="57494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3823178" y="4341617"/>
                <a:ext cx="316776" cy="116735"/>
              </a:xfrm>
              <a:custGeom>
                <a:avLst/>
                <a:gdLst/>
                <a:ahLst/>
                <a:cxnLst>
                  <a:cxn ang="0">
                    <a:pos x="74" y="23"/>
                  </a:cxn>
                  <a:cxn ang="0">
                    <a:pos x="84" y="0"/>
                  </a:cxn>
                  <a:cxn ang="0">
                    <a:pos x="0" y="0"/>
                  </a:cxn>
                  <a:cxn ang="0">
                    <a:pos x="11" y="23"/>
                  </a:cxn>
                  <a:cxn ang="0">
                    <a:pos x="74" y="23"/>
                  </a:cxn>
                </a:cxnLst>
                <a:rect l="0" t="0" r="r" b="b"/>
                <a:pathLst>
                  <a:path w="84" h="23">
                    <a:moveTo>
                      <a:pt x="74" y="23"/>
                    </a:moveTo>
                    <a:cubicBezTo>
                      <a:pt x="74" y="12"/>
                      <a:pt x="84" y="0"/>
                      <a:pt x="84" y="0"/>
                    </a:cubicBezTo>
                    <a:cubicBezTo>
                      <a:pt x="0" y="0"/>
                      <a:pt x="0" y="0"/>
                      <a:pt x="0" y="0"/>
                    </a:cubicBezTo>
                    <a:cubicBezTo>
                      <a:pt x="0" y="0"/>
                      <a:pt x="11" y="12"/>
                      <a:pt x="11" y="23"/>
                    </a:cubicBezTo>
                    <a:lnTo>
                      <a:pt x="74" y="23"/>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noEditPoints="1"/>
              </p:cNvSpPr>
              <p:nvPr/>
            </p:nvSpPr>
            <p:spPr bwMode="auto">
              <a:xfrm>
                <a:off x="3316972" y="3129694"/>
                <a:ext cx="1327596" cy="1182207"/>
              </a:xfrm>
              <a:custGeom>
                <a:avLst/>
                <a:gdLst/>
                <a:ahLst/>
                <a:cxnLst>
                  <a:cxn ang="0">
                    <a:pos x="342" y="0"/>
                  </a:cxn>
                  <a:cxn ang="0">
                    <a:pos x="11" y="0"/>
                  </a:cxn>
                  <a:cxn ang="0">
                    <a:pos x="0" y="10"/>
                  </a:cxn>
                  <a:cxn ang="0">
                    <a:pos x="0" y="224"/>
                  </a:cxn>
                  <a:cxn ang="0">
                    <a:pos x="11" y="235"/>
                  </a:cxn>
                  <a:cxn ang="0">
                    <a:pos x="342" y="235"/>
                  </a:cxn>
                  <a:cxn ang="0">
                    <a:pos x="352" y="224"/>
                  </a:cxn>
                  <a:cxn ang="0">
                    <a:pos x="352" y="10"/>
                  </a:cxn>
                  <a:cxn ang="0">
                    <a:pos x="342" y="0"/>
                  </a:cxn>
                  <a:cxn ang="0">
                    <a:pos x="343" y="204"/>
                  </a:cxn>
                  <a:cxn ang="0">
                    <a:pos x="342" y="206"/>
                  </a:cxn>
                  <a:cxn ang="0">
                    <a:pos x="13" y="206"/>
                  </a:cxn>
                  <a:cxn ang="0">
                    <a:pos x="11" y="204"/>
                  </a:cxn>
                  <a:cxn ang="0">
                    <a:pos x="11" y="12"/>
                  </a:cxn>
                  <a:cxn ang="0">
                    <a:pos x="13" y="10"/>
                  </a:cxn>
                  <a:cxn ang="0">
                    <a:pos x="342" y="10"/>
                  </a:cxn>
                  <a:cxn ang="0">
                    <a:pos x="343" y="12"/>
                  </a:cxn>
                  <a:cxn ang="0">
                    <a:pos x="343" y="204"/>
                  </a:cxn>
                </a:cxnLst>
                <a:rect l="0" t="0" r="r" b="b"/>
                <a:pathLst>
                  <a:path w="352" h="235">
                    <a:moveTo>
                      <a:pt x="342" y="0"/>
                    </a:moveTo>
                    <a:cubicBezTo>
                      <a:pt x="11" y="0"/>
                      <a:pt x="11" y="0"/>
                      <a:pt x="11" y="0"/>
                    </a:cubicBezTo>
                    <a:cubicBezTo>
                      <a:pt x="5" y="0"/>
                      <a:pt x="0" y="5"/>
                      <a:pt x="0" y="10"/>
                    </a:cubicBezTo>
                    <a:cubicBezTo>
                      <a:pt x="0" y="224"/>
                      <a:pt x="0" y="224"/>
                      <a:pt x="0" y="224"/>
                    </a:cubicBezTo>
                    <a:cubicBezTo>
                      <a:pt x="0" y="230"/>
                      <a:pt x="5" y="235"/>
                      <a:pt x="11" y="235"/>
                    </a:cubicBezTo>
                    <a:cubicBezTo>
                      <a:pt x="342" y="235"/>
                      <a:pt x="342" y="235"/>
                      <a:pt x="342" y="235"/>
                    </a:cubicBezTo>
                    <a:cubicBezTo>
                      <a:pt x="347" y="235"/>
                      <a:pt x="352" y="230"/>
                      <a:pt x="352" y="224"/>
                    </a:cubicBezTo>
                    <a:cubicBezTo>
                      <a:pt x="352" y="10"/>
                      <a:pt x="352" y="10"/>
                      <a:pt x="352" y="10"/>
                    </a:cubicBezTo>
                    <a:cubicBezTo>
                      <a:pt x="352" y="5"/>
                      <a:pt x="347" y="0"/>
                      <a:pt x="342" y="0"/>
                    </a:cubicBezTo>
                    <a:close/>
                    <a:moveTo>
                      <a:pt x="343" y="204"/>
                    </a:moveTo>
                    <a:cubicBezTo>
                      <a:pt x="343" y="205"/>
                      <a:pt x="343" y="206"/>
                      <a:pt x="342" y="206"/>
                    </a:cubicBezTo>
                    <a:cubicBezTo>
                      <a:pt x="13" y="206"/>
                      <a:pt x="13" y="206"/>
                      <a:pt x="13" y="206"/>
                    </a:cubicBezTo>
                    <a:cubicBezTo>
                      <a:pt x="12" y="206"/>
                      <a:pt x="11" y="205"/>
                      <a:pt x="11" y="204"/>
                    </a:cubicBezTo>
                    <a:cubicBezTo>
                      <a:pt x="11" y="12"/>
                      <a:pt x="11" y="12"/>
                      <a:pt x="11" y="12"/>
                    </a:cubicBezTo>
                    <a:cubicBezTo>
                      <a:pt x="11" y="11"/>
                      <a:pt x="12" y="10"/>
                      <a:pt x="13" y="10"/>
                    </a:cubicBezTo>
                    <a:cubicBezTo>
                      <a:pt x="342" y="10"/>
                      <a:pt x="342" y="10"/>
                      <a:pt x="342" y="10"/>
                    </a:cubicBezTo>
                    <a:cubicBezTo>
                      <a:pt x="343" y="10"/>
                      <a:pt x="343" y="11"/>
                      <a:pt x="343" y="12"/>
                    </a:cubicBezTo>
                    <a:lnTo>
                      <a:pt x="343" y="204"/>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noEditPoints="1"/>
              </p:cNvSpPr>
              <p:nvPr/>
            </p:nvSpPr>
            <p:spPr bwMode="auto">
              <a:xfrm>
                <a:off x="2630890" y="2149171"/>
                <a:ext cx="649471" cy="1192820"/>
              </a:xfrm>
              <a:custGeom>
                <a:avLst/>
                <a:gdLst/>
                <a:ahLst/>
                <a:cxnLst>
                  <a:cxn ang="0">
                    <a:pos x="162" y="0"/>
                  </a:cxn>
                  <a:cxn ang="0">
                    <a:pos x="11" y="0"/>
                  </a:cxn>
                  <a:cxn ang="0">
                    <a:pos x="0" y="10"/>
                  </a:cxn>
                  <a:cxn ang="0">
                    <a:pos x="0" y="227"/>
                  </a:cxn>
                  <a:cxn ang="0">
                    <a:pos x="11" y="237"/>
                  </a:cxn>
                  <a:cxn ang="0">
                    <a:pos x="162" y="237"/>
                  </a:cxn>
                  <a:cxn ang="0">
                    <a:pos x="172" y="227"/>
                  </a:cxn>
                  <a:cxn ang="0">
                    <a:pos x="172" y="10"/>
                  </a:cxn>
                  <a:cxn ang="0">
                    <a:pos x="162" y="0"/>
                  </a:cxn>
                  <a:cxn ang="0">
                    <a:pos x="158" y="215"/>
                  </a:cxn>
                  <a:cxn ang="0">
                    <a:pos x="14" y="215"/>
                  </a:cxn>
                  <a:cxn ang="0">
                    <a:pos x="14" y="16"/>
                  </a:cxn>
                  <a:cxn ang="0">
                    <a:pos x="158" y="16"/>
                  </a:cxn>
                  <a:cxn ang="0">
                    <a:pos x="158" y="215"/>
                  </a:cxn>
                </a:cxnLst>
                <a:rect l="0" t="0" r="r" b="b"/>
                <a:pathLst>
                  <a:path w="172" h="237">
                    <a:moveTo>
                      <a:pt x="162" y="0"/>
                    </a:moveTo>
                    <a:cubicBezTo>
                      <a:pt x="11" y="0"/>
                      <a:pt x="11" y="0"/>
                      <a:pt x="11" y="0"/>
                    </a:cubicBezTo>
                    <a:cubicBezTo>
                      <a:pt x="5" y="0"/>
                      <a:pt x="0" y="4"/>
                      <a:pt x="0" y="10"/>
                    </a:cubicBezTo>
                    <a:cubicBezTo>
                      <a:pt x="0" y="227"/>
                      <a:pt x="0" y="227"/>
                      <a:pt x="0" y="227"/>
                    </a:cubicBezTo>
                    <a:cubicBezTo>
                      <a:pt x="0" y="233"/>
                      <a:pt x="5" y="237"/>
                      <a:pt x="11" y="237"/>
                    </a:cubicBezTo>
                    <a:cubicBezTo>
                      <a:pt x="162" y="237"/>
                      <a:pt x="162" y="237"/>
                      <a:pt x="162" y="237"/>
                    </a:cubicBezTo>
                    <a:cubicBezTo>
                      <a:pt x="167" y="237"/>
                      <a:pt x="172" y="233"/>
                      <a:pt x="172" y="227"/>
                    </a:cubicBezTo>
                    <a:cubicBezTo>
                      <a:pt x="172" y="10"/>
                      <a:pt x="172" y="10"/>
                      <a:pt x="172" y="10"/>
                    </a:cubicBezTo>
                    <a:cubicBezTo>
                      <a:pt x="172" y="4"/>
                      <a:pt x="167" y="0"/>
                      <a:pt x="162" y="0"/>
                    </a:cubicBezTo>
                    <a:close/>
                    <a:moveTo>
                      <a:pt x="158" y="215"/>
                    </a:moveTo>
                    <a:cubicBezTo>
                      <a:pt x="14" y="215"/>
                      <a:pt x="14" y="215"/>
                      <a:pt x="14" y="215"/>
                    </a:cubicBezTo>
                    <a:cubicBezTo>
                      <a:pt x="14" y="16"/>
                      <a:pt x="14" y="16"/>
                      <a:pt x="14" y="16"/>
                    </a:cubicBezTo>
                    <a:cubicBezTo>
                      <a:pt x="158" y="16"/>
                      <a:pt x="158" y="16"/>
                      <a:pt x="158" y="16"/>
                    </a:cubicBezTo>
                    <a:lnTo>
                      <a:pt x="158" y="215"/>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noEditPoints="1"/>
              </p:cNvSpPr>
              <p:nvPr/>
            </p:nvSpPr>
            <p:spPr bwMode="auto">
              <a:xfrm>
                <a:off x="2842604" y="3566921"/>
                <a:ext cx="383634" cy="910533"/>
              </a:xfrm>
              <a:custGeom>
                <a:avLst/>
                <a:gdLst/>
                <a:ahLst/>
                <a:cxnLst>
                  <a:cxn ang="0">
                    <a:pos x="85" y="0"/>
                  </a:cxn>
                  <a:cxn ang="0">
                    <a:pos x="18" y="0"/>
                  </a:cxn>
                  <a:cxn ang="0">
                    <a:pos x="1" y="17"/>
                  </a:cxn>
                  <a:cxn ang="0">
                    <a:pos x="1" y="164"/>
                  </a:cxn>
                  <a:cxn ang="0">
                    <a:pos x="18" y="181"/>
                  </a:cxn>
                  <a:cxn ang="0">
                    <a:pos x="85" y="181"/>
                  </a:cxn>
                  <a:cxn ang="0">
                    <a:pos x="102" y="164"/>
                  </a:cxn>
                  <a:cxn ang="0">
                    <a:pos x="102" y="17"/>
                  </a:cxn>
                  <a:cxn ang="0">
                    <a:pos x="85" y="0"/>
                  </a:cxn>
                  <a:cxn ang="0">
                    <a:pos x="57" y="163"/>
                  </a:cxn>
                  <a:cxn ang="0">
                    <a:pos x="57" y="170"/>
                  </a:cxn>
                  <a:cxn ang="0">
                    <a:pos x="46" y="170"/>
                  </a:cxn>
                  <a:cxn ang="0">
                    <a:pos x="46" y="163"/>
                  </a:cxn>
                  <a:cxn ang="0">
                    <a:pos x="44" y="163"/>
                  </a:cxn>
                  <a:cxn ang="0">
                    <a:pos x="51" y="156"/>
                  </a:cxn>
                  <a:cxn ang="0">
                    <a:pos x="59" y="163"/>
                  </a:cxn>
                  <a:cxn ang="0">
                    <a:pos x="57" y="163"/>
                  </a:cxn>
                  <a:cxn ang="0">
                    <a:pos x="92" y="147"/>
                  </a:cxn>
                  <a:cxn ang="0">
                    <a:pos x="10" y="147"/>
                  </a:cxn>
                  <a:cxn ang="0">
                    <a:pos x="10" y="20"/>
                  </a:cxn>
                  <a:cxn ang="0">
                    <a:pos x="92" y="21"/>
                  </a:cxn>
                  <a:cxn ang="0">
                    <a:pos x="92" y="147"/>
                  </a:cxn>
                </a:cxnLst>
                <a:rect l="0" t="0" r="r" b="b"/>
                <a:pathLst>
                  <a:path w="102" h="181">
                    <a:moveTo>
                      <a:pt x="85" y="0"/>
                    </a:moveTo>
                    <a:cubicBezTo>
                      <a:pt x="18" y="0"/>
                      <a:pt x="18" y="0"/>
                      <a:pt x="18" y="0"/>
                    </a:cubicBezTo>
                    <a:cubicBezTo>
                      <a:pt x="9" y="0"/>
                      <a:pt x="1" y="7"/>
                      <a:pt x="1" y="17"/>
                    </a:cubicBezTo>
                    <a:cubicBezTo>
                      <a:pt x="1" y="164"/>
                      <a:pt x="1" y="164"/>
                      <a:pt x="1" y="164"/>
                    </a:cubicBezTo>
                    <a:cubicBezTo>
                      <a:pt x="0" y="174"/>
                      <a:pt x="8" y="181"/>
                      <a:pt x="18" y="181"/>
                    </a:cubicBezTo>
                    <a:cubicBezTo>
                      <a:pt x="85" y="181"/>
                      <a:pt x="85" y="181"/>
                      <a:pt x="85" y="181"/>
                    </a:cubicBezTo>
                    <a:cubicBezTo>
                      <a:pt x="94" y="181"/>
                      <a:pt x="102" y="174"/>
                      <a:pt x="102" y="164"/>
                    </a:cubicBezTo>
                    <a:cubicBezTo>
                      <a:pt x="102" y="17"/>
                      <a:pt x="102" y="17"/>
                      <a:pt x="102" y="17"/>
                    </a:cubicBezTo>
                    <a:cubicBezTo>
                      <a:pt x="102" y="8"/>
                      <a:pt x="95" y="0"/>
                      <a:pt x="85" y="0"/>
                    </a:cubicBezTo>
                    <a:close/>
                    <a:moveTo>
                      <a:pt x="57" y="163"/>
                    </a:moveTo>
                    <a:cubicBezTo>
                      <a:pt x="57" y="170"/>
                      <a:pt x="57" y="170"/>
                      <a:pt x="57" y="170"/>
                    </a:cubicBezTo>
                    <a:cubicBezTo>
                      <a:pt x="46" y="170"/>
                      <a:pt x="46" y="170"/>
                      <a:pt x="46" y="170"/>
                    </a:cubicBezTo>
                    <a:cubicBezTo>
                      <a:pt x="46" y="163"/>
                      <a:pt x="46" y="163"/>
                      <a:pt x="46" y="163"/>
                    </a:cubicBezTo>
                    <a:cubicBezTo>
                      <a:pt x="44" y="163"/>
                      <a:pt x="44" y="163"/>
                      <a:pt x="44" y="163"/>
                    </a:cubicBezTo>
                    <a:cubicBezTo>
                      <a:pt x="51" y="156"/>
                      <a:pt x="51" y="156"/>
                      <a:pt x="51" y="156"/>
                    </a:cubicBezTo>
                    <a:cubicBezTo>
                      <a:pt x="59" y="163"/>
                      <a:pt x="59" y="163"/>
                      <a:pt x="59" y="163"/>
                    </a:cubicBezTo>
                    <a:lnTo>
                      <a:pt x="57" y="163"/>
                    </a:lnTo>
                    <a:close/>
                    <a:moveTo>
                      <a:pt x="92" y="147"/>
                    </a:moveTo>
                    <a:cubicBezTo>
                      <a:pt x="10" y="147"/>
                      <a:pt x="10" y="147"/>
                      <a:pt x="10" y="147"/>
                    </a:cubicBezTo>
                    <a:cubicBezTo>
                      <a:pt x="10" y="20"/>
                      <a:pt x="10" y="20"/>
                      <a:pt x="10" y="20"/>
                    </a:cubicBezTo>
                    <a:cubicBezTo>
                      <a:pt x="92" y="21"/>
                      <a:pt x="92" y="21"/>
                      <a:pt x="92" y="21"/>
                    </a:cubicBezTo>
                    <a:lnTo>
                      <a:pt x="92" y="147"/>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3905954" y="4904066"/>
                <a:ext cx="471185" cy="609144"/>
              </a:xfrm>
              <a:custGeom>
                <a:avLst/>
                <a:gdLst/>
                <a:ahLst/>
                <a:cxnLst>
                  <a:cxn ang="0">
                    <a:pos x="88" y="47"/>
                  </a:cxn>
                  <a:cxn ang="0">
                    <a:pos x="85" y="47"/>
                  </a:cxn>
                  <a:cxn ang="0">
                    <a:pos x="85" y="45"/>
                  </a:cxn>
                  <a:cxn ang="0">
                    <a:pos x="39" y="0"/>
                  </a:cxn>
                  <a:cxn ang="0">
                    <a:pos x="0" y="22"/>
                  </a:cxn>
                  <a:cxn ang="0">
                    <a:pos x="23" y="36"/>
                  </a:cxn>
                  <a:cxn ang="0">
                    <a:pos x="35" y="66"/>
                  </a:cxn>
                  <a:cxn ang="0">
                    <a:pos x="35" y="68"/>
                  </a:cxn>
                  <a:cxn ang="0">
                    <a:pos x="64" y="110"/>
                  </a:cxn>
                  <a:cxn ang="0">
                    <a:pos x="63" y="121"/>
                  </a:cxn>
                  <a:cxn ang="0">
                    <a:pos x="88" y="121"/>
                  </a:cxn>
                  <a:cxn ang="0">
                    <a:pos x="125" y="84"/>
                  </a:cxn>
                  <a:cxn ang="0">
                    <a:pos x="88" y="47"/>
                  </a:cxn>
                </a:cxnLst>
                <a:rect l="0" t="0" r="r" b="b"/>
                <a:pathLst>
                  <a:path w="125" h="121">
                    <a:moveTo>
                      <a:pt x="88" y="47"/>
                    </a:moveTo>
                    <a:cubicBezTo>
                      <a:pt x="85" y="47"/>
                      <a:pt x="85" y="47"/>
                      <a:pt x="85" y="47"/>
                    </a:cubicBezTo>
                    <a:cubicBezTo>
                      <a:pt x="85" y="45"/>
                      <a:pt x="85" y="45"/>
                      <a:pt x="85" y="45"/>
                    </a:cubicBezTo>
                    <a:cubicBezTo>
                      <a:pt x="85" y="20"/>
                      <a:pt x="64" y="0"/>
                      <a:pt x="39" y="0"/>
                    </a:cubicBezTo>
                    <a:cubicBezTo>
                      <a:pt x="23" y="0"/>
                      <a:pt x="8" y="8"/>
                      <a:pt x="0" y="22"/>
                    </a:cubicBezTo>
                    <a:cubicBezTo>
                      <a:pt x="9" y="24"/>
                      <a:pt x="17" y="29"/>
                      <a:pt x="23" y="36"/>
                    </a:cubicBezTo>
                    <a:cubicBezTo>
                      <a:pt x="31" y="44"/>
                      <a:pt x="35" y="54"/>
                      <a:pt x="35" y="66"/>
                    </a:cubicBezTo>
                    <a:cubicBezTo>
                      <a:pt x="35" y="67"/>
                      <a:pt x="35" y="67"/>
                      <a:pt x="35" y="68"/>
                    </a:cubicBezTo>
                    <a:cubicBezTo>
                      <a:pt x="52" y="75"/>
                      <a:pt x="64" y="92"/>
                      <a:pt x="64" y="110"/>
                    </a:cubicBezTo>
                    <a:cubicBezTo>
                      <a:pt x="64" y="114"/>
                      <a:pt x="63" y="118"/>
                      <a:pt x="63" y="121"/>
                    </a:cubicBezTo>
                    <a:cubicBezTo>
                      <a:pt x="88" y="121"/>
                      <a:pt x="88" y="121"/>
                      <a:pt x="88" y="121"/>
                    </a:cubicBezTo>
                    <a:cubicBezTo>
                      <a:pt x="108" y="121"/>
                      <a:pt x="125" y="104"/>
                      <a:pt x="125" y="84"/>
                    </a:cubicBezTo>
                    <a:cubicBezTo>
                      <a:pt x="125" y="64"/>
                      <a:pt x="108" y="47"/>
                      <a:pt x="88" y="47"/>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3592361" y="5056884"/>
                <a:ext cx="512573" cy="462695"/>
              </a:xfrm>
              <a:custGeom>
                <a:avLst/>
                <a:gdLst/>
                <a:ahLst/>
                <a:cxnLst>
                  <a:cxn ang="0">
                    <a:pos x="109" y="46"/>
                  </a:cxn>
                  <a:cxn ang="0">
                    <a:pos x="107" y="45"/>
                  </a:cxn>
                  <a:cxn ang="0">
                    <a:pos x="107" y="43"/>
                  </a:cxn>
                  <a:cxn ang="0">
                    <a:pos x="108" y="37"/>
                  </a:cxn>
                  <a:cxn ang="0">
                    <a:pos x="77" y="1"/>
                  </a:cxn>
                  <a:cxn ang="0">
                    <a:pos x="77" y="1"/>
                  </a:cxn>
                  <a:cxn ang="0">
                    <a:pos x="75" y="1"/>
                  </a:cxn>
                  <a:cxn ang="0">
                    <a:pos x="71" y="0"/>
                  </a:cxn>
                  <a:cxn ang="0">
                    <a:pos x="36" y="29"/>
                  </a:cxn>
                  <a:cxn ang="0">
                    <a:pos x="35" y="31"/>
                  </a:cxn>
                  <a:cxn ang="0">
                    <a:pos x="33" y="31"/>
                  </a:cxn>
                  <a:cxn ang="0">
                    <a:pos x="31" y="31"/>
                  </a:cxn>
                  <a:cxn ang="0">
                    <a:pos x="0" y="61"/>
                  </a:cxn>
                  <a:cxn ang="0">
                    <a:pos x="31" y="92"/>
                  </a:cxn>
                  <a:cxn ang="0">
                    <a:pos x="135" y="92"/>
                  </a:cxn>
                  <a:cxn ang="0">
                    <a:pos x="136" y="81"/>
                  </a:cxn>
                  <a:cxn ang="0">
                    <a:pos x="109" y="46"/>
                  </a:cxn>
                </a:cxnLst>
                <a:rect l="0" t="0" r="r" b="b"/>
                <a:pathLst>
                  <a:path w="136" h="92">
                    <a:moveTo>
                      <a:pt x="109" y="46"/>
                    </a:moveTo>
                    <a:cubicBezTo>
                      <a:pt x="107" y="45"/>
                      <a:pt x="107" y="45"/>
                      <a:pt x="107" y="45"/>
                    </a:cubicBezTo>
                    <a:cubicBezTo>
                      <a:pt x="107" y="43"/>
                      <a:pt x="107" y="43"/>
                      <a:pt x="107" y="43"/>
                    </a:cubicBezTo>
                    <a:cubicBezTo>
                      <a:pt x="107" y="41"/>
                      <a:pt x="108" y="39"/>
                      <a:pt x="108" y="37"/>
                    </a:cubicBezTo>
                    <a:cubicBezTo>
                      <a:pt x="108" y="19"/>
                      <a:pt x="95" y="3"/>
                      <a:pt x="77" y="1"/>
                    </a:cubicBezTo>
                    <a:cubicBezTo>
                      <a:pt x="77" y="1"/>
                      <a:pt x="77" y="1"/>
                      <a:pt x="77" y="1"/>
                    </a:cubicBezTo>
                    <a:cubicBezTo>
                      <a:pt x="75" y="1"/>
                      <a:pt x="75" y="1"/>
                      <a:pt x="75" y="1"/>
                    </a:cubicBezTo>
                    <a:cubicBezTo>
                      <a:pt x="74" y="0"/>
                      <a:pt x="73" y="0"/>
                      <a:pt x="71" y="0"/>
                    </a:cubicBezTo>
                    <a:cubicBezTo>
                      <a:pt x="54" y="0"/>
                      <a:pt x="40" y="12"/>
                      <a:pt x="36" y="29"/>
                    </a:cubicBezTo>
                    <a:cubicBezTo>
                      <a:pt x="35" y="31"/>
                      <a:pt x="35" y="31"/>
                      <a:pt x="35" y="31"/>
                    </a:cubicBezTo>
                    <a:cubicBezTo>
                      <a:pt x="33" y="31"/>
                      <a:pt x="33" y="31"/>
                      <a:pt x="33" y="31"/>
                    </a:cubicBezTo>
                    <a:cubicBezTo>
                      <a:pt x="33" y="31"/>
                      <a:pt x="32" y="31"/>
                      <a:pt x="31" y="31"/>
                    </a:cubicBezTo>
                    <a:cubicBezTo>
                      <a:pt x="14" y="31"/>
                      <a:pt x="0" y="44"/>
                      <a:pt x="0" y="61"/>
                    </a:cubicBezTo>
                    <a:cubicBezTo>
                      <a:pt x="0" y="78"/>
                      <a:pt x="14" y="92"/>
                      <a:pt x="31" y="92"/>
                    </a:cubicBezTo>
                    <a:cubicBezTo>
                      <a:pt x="135" y="92"/>
                      <a:pt x="135" y="92"/>
                      <a:pt x="135" y="92"/>
                    </a:cubicBezTo>
                    <a:cubicBezTo>
                      <a:pt x="136" y="88"/>
                      <a:pt x="136" y="85"/>
                      <a:pt x="136" y="81"/>
                    </a:cubicBezTo>
                    <a:cubicBezTo>
                      <a:pt x="136" y="64"/>
                      <a:pt x="125" y="50"/>
                      <a:pt x="109" y="4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noEditPoints="1"/>
              </p:cNvSpPr>
              <p:nvPr/>
            </p:nvSpPr>
            <p:spPr bwMode="auto">
              <a:xfrm>
                <a:off x="4713017" y="1219485"/>
                <a:ext cx="176694" cy="679185"/>
              </a:xfrm>
              <a:custGeom>
                <a:avLst/>
                <a:gdLst/>
                <a:ahLst/>
                <a:cxnLst>
                  <a:cxn ang="0">
                    <a:pos x="12" y="320"/>
                  </a:cxn>
                  <a:cxn ang="0">
                    <a:pos x="31" y="320"/>
                  </a:cxn>
                  <a:cxn ang="0">
                    <a:pos x="50" y="320"/>
                  </a:cxn>
                  <a:cxn ang="0">
                    <a:pos x="69" y="320"/>
                  </a:cxn>
                  <a:cxn ang="0">
                    <a:pos x="87" y="320"/>
                  </a:cxn>
                  <a:cxn ang="0">
                    <a:pos x="111" y="320"/>
                  </a:cxn>
                  <a:cxn ang="0">
                    <a:pos x="12" y="294"/>
                  </a:cxn>
                  <a:cxn ang="0">
                    <a:pos x="21" y="265"/>
                  </a:cxn>
                  <a:cxn ang="0">
                    <a:pos x="21" y="265"/>
                  </a:cxn>
                  <a:cxn ang="0">
                    <a:pos x="21" y="218"/>
                  </a:cxn>
                  <a:cxn ang="0">
                    <a:pos x="12" y="187"/>
                  </a:cxn>
                  <a:cxn ang="0">
                    <a:pos x="12" y="180"/>
                  </a:cxn>
                  <a:cxn ang="0">
                    <a:pos x="21" y="149"/>
                  </a:cxn>
                  <a:cxn ang="0">
                    <a:pos x="21" y="149"/>
                  </a:cxn>
                  <a:cxn ang="0">
                    <a:pos x="21" y="102"/>
                  </a:cxn>
                  <a:cxn ang="0">
                    <a:pos x="12" y="73"/>
                  </a:cxn>
                  <a:cxn ang="0">
                    <a:pos x="12" y="64"/>
                  </a:cxn>
                  <a:cxn ang="0">
                    <a:pos x="42" y="294"/>
                  </a:cxn>
                  <a:cxn ang="0">
                    <a:pos x="42" y="294"/>
                  </a:cxn>
                  <a:cxn ang="0">
                    <a:pos x="42" y="246"/>
                  </a:cxn>
                  <a:cxn ang="0">
                    <a:pos x="31" y="218"/>
                  </a:cxn>
                  <a:cxn ang="0">
                    <a:pos x="31" y="208"/>
                  </a:cxn>
                  <a:cxn ang="0">
                    <a:pos x="42" y="180"/>
                  </a:cxn>
                  <a:cxn ang="0">
                    <a:pos x="42" y="180"/>
                  </a:cxn>
                  <a:cxn ang="0">
                    <a:pos x="42" y="130"/>
                  </a:cxn>
                  <a:cxn ang="0">
                    <a:pos x="31" y="102"/>
                  </a:cxn>
                  <a:cxn ang="0">
                    <a:pos x="31" y="92"/>
                  </a:cxn>
                  <a:cxn ang="0">
                    <a:pos x="42" y="64"/>
                  </a:cxn>
                  <a:cxn ang="0">
                    <a:pos x="42" y="64"/>
                  </a:cxn>
                  <a:cxn ang="0">
                    <a:pos x="61" y="275"/>
                  </a:cxn>
                  <a:cxn ang="0">
                    <a:pos x="50" y="246"/>
                  </a:cxn>
                  <a:cxn ang="0">
                    <a:pos x="50" y="237"/>
                  </a:cxn>
                  <a:cxn ang="0">
                    <a:pos x="61" y="208"/>
                  </a:cxn>
                  <a:cxn ang="0">
                    <a:pos x="61" y="208"/>
                  </a:cxn>
                  <a:cxn ang="0">
                    <a:pos x="61" y="159"/>
                  </a:cxn>
                  <a:cxn ang="0">
                    <a:pos x="50" y="130"/>
                  </a:cxn>
                  <a:cxn ang="0">
                    <a:pos x="50" y="121"/>
                  </a:cxn>
                  <a:cxn ang="0">
                    <a:pos x="61" y="92"/>
                  </a:cxn>
                  <a:cxn ang="0">
                    <a:pos x="61" y="92"/>
                  </a:cxn>
                  <a:cxn ang="0">
                    <a:pos x="61" y="43"/>
                  </a:cxn>
                  <a:cxn ang="0">
                    <a:pos x="69" y="275"/>
                  </a:cxn>
                  <a:cxn ang="0">
                    <a:pos x="69" y="265"/>
                  </a:cxn>
                  <a:cxn ang="0">
                    <a:pos x="80" y="237"/>
                  </a:cxn>
                  <a:cxn ang="0">
                    <a:pos x="80" y="237"/>
                  </a:cxn>
                  <a:cxn ang="0">
                    <a:pos x="80" y="187"/>
                  </a:cxn>
                  <a:cxn ang="0">
                    <a:pos x="69" y="159"/>
                  </a:cxn>
                  <a:cxn ang="0">
                    <a:pos x="69" y="149"/>
                  </a:cxn>
                  <a:cxn ang="0">
                    <a:pos x="80" y="121"/>
                  </a:cxn>
                  <a:cxn ang="0">
                    <a:pos x="80" y="121"/>
                  </a:cxn>
                  <a:cxn ang="0">
                    <a:pos x="80" y="73"/>
                  </a:cxn>
                  <a:cxn ang="0">
                    <a:pos x="69" y="43"/>
                  </a:cxn>
                  <a:cxn ang="0">
                    <a:pos x="87" y="294"/>
                  </a:cxn>
                  <a:cxn ang="0">
                    <a:pos x="99" y="265"/>
                  </a:cxn>
                  <a:cxn ang="0">
                    <a:pos x="99" y="265"/>
                  </a:cxn>
                  <a:cxn ang="0">
                    <a:pos x="99" y="218"/>
                  </a:cxn>
                  <a:cxn ang="0">
                    <a:pos x="87" y="187"/>
                  </a:cxn>
                  <a:cxn ang="0">
                    <a:pos x="87" y="180"/>
                  </a:cxn>
                  <a:cxn ang="0">
                    <a:pos x="99" y="149"/>
                  </a:cxn>
                  <a:cxn ang="0">
                    <a:pos x="99" y="149"/>
                  </a:cxn>
                  <a:cxn ang="0">
                    <a:pos x="99" y="102"/>
                  </a:cxn>
                  <a:cxn ang="0">
                    <a:pos x="87" y="73"/>
                  </a:cxn>
                  <a:cxn ang="0">
                    <a:pos x="87" y="64"/>
                  </a:cxn>
                </a:cxnLst>
                <a:rect l="0" t="0" r="r" b="b"/>
                <a:pathLst>
                  <a:path w="111" h="320">
                    <a:moveTo>
                      <a:pt x="54" y="0"/>
                    </a:moveTo>
                    <a:lnTo>
                      <a:pt x="0" y="40"/>
                    </a:lnTo>
                    <a:lnTo>
                      <a:pt x="0" y="320"/>
                    </a:lnTo>
                    <a:lnTo>
                      <a:pt x="12" y="320"/>
                    </a:lnTo>
                    <a:lnTo>
                      <a:pt x="12" y="303"/>
                    </a:lnTo>
                    <a:lnTo>
                      <a:pt x="21" y="303"/>
                    </a:lnTo>
                    <a:lnTo>
                      <a:pt x="21" y="320"/>
                    </a:lnTo>
                    <a:lnTo>
                      <a:pt x="31" y="320"/>
                    </a:lnTo>
                    <a:lnTo>
                      <a:pt x="31" y="303"/>
                    </a:lnTo>
                    <a:lnTo>
                      <a:pt x="42" y="303"/>
                    </a:lnTo>
                    <a:lnTo>
                      <a:pt x="42" y="320"/>
                    </a:lnTo>
                    <a:lnTo>
                      <a:pt x="50" y="320"/>
                    </a:lnTo>
                    <a:lnTo>
                      <a:pt x="50" y="303"/>
                    </a:lnTo>
                    <a:lnTo>
                      <a:pt x="61" y="303"/>
                    </a:lnTo>
                    <a:lnTo>
                      <a:pt x="61" y="320"/>
                    </a:lnTo>
                    <a:lnTo>
                      <a:pt x="69" y="320"/>
                    </a:lnTo>
                    <a:lnTo>
                      <a:pt x="69" y="303"/>
                    </a:lnTo>
                    <a:lnTo>
                      <a:pt x="80" y="303"/>
                    </a:lnTo>
                    <a:lnTo>
                      <a:pt x="80" y="320"/>
                    </a:lnTo>
                    <a:lnTo>
                      <a:pt x="87" y="320"/>
                    </a:lnTo>
                    <a:lnTo>
                      <a:pt x="87" y="303"/>
                    </a:lnTo>
                    <a:lnTo>
                      <a:pt x="99" y="303"/>
                    </a:lnTo>
                    <a:lnTo>
                      <a:pt x="99" y="320"/>
                    </a:lnTo>
                    <a:lnTo>
                      <a:pt x="111" y="320"/>
                    </a:lnTo>
                    <a:lnTo>
                      <a:pt x="111" y="40"/>
                    </a:lnTo>
                    <a:lnTo>
                      <a:pt x="54" y="0"/>
                    </a:lnTo>
                    <a:close/>
                    <a:moveTo>
                      <a:pt x="21" y="294"/>
                    </a:moveTo>
                    <a:lnTo>
                      <a:pt x="12" y="294"/>
                    </a:lnTo>
                    <a:lnTo>
                      <a:pt x="12" y="275"/>
                    </a:lnTo>
                    <a:lnTo>
                      <a:pt x="21" y="275"/>
                    </a:lnTo>
                    <a:lnTo>
                      <a:pt x="21" y="294"/>
                    </a:lnTo>
                    <a:close/>
                    <a:moveTo>
                      <a:pt x="21" y="265"/>
                    </a:moveTo>
                    <a:lnTo>
                      <a:pt x="12" y="265"/>
                    </a:lnTo>
                    <a:lnTo>
                      <a:pt x="12" y="246"/>
                    </a:lnTo>
                    <a:lnTo>
                      <a:pt x="21" y="246"/>
                    </a:lnTo>
                    <a:lnTo>
                      <a:pt x="21" y="265"/>
                    </a:lnTo>
                    <a:close/>
                    <a:moveTo>
                      <a:pt x="21" y="237"/>
                    </a:moveTo>
                    <a:lnTo>
                      <a:pt x="12" y="237"/>
                    </a:lnTo>
                    <a:lnTo>
                      <a:pt x="12" y="218"/>
                    </a:lnTo>
                    <a:lnTo>
                      <a:pt x="21" y="218"/>
                    </a:lnTo>
                    <a:lnTo>
                      <a:pt x="21" y="237"/>
                    </a:lnTo>
                    <a:close/>
                    <a:moveTo>
                      <a:pt x="21" y="208"/>
                    </a:moveTo>
                    <a:lnTo>
                      <a:pt x="12" y="208"/>
                    </a:lnTo>
                    <a:lnTo>
                      <a:pt x="12" y="187"/>
                    </a:lnTo>
                    <a:lnTo>
                      <a:pt x="21" y="187"/>
                    </a:lnTo>
                    <a:lnTo>
                      <a:pt x="21" y="208"/>
                    </a:lnTo>
                    <a:close/>
                    <a:moveTo>
                      <a:pt x="21" y="180"/>
                    </a:moveTo>
                    <a:lnTo>
                      <a:pt x="12" y="180"/>
                    </a:lnTo>
                    <a:lnTo>
                      <a:pt x="12" y="159"/>
                    </a:lnTo>
                    <a:lnTo>
                      <a:pt x="21" y="159"/>
                    </a:lnTo>
                    <a:lnTo>
                      <a:pt x="21" y="180"/>
                    </a:lnTo>
                    <a:close/>
                    <a:moveTo>
                      <a:pt x="21" y="149"/>
                    </a:moveTo>
                    <a:lnTo>
                      <a:pt x="12" y="149"/>
                    </a:lnTo>
                    <a:lnTo>
                      <a:pt x="12" y="130"/>
                    </a:lnTo>
                    <a:lnTo>
                      <a:pt x="21" y="130"/>
                    </a:lnTo>
                    <a:lnTo>
                      <a:pt x="21" y="149"/>
                    </a:lnTo>
                    <a:close/>
                    <a:moveTo>
                      <a:pt x="21" y="121"/>
                    </a:moveTo>
                    <a:lnTo>
                      <a:pt x="12" y="121"/>
                    </a:lnTo>
                    <a:lnTo>
                      <a:pt x="12" y="102"/>
                    </a:lnTo>
                    <a:lnTo>
                      <a:pt x="21" y="102"/>
                    </a:lnTo>
                    <a:lnTo>
                      <a:pt x="21" y="121"/>
                    </a:lnTo>
                    <a:close/>
                    <a:moveTo>
                      <a:pt x="21" y="92"/>
                    </a:moveTo>
                    <a:lnTo>
                      <a:pt x="12" y="92"/>
                    </a:lnTo>
                    <a:lnTo>
                      <a:pt x="12" y="73"/>
                    </a:lnTo>
                    <a:lnTo>
                      <a:pt x="21" y="73"/>
                    </a:lnTo>
                    <a:lnTo>
                      <a:pt x="21" y="92"/>
                    </a:lnTo>
                    <a:close/>
                    <a:moveTo>
                      <a:pt x="21" y="64"/>
                    </a:moveTo>
                    <a:lnTo>
                      <a:pt x="12" y="64"/>
                    </a:lnTo>
                    <a:lnTo>
                      <a:pt x="12" y="43"/>
                    </a:lnTo>
                    <a:lnTo>
                      <a:pt x="21" y="43"/>
                    </a:lnTo>
                    <a:lnTo>
                      <a:pt x="21" y="64"/>
                    </a:lnTo>
                    <a:close/>
                    <a:moveTo>
                      <a:pt x="42" y="294"/>
                    </a:moveTo>
                    <a:lnTo>
                      <a:pt x="31" y="294"/>
                    </a:lnTo>
                    <a:lnTo>
                      <a:pt x="31" y="275"/>
                    </a:lnTo>
                    <a:lnTo>
                      <a:pt x="42" y="275"/>
                    </a:lnTo>
                    <a:lnTo>
                      <a:pt x="42" y="294"/>
                    </a:lnTo>
                    <a:close/>
                    <a:moveTo>
                      <a:pt x="42" y="265"/>
                    </a:moveTo>
                    <a:lnTo>
                      <a:pt x="31" y="265"/>
                    </a:lnTo>
                    <a:lnTo>
                      <a:pt x="31" y="246"/>
                    </a:lnTo>
                    <a:lnTo>
                      <a:pt x="42" y="246"/>
                    </a:lnTo>
                    <a:lnTo>
                      <a:pt x="42" y="265"/>
                    </a:lnTo>
                    <a:close/>
                    <a:moveTo>
                      <a:pt x="42" y="237"/>
                    </a:moveTo>
                    <a:lnTo>
                      <a:pt x="31" y="237"/>
                    </a:lnTo>
                    <a:lnTo>
                      <a:pt x="31" y="218"/>
                    </a:lnTo>
                    <a:lnTo>
                      <a:pt x="42" y="218"/>
                    </a:lnTo>
                    <a:lnTo>
                      <a:pt x="42" y="237"/>
                    </a:lnTo>
                    <a:close/>
                    <a:moveTo>
                      <a:pt x="42" y="208"/>
                    </a:moveTo>
                    <a:lnTo>
                      <a:pt x="31" y="208"/>
                    </a:lnTo>
                    <a:lnTo>
                      <a:pt x="31" y="187"/>
                    </a:lnTo>
                    <a:lnTo>
                      <a:pt x="42" y="187"/>
                    </a:lnTo>
                    <a:lnTo>
                      <a:pt x="42" y="208"/>
                    </a:lnTo>
                    <a:close/>
                    <a:moveTo>
                      <a:pt x="42" y="180"/>
                    </a:moveTo>
                    <a:lnTo>
                      <a:pt x="31" y="180"/>
                    </a:lnTo>
                    <a:lnTo>
                      <a:pt x="31" y="159"/>
                    </a:lnTo>
                    <a:lnTo>
                      <a:pt x="42" y="159"/>
                    </a:lnTo>
                    <a:lnTo>
                      <a:pt x="42" y="180"/>
                    </a:lnTo>
                    <a:close/>
                    <a:moveTo>
                      <a:pt x="42" y="149"/>
                    </a:moveTo>
                    <a:lnTo>
                      <a:pt x="31" y="149"/>
                    </a:lnTo>
                    <a:lnTo>
                      <a:pt x="31" y="130"/>
                    </a:lnTo>
                    <a:lnTo>
                      <a:pt x="42" y="130"/>
                    </a:lnTo>
                    <a:lnTo>
                      <a:pt x="42" y="149"/>
                    </a:lnTo>
                    <a:close/>
                    <a:moveTo>
                      <a:pt x="42" y="121"/>
                    </a:moveTo>
                    <a:lnTo>
                      <a:pt x="31" y="121"/>
                    </a:lnTo>
                    <a:lnTo>
                      <a:pt x="31" y="102"/>
                    </a:lnTo>
                    <a:lnTo>
                      <a:pt x="42" y="102"/>
                    </a:lnTo>
                    <a:lnTo>
                      <a:pt x="42" y="121"/>
                    </a:lnTo>
                    <a:close/>
                    <a:moveTo>
                      <a:pt x="42" y="92"/>
                    </a:moveTo>
                    <a:lnTo>
                      <a:pt x="31" y="92"/>
                    </a:lnTo>
                    <a:lnTo>
                      <a:pt x="31" y="73"/>
                    </a:lnTo>
                    <a:lnTo>
                      <a:pt x="42" y="73"/>
                    </a:lnTo>
                    <a:lnTo>
                      <a:pt x="42" y="92"/>
                    </a:lnTo>
                    <a:close/>
                    <a:moveTo>
                      <a:pt x="42" y="64"/>
                    </a:moveTo>
                    <a:lnTo>
                      <a:pt x="31" y="64"/>
                    </a:lnTo>
                    <a:lnTo>
                      <a:pt x="31" y="43"/>
                    </a:lnTo>
                    <a:lnTo>
                      <a:pt x="42" y="43"/>
                    </a:lnTo>
                    <a:lnTo>
                      <a:pt x="42" y="64"/>
                    </a:lnTo>
                    <a:close/>
                    <a:moveTo>
                      <a:pt x="61" y="294"/>
                    </a:moveTo>
                    <a:lnTo>
                      <a:pt x="50" y="294"/>
                    </a:lnTo>
                    <a:lnTo>
                      <a:pt x="50" y="275"/>
                    </a:lnTo>
                    <a:lnTo>
                      <a:pt x="61" y="275"/>
                    </a:lnTo>
                    <a:lnTo>
                      <a:pt x="61" y="294"/>
                    </a:lnTo>
                    <a:close/>
                    <a:moveTo>
                      <a:pt x="61" y="265"/>
                    </a:moveTo>
                    <a:lnTo>
                      <a:pt x="50" y="265"/>
                    </a:lnTo>
                    <a:lnTo>
                      <a:pt x="50" y="246"/>
                    </a:lnTo>
                    <a:lnTo>
                      <a:pt x="61" y="246"/>
                    </a:lnTo>
                    <a:lnTo>
                      <a:pt x="61" y="265"/>
                    </a:lnTo>
                    <a:close/>
                    <a:moveTo>
                      <a:pt x="61" y="237"/>
                    </a:moveTo>
                    <a:lnTo>
                      <a:pt x="50" y="237"/>
                    </a:lnTo>
                    <a:lnTo>
                      <a:pt x="50" y="218"/>
                    </a:lnTo>
                    <a:lnTo>
                      <a:pt x="61" y="218"/>
                    </a:lnTo>
                    <a:lnTo>
                      <a:pt x="61" y="237"/>
                    </a:lnTo>
                    <a:close/>
                    <a:moveTo>
                      <a:pt x="61" y="208"/>
                    </a:moveTo>
                    <a:lnTo>
                      <a:pt x="50" y="208"/>
                    </a:lnTo>
                    <a:lnTo>
                      <a:pt x="50" y="187"/>
                    </a:lnTo>
                    <a:lnTo>
                      <a:pt x="61" y="187"/>
                    </a:lnTo>
                    <a:lnTo>
                      <a:pt x="61" y="208"/>
                    </a:lnTo>
                    <a:close/>
                    <a:moveTo>
                      <a:pt x="61" y="180"/>
                    </a:moveTo>
                    <a:lnTo>
                      <a:pt x="50" y="180"/>
                    </a:lnTo>
                    <a:lnTo>
                      <a:pt x="50" y="159"/>
                    </a:lnTo>
                    <a:lnTo>
                      <a:pt x="61" y="159"/>
                    </a:lnTo>
                    <a:lnTo>
                      <a:pt x="61" y="180"/>
                    </a:lnTo>
                    <a:close/>
                    <a:moveTo>
                      <a:pt x="61" y="149"/>
                    </a:moveTo>
                    <a:lnTo>
                      <a:pt x="50" y="149"/>
                    </a:lnTo>
                    <a:lnTo>
                      <a:pt x="50" y="130"/>
                    </a:lnTo>
                    <a:lnTo>
                      <a:pt x="61" y="130"/>
                    </a:lnTo>
                    <a:lnTo>
                      <a:pt x="61" y="149"/>
                    </a:lnTo>
                    <a:close/>
                    <a:moveTo>
                      <a:pt x="61" y="121"/>
                    </a:moveTo>
                    <a:lnTo>
                      <a:pt x="50" y="121"/>
                    </a:lnTo>
                    <a:lnTo>
                      <a:pt x="50" y="102"/>
                    </a:lnTo>
                    <a:lnTo>
                      <a:pt x="61" y="102"/>
                    </a:lnTo>
                    <a:lnTo>
                      <a:pt x="61" y="121"/>
                    </a:lnTo>
                    <a:close/>
                    <a:moveTo>
                      <a:pt x="61" y="92"/>
                    </a:moveTo>
                    <a:lnTo>
                      <a:pt x="50" y="92"/>
                    </a:lnTo>
                    <a:lnTo>
                      <a:pt x="50" y="73"/>
                    </a:lnTo>
                    <a:lnTo>
                      <a:pt x="61" y="73"/>
                    </a:lnTo>
                    <a:lnTo>
                      <a:pt x="61" y="92"/>
                    </a:lnTo>
                    <a:close/>
                    <a:moveTo>
                      <a:pt x="61" y="64"/>
                    </a:moveTo>
                    <a:lnTo>
                      <a:pt x="50" y="64"/>
                    </a:lnTo>
                    <a:lnTo>
                      <a:pt x="50" y="43"/>
                    </a:lnTo>
                    <a:lnTo>
                      <a:pt x="61" y="43"/>
                    </a:lnTo>
                    <a:lnTo>
                      <a:pt x="61" y="64"/>
                    </a:lnTo>
                    <a:close/>
                    <a:moveTo>
                      <a:pt x="80" y="294"/>
                    </a:moveTo>
                    <a:lnTo>
                      <a:pt x="69" y="294"/>
                    </a:lnTo>
                    <a:lnTo>
                      <a:pt x="69" y="275"/>
                    </a:lnTo>
                    <a:lnTo>
                      <a:pt x="80" y="275"/>
                    </a:lnTo>
                    <a:lnTo>
                      <a:pt x="80" y="294"/>
                    </a:lnTo>
                    <a:close/>
                    <a:moveTo>
                      <a:pt x="80" y="265"/>
                    </a:moveTo>
                    <a:lnTo>
                      <a:pt x="69" y="265"/>
                    </a:lnTo>
                    <a:lnTo>
                      <a:pt x="69" y="246"/>
                    </a:lnTo>
                    <a:lnTo>
                      <a:pt x="80" y="246"/>
                    </a:lnTo>
                    <a:lnTo>
                      <a:pt x="80" y="265"/>
                    </a:lnTo>
                    <a:close/>
                    <a:moveTo>
                      <a:pt x="80" y="237"/>
                    </a:moveTo>
                    <a:lnTo>
                      <a:pt x="69" y="237"/>
                    </a:lnTo>
                    <a:lnTo>
                      <a:pt x="69" y="218"/>
                    </a:lnTo>
                    <a:lnTo>
                      <a:pt x="80" y="218"/>
                    </a:lnTo>
                    <a:lnTo>
                      <a:pt x="80" y="237"/>
                    </a:lnTo>
                    <a:close/>
                    <a:moveTo>
                      <a:pt x="80" y="208"/>
                    </a:moveTo>
                    <a:lnTo>
                      <a:pt x="69" y="208"/>
                    </a:lnTo>
                    <a:lnTo>
                      <a:pt x="69" y="187"/>
                    </a:lnTo>
                    <a:lnTo>
                      <a:pt x="80" y="187"/>
                    </a:lnTo>
                    <a:lnTo>
                      <a:pt x="80" y="208"/>
                    </a:lnTo>
                    <a:close/>
                    <a:moveTo>
                      <a:pt x="80" y="180"/>
                    </a:moveTo>
                    <a:lnTo>
                      <a:pt x="69" y="180"/>
                    </a:lnTo>
                    <a:lnTo>
                      <a:pt x="69" y="159"/>
                    </a:lnTo>
                    <a:lnTo>
                      <a:pt x="80" y="159"/>
                    </a:lnTo>
                    <a:lnTo>
                      <a:pt x="80" y="180"/>
                    </a:lnTo>
                    <a:close/>
                    <a:moveTo>
                      <a:pt x="80" y="149"/>
                    </a:moveTo>
                    <a:lnTo>
                      <a:pt x="69" y="149"/>
                    </a:lnTo>
                    <a:lnTo>
                      <a:pt x="69" y="130"/>
                    </a:lnTo>
                    <a:lnTo>
                      <a:pt x="80" y="130"/>
                    </a:lnTo>
                    <a:lnTo>
                      <a:pt x="80" y="149"/>
                    </a:lnTo>
                    <a:close/>
                    <a:moveTo>
                      <a:pt x="80" y="121"/>
                    </a:moveTo>
                    <a:lnTo>
                      <a:pt x="69" y="121"/>
                    </a:lnTo>
                    <a:lnTo>
                      <a:pt x="69" y="102"/>
                    </a:lnTo>
                    <a:lnTo>
                      <a:pt x="80" y="102"/>
                    </a:lnTo>
                    <a:lnTo>
                      <a:pt x="80" y="121"/>
                    </a:lnTo>
                    <a:close/>
                    <a:moveTo>
                      <a:pt x="80" y="92"/>
                    </a:moveTo>
                    <a:lnTo>
                      <a:pt x="69" y="92"/>
                    </a:lnTo>
                    <a:lnTo>
                      <a:pt x="69" y="73"/>
                    </a:lnTo>
                    <a:lnTo>
                      <a:pt x="80" y="73"/>
                    </a:lnTo>
                    <a:lnTo>
                      <a:pt x="80" y="92"/>
                    </a:lnTo>
                    <a:close/>
                    <a:moveTo>
                      <a:pt x="80" y="64"/>
                    </a:moveTo>
                    <a:lnTo>
                      <a:pt x="69" y="64"/>
                    </a:lnTo>
                    <a:lnTo>
                      <a:pt x="69" y="43"/>
                    </a:lnTo>
                    <a:lnTo>
                      <a:pt x="80" y="43"/>
                    </a:lnTo>
                    <a:lnTo>
                      <a:pt x="80" y="64"/>
                    </a:lnTo>
                    <a:close/>
                    <a:moveTo>
                      <a:pt x="99" y="294"/>
                    </a:moveTo>
                    <a:lnTo>
                      <a:pt x="87" y="294"/>
                    </a:lnTo>
                    <a:lnTo>
                      <a:pt x="87" y="275"/>
                    </a:lnTo>
                    <a:lnTo>
                      <a:pt x="99" y="275"/>
                    </a:lnTo>
                    <a:lnTo>
                      <a:pt x="99" y="294"/>
                    </a:lnTo>
                    <a:close/>
                    <a:moveTo>
                      <a:pt x="99" y="265"/>
                    </a:moveTo>
                    <a:lnTo>
                      <a:pt x="87" y="265"/>
                    </a:lnTo>
                    <a:lnTo>
                      <a:pt x="87" y="246"/>
                    </a:lnTo>
                    <a:lnTo>
                      <a:pt x="99" y="246"/>
                    </a:lnTo>
                    <a:lnTo>
                      <a:pt x="99" y="265"/>
                    </a:lnTo>
                    <a:close/>
                    <a:moveTo>
                      <a:pt x="99" y="237"/>
                    </a:moveTo>
                    <a:lnTo>
                      <a:pt x="87" y="237"/>
                    </a:lnTo>
                    <a:lnTo>
                      <a:pt x="87" y="218"/>
                    </a:lnTo>
                    <a:lnTo>
                      <a:pt x="99" y="218"/>
                    </a:lnTo>
                    <a:lnTo>
                      <a:pt x="99" y="237"/>
                    </a:lnTo>
                    <a:close/>
                    <a:moveTo>
                      <a:pt x="99" y="208"/>
                    </a:moveTo>
                    <a:lnTo>
                      <a:pt x="87" y="208"/>
                    </a:lnTo>
                    <a:lnTo>
                      <a:pt x="87" y="187"/>
                    </a:lnTo>
                    <a:lnTo>
                      <a:pt x="99" y="187"/>
                    </a:lnTo>
                    <a:lnTo>
                      <a:pt x="99" y="208"/>
                    </a:lnTo>
                    <a:close/>
                    <a:moveTo>
                      <a:pt x="99" y="180"/>
                    </a:moveTo>
                    <a:lnTo>
                      <a:pt x="87" y="180"/>
                    </a:lnTo>
                    <a:lnTo>
                      <a:pt x="87" y="159"/>
                    </a:lnTo>
                    <a:lnTo>
                      <a:pt x="99" y="159"/>
                    </a:lnTo>
                    <a:lnTo>
                      <a:pt x="99" y="180"/>
                    </a:lnTo>
                    <a:close/>
                    <a:moveTo>
                      <a:pt x="99" y="149"/>
                    </a:moveTo>
                    <a:lnTo>
                      <a:pt x="87" y="149"/>
                    </a:lnTo>
                    <a:lnTo>
                      <a:pt x="87" y="130"/>
                    </a:lnTo>
                    <a:lnTo>
                      <a:pt x="99" y="130"/>
                    </a:lnTo>
                    <a:lnTo>
                      <a:pt x="99" y="149"/>
                    </a:lnTo>
                    <a:close/>
                    <a:moveTo>
                      <a:pt x="99" y="121"/>
                    </a:moveTo>
                    <a:lnTo>
                      <a:pt x="87" y="121"/>
                    </a:lnTo>
                    <a:lnTo>
                      <a:pt x="87" y="102"/>
                    </a:lnTo>
                    <a:lnTo>
                      <a:pt x="99" y="102"/>
                    </a:lnTo>
                    <a:lnTo>
                      <a:pt x="99" y="121"/>
                    </a:lnTo>
                    <a:close/>
                    <a:moveTo>
                      <a:pt x="99" y="92"/>
                    </a:moveTo>
                    <a:lnTo>
                      <a:pt x="87" y="92"/>
                    </a:lnTo>
                    <a:lnTo>
                      <a:pt x="87" y="73"/>
                    </a:lnTo>
                    <a:lnTo>
                      <a:pt x="99" y="73"/>
                    </a:lnTo>
                    <a:lnTo>
                      <a:pt x="99" y="92"/>
                    </a:lnTo>
                    <a:close/>
                    <a:moveTo>
                      <a:pt x="99" y="64"/>
                    </a:moveTo>
                    <a:lnTo>
                      <a:pt x="87" y="64"/>
                    </a:lnTo>
                    <a:lnTo>
                      <a:pt x="87" y="43"/>
                    </a:lnTo>
                    <a:lnTo>
                      <a:pt x="99" y="43"/>
                    </a:lnTo>
                    <a:lnTo>
                      <a:pt x="99" y="64"/>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noEditPoints="1"/>
              </p:cNvSpPr>
              <p:nvPr/>
            </p:nvSpPr>
            <p:spPr bwMode="auto">
              <a:xfrm>
                <a:off x="4237056" y="1355323"/>
                <a:ext cx="124164" cy="547593"/>
              </a:xfrm>
              <a:custGeom>
                <a:avLst/>
                <a:gdLst/>
                <a:ahLst/>
                <a:cxnLst>
                  <a:cxn ang="0">
                    <a:pos x="0" y="0"/>
                  </a:cxn>
                  <a:cxn ang="0">
                    <a:pos x="71" y="31"/>
                  </a:cxn>
                  <a:cxn ang="0">
                    <a:pos x="71" y="38"/>
                  </a:cxn>
                  <a:cxn ang="0">
                    <a:pos x="62" y="61"/>
                  </a:cxn>
                  <a:cxn ang="0">
                    <a:pos x="62" y="61"/>
                  </a:cxn>
                  <a:cxn ang="0">
                    <a:pos x="62" y="104"/>
                  </a:cxn>
                  <a:cxn ang="0">
                    <a:pos x="71" y="128"/>
                  </a:cxn>
                  <a:cxn ang="0">
                    <a:pos x="71" y="135"/>
                  </a:cxn>
                  <a:cxn ang="0">
                    <a:pos x="62" y="159"/>
                  </a:cxn>
                  <a:cxn ang="0">
                    <a:pos x="62" y="159"/>
                  </a:cxn>
                  <a:cxn ang="0">
                    <a:pos x="62" y="201"/>
                  </a:cxn>
                  <a:cxn ang="0">
                    <a:pos x="71" y="225"/>
                  </a:cxn>
                  <a:cxn ang="0">
                    <a:pos x="71" y="232"/>
                  </a:cxn>
                  <a:cxn ang="0">
                    <a:pos x="48" y="14"/>
                  </a:cxn>
                  <a:cxn ang="0">
                    <a:pos x="48" y="14"/>
                  </a:cxn>
                  <a:cxn ang="0">
                    <a:pos x="48" y="54"/>
                  </a:cxn>
                  <a:cxn ang="0">
                    <a:pos x="57" y="78"/>
                  </a:cxn>
                  <a:cxn ang="0">
                    <a:pos x="57" y="88"/>
                  </a:cxn>
                  <a:cxn ang="0">
                    <a:pos x="48" y="111"/>
                  </a:cxn>
                  <a:cxn ang="0">
                    <a:pos x="48" y="111"/>
                  </a:cxn>
                  <a:cxn ang="0">
                    <a:pos x="48" y="151"/>
                  </a:cxn>
                  <a:cxn ang="0">
                    <a:pos x="57" y="175"/>
                  </a:cxn>
                  <a:cxn ang="0">
                    <a:pos x="57" y="185"/>
                  </a:cxn>
                  <a:cxn ang="0">
                    <a:pos x="48" y="208"/>
                  </a:cxn>
                  <a:cxn ang="0">
                    <a:pos x="48" y="208"/>
                  </a:cxn>
                  <a:cxn ang="0">
                    <a:pos x="48" y="249"/>
                  </a:cxn>
                  <a:cxn ang="0">
                    <a:pos x="43" y="31"/>
                  </a:cxn>
                  <a:cxn ang="0">
                    <a:pos x="43" y="38"/>
                  </a:cxn>
                  <a:cxn ang="0">
                    <a:pos x="36" y="61"/>
                  </a:cxn>
                  <a:cxn ang="0">
                    <a:pos x="36" y="61"/>
                  </a:cxn>
                  <a:cxn ang="0">
                    <a:pos x="36" y="104"/>
                  </a:cxn>
                  <a:cxn ang="0">
                    <a:pos x="43" y="128"/>
                  </a:cxn>
                  <a:cxn ang="0">
                    <a:pos x="43" y="135"/>
                  </a:cxn>
                  <a:cxn ang="0">
                    <a:pos x="36" y="159"/>
                  </a:cxn>
                  <a:cxn ang="0">
                    <a:pos x="36" y="159"/>
                  </a:cxn>
                  <a:cxn ang="0">
                    <a:pos x="36" y="201"/>
                  </a:cxn>
                  <a:cxn ang="0">
                    <a:pos x="43" y="225"/>
                  </a:cxn>
                  <a:cxn ang="0">
                    <a:pos x="43" y="232"/>
                  </a:cxn>
                  <a:cxn ang="0">
                    <a:pos x="22" y="14"/>
                  </a:cxn>
                  <a:cxn ang="0">
                    <a:pos x="22" y="14"/>
                  </a:cxn>
                  <a:cxn ang="0">
                    <a:pos x="22" y="54"/>
                  </a:cxn>
                  <a:cxn ang="0">
                    <a:pos x="29" y="78"/>
                  </a:cxn>
                  <a:cxn ang="0">
                    <a:pos x="29" y="88"/>
                  </a:cxn>
                  <a:cxn ang="0">
                    <a:pos x="22" y="111"/>
                  </a:cxn>
                  <a:cxn ang="0">
                    <a:pos x="22" y="111"/>
                  </a:cxn>
                  <a:cxn ang="0">
                    <a:pos x="22" y="151"/>
                  </a:cxn>
                  <a:cxn ang="0">
                    <a:pos x="29" y="175"/>
                  </a:cxn>
                  <a:cxn ang="0">
                    <a:pos x="29" y="185"/>
                  </a:cxn>
                  <a:cxn ang="0">
                    <a:pos x="22" y="208"/>
                  </a:cxn>
                  <a:cxn ang="0">
                    <a:pos x="22" y="208"/>
                  </a:cxn>
                  <a:cxn ang="0">
                    <a:pos x="22" y="249"/>
                  </a:cxn>
                  <a:cxn ang="0">
                    <a:pos x="14" y="31"/>
                  </a:cxn>
                  <a:cxn ang="0">
                    <a:pos x="14" y="38"/>
                  </a:cxn>
                  <a:cxn ang="0">
                    <a:pos x="7" y="61"/>
                  </a:cxn>
                  <a:cxn ang="0">
                    <a:pos x="7" y="61"/>
                  </a:cxn>
                  <a:cxn ang="0">
                    <a:pos x="7" y="104"/>
                  </a:cxn>
                  <a:cxn ang="0">
                    <a:pos x="14" y="128"/>
                  </a:cxn>
                  <a:cxn ang="0">
                    <a:pos x="14" y="135"/>
                  </a:cxn>
                  <a:cxn ang="0">
                    <a:pos x="7" y="159"/>
                  </a:cxn>
                  <a:cxn ang="0">
                    <a:pos x="7" y="159"/>
                  </a:cxn>
                  <a:cxn ang="0">
                    <a:pos x="7" y="201"/>
                  </a:cxn>
                  <a:cxn ang="0">
                    <a:pos x="14" y="225"/>
                  </a:cxn>
                  <a:cxn ang="0">
                    <a:pos x="14" y="232"/>
                  </a:cxn>
                </a:cxnLst>
                <a:rect l="0" t="0" r="r" b="b"/>
                <a:pathLst>
                  <a:path w="78" h="258">
                    <a:moveTo>
                      <a:pt x="0" y="258"/>
                    </a:moveTo>
                    <a:lnTo>
                      <a:pt x="78" y="258"/>
                    </a:lnTo>
                    <a:lnTo>
                      <a:pt x="78" y="0"/>
                    </a:lnTo>
                    <a:lnTo>
                      <a:pt x="0" y="0"/>
                    </a:lnTo>
                    <a:lnTo>
                      <a:pt x="0" y="258"/>
                    </a:lnTo>
                    <a:close/>
                    <a:moveTo>
                      <a:pt x="62" y="14"/>
                    </a:moveTo>
                    <a:lnTo>
                      <a:pt x="71" y="14"/>
                    </a:lnTo>
                    <a:lnTo>
                      <a:pt x="71" y="31"/>
                    </a:lnTo>
                    <a:lnTo>
                      <a:pt x="62" y="31"/>
                    </a:lnTo>
                    <a:lnTo>
                      <a:pt x="62" y="14"/>
                    </a:lnTo>
                    <a:close/>
                    <a:moveTo>
                      <a:pt x="62" y="38"/>
                    </a:moveTo>
                    <a:lnTo>
                      <a:pt x="71" y="38"/>
                    </a:lnTo>
                    <a:lnTo>
                      <a:pt x="71" y="54"/>
                    </a:lnTo>
                    <a:lnTo>
                      <a:pt x="62" y="54"/>
                    </a:lnTo>
                    <a:lnTo>
                      <a:pt x="62" y="38"/>
                    </a:lnTo>
                    <a:close/>
                    <a:moveTo>
                      <a:pt x="62" y="61"/>
                    </a:moveTo>
                    <a:lnTo>
                      <a:pt x="71" y="61"/>
                    </a:lnTo>
                    <a:lnTo>
                      <a:pt x="71" y="78"/>
                    </a:lnTo>
                    <a:lnTo>
                      <a:pt x="62" y="78"/>
                    </a:lnTo>
                    <a:lnTo>
                      <a:pt x="62" y="61"/>
                    </a:lnTo>
                    <a:close/>
                    <a:moveTo>
                      <a:pt x="62" y="88"/>
                    </a:moveTo>
                    <a:lnTo>
                      <a:pt x="71" y="88"/>
                    </a:lnTo>
                    <a:lnTo>
                      <a:pt x="71" y="104"/>
                    </a:lnTo>
                    <a:lnTo>
                      <a:pt x="62" y="104"/>
                    </a:lnTo>
                    <a:lnTo>
                      <a:pt x="62" y="88"/>
                    </a:lnTo>
                    <a:close/>
                    <a:moveTo>
                      <a:pt x="62" y="111"/>
                    </a:moveTo>
                    <a:lnTo>
                      <a:pt x="71" y="111"/>
                    </a:lnTo>
                    <a:lnTo>
                      <a:pt x="71" y="128"/>
                    </a:lnTo>
                    <a:lnTo>
                      <a:pt x="62" y="128"/>
                    </a:lnTo>
                    <a:lnTo>
                      <a:pt x="62" y="111"/>
                    </a:lnTo>
                    <a:close/>
                    <a:moveTo>
                      <a:pt x="62" y="135"/>
                    </a:moveTo>
                    <a:lnTo>
                      <a:pt x="71" y="135"/>
                    </a:lnTo>
                    <a:lnTo>
                      <a:pt x="71" y="151"/>
                    </a:lnTo>
                    <a:lnTo>
                      <a:pt x="62" y="151"/>
                    </a:lnTo>
                    <a:lnTo>
                      <a:pt x="62" y="135"/>
                    </a:lnTo>
                    <a:close/>
                    <a:moveTo>
                      <a:pt x="62" y="159"/>
                    </a:moveTo>
                    <a:lnTo>
                      <a:pt x="71" y="159"/>
                    </a:lnTo>
                    <a:lnTo>
                      <a:pt x="71" y="175"/>
                    </a:lnTo>
                    <a:lnTo>
                      <a:pt x="62" y="175"/>
                    </a:lnTo>
                    <a:lnTo>
                      <a:pt x="62" y="159"/>
                    </a:lnTo>
                    <a:close/>
                    <a:moveTo>
                      <a:pt x="62" y="185"/>
                    </a:moveTo>
                    <a:lnTo>
                      <a:pt x="71" y="185"/>
                    </a:lnTo>
                    <a:lnTo>
                      <a:pt x="71" y="201"/>
                    </a:lnTo>
                    <a:lnTo>
                      <a:pt x="62" y="201"/>
                    </a:lnTo>
                    <a:lnTo>
                      <a:pt x="62" y="185"/>
                    </a:lnTo>
                    <a:close/>
                    <a:moveTo>
                      <a:pt x="62" y="208"/>
                    </a:moveTo>
                    <a:lnTo>
                      <a:pt x="71" y="208"/>
                    </a:lnTo>
                    <a:lnTo>
                      <a:pt x="71" y="225"/>
                    </a:lnTo>
                    <a:lnTo>
                      <a:pt x="62" y="225"/>
                    </a:lnTo>
                    <a:lnTo>
                      <a:pt x="62" y="208"/>
                    </a:lnTo>
                    <a:close/>
                    <a:moveTo>
                      <a:pt x="62" y="232"/>
                    </a:moveTo>
                    <a:lnTo>
                      <a:pt x="71" y="232"/>
                    </a:lnTo>
                    <a:lnTo>
                      <a:pt x="71" y="249"/>
                    </a:lnTo>
                    <a:lnTo>
                      <a:pt x="62" y="249"/>
                    </a:lnTo>
                    <a:lnTo>
                      <a:pt x="62" y="232"/>
                    </a:lnTo>
                    <a:close/>
                    <a:moveTo>
                      <a:pt x="48" y="14"/>
                    </a:moveTo>
                    <a:lnTo>
                      <a:pt x="57" y="14"/>
                    </a:lnTo>
                    <a:lnTo>
                      <a:pt x="57" y="31"/>
                    </a:lnTo>
                    <a:lnTo>
                      <a:pt x="48" y="31"/>
                    </a:lnTo>
                    <a:lnTo>
                      <a:pt x="48" y="14"/>
                    </a:lnTo>
                    <a:close/>
                    <a:moveTo>
                      <a:pt x="48" y="38"/>
                    </a:moveTo>
                    <a:lnTo>
                      <a:pt x="57" y="38"/>
                    </a:lnTo>
                    <a:lnTo>
                      <a:pt x="57" y="54"/>
                    </a:lnTo>
                    <a:lnTo>
                      <a:pt x="48" y="54"/>
                    </a:lnTo>
                    <a:lnTo>
                      <a:pt x="48" y="38"/>
                    </a:lnTo>
                    <a:close/>
                    <a:moveTo>
                      <a:pt x="48" y="61"/>
                    </a:moveTo>
                    <a:lnTo>
                      <a:pt x="57" y="61"/>
                    </a:lnTo>
                    <a:lnTo>
                      <a:pt x="57" y="78"/>
                    </a:lnTo>
                    <a:lnTo>
                      <a:pt x="48" y="78"/>
                    </a:lnTo>
                    <a:lnTo>
                      <a:pt x="48" y="61"/>
                    </a:lnTo>
                    <a:close/>
                    <a:moveTo>
                      <a:pt x="48" y="88"/>
                    </a:moveTo>
                    <a:lnTo>
                      <a:pt x="57" y="88"/>
                    </a:lnTo>
                    <a:lnTo>
                      <a:pt x="57" y="104"/>
                    </a:lnTo>
                    <a:lnTo>
                      <a:pt x="48" y="104"/>
                    </a:lnTo>
                    <a:lnTo>
                      <a:pt x="48" y="88"/>
                    </a:lnTo>
                    <a:close/>
                    <a:moveTo>
                      <a:pt x="48" y="111"/>
                    </a:moveTo>
                    <a:lnTo>
                      <a:pt x="57" y="111"/>
                    </a:lnTo>
                    <a:lnTo>
                      <a:pt x="57" y="128"/>
                    </a:lnTo>
                    <a:lnTo>
                      <a:pt x="48" y="128"/>
                    </a:lnTo>
                    <a:lnTo>
                      <a:pt x="48" y="111"/>
                    </a:lnTo>
                    <a:close/>
                    <a:moveTo>
                      <a:pt x="48" y="135"/>
                    </a:moveTo>
                    <a:lnTo>
                      <a:pt x="57" y="135"/>
                    </a:lnTo>
                    <a:lnTo>
                      <a:pt x="57" y="151"/>
                    </a:lnTo>
                    <a:lnTo>
                      <a:pt x="48" y="151"/>
                    </a:lnTo>
                    <a:lnTo>
                      <a:pt x="48" y="135"/>
                    </a:lnTo>
                    <a:close/>
                    <a:moveTo>
                      <a:pt x="48" y="159"/>
                    </a:moveTo>
                    <a:lnTo>
                      <a:pt x="57" y="159"/>
                    </a:lnTo>
                    <a:lnTo>
                      <a:pt x="57" y="175"/>
                    </a:lnTo>
                    <a:lnTo>
                      <a:pt x="48" y="175"/>
                    </a:lnTo>
                    <a:lnTo>
                      <a:pt x="48" y="159"/>
                    </a:lnTo>
                    <a:close/>
                    <a:moveTo>
                      <a:pt x="48" y="185"/>
                    </a:moveTo>
                    <a:lnTo>
                      <a:pt x="57" y="185"/>
                    </a:lnTo>
                    <a:lnTo>
                      <a:pt x="57" y="201"/>
                    </a:lnTo>
                    <a:lnTo>
                      <a:pt x="48" y="201"/>
                    </a:lnTo>
                    <a:lnTo>
                      <a:pt x="48" y="185"/>
                    </a:lnTo>
                    <a:close/>
                    <a:moveTo>
                      <a:pt x="48" y="208"/>
                    </a:moveTo>
                    <a:lnTo>
                      <a:pt x="57" y="208"/>
                    </a:lnTo>
                    <a:lnTo>
                      <a:pt x="57" y="225"/>
                    </a:lnTo>
                    <a:lnTo>
                      <a:pt x="48" y="225"/>
                    </a:lnTo>
                    <a:lnTo>
                      <a:pt x="48" y="208"/>
                    </a:lnTo>
                    <a:close/>
                    <a:moveTo>
                      <a:pt x="48" y="232"/>
                    </a:moveTo>
                    <a:lnTo>
                      <a:pt x="57" y="232"/>
                    </a:lnTo>
                    <a:lnTo>
                      <a:pt x="57" y="249"/>
                    </a:lnTo>
                    <a:lnTo>
                      <a:pt x="48" y="249"/>
                    </a:lnTo>
                    <a:lnTo>
                      <a:pt x="48" y="232"/>
                    </a:lnTo>
                    <a:close/>
                    <a:moveTo>
                      <a:pt x="36" y="14"/>
                    </a:moveTo>
                    <a:lnTo>
                      <a:pt x="43" y="14"/>
                    </a:lnTo>
                    <a:lnTo>
                      <a:pt x="43" y="31"/>
                    </a:lnTo>
                    <a:lnTo>
                      <a:pt x="36" y="31"/>
                    </a:lnTo>
                    <a:lnTo>
                      <a:pt x="36" y="14"/>
                    </a:lnTo>
                    <a:close/>
                    <a:moveTo>
                      <a:pt x="36" y="38"/>
                    </a:moveTo>
                    <a:lnTo>
                      <a:pt x="43" y="38"/>
                    </a:lnTo>
                    <a:lnTo>
                      <a:pt x="43" y="54"/>
                    </a:lnTo>
                    <a:lnTo>
                      <a:pt x="36" y="54"/>
                    </a:lnTo>
                    <a:lnTo>
                      <a:pt x="36" y="38"/>
                    </a:lnTo>
                    <a:close/>
                    <a:moveTo>
                      <a:pt x="36" y="61"/>
                    </a:moveTo>
                    <a:lnTo>
                      <a:pt x="43" y="61"/>
                    </a:lnTo>
                    <a:lnTo>
                      <a:pt x="43" y="78"/>
                    </a:lnTo>
                    <a:lnTo>
                      <a:pt x="36" y="78"/>
                    </a:lnTo>
                    <a:lnTo>
                      <a:pt x="36" y="61"/>
                    </a:lnTo>
                    <a:close/>
                    <a:moveTo>
                      <a:pt x="36" y="88"/>
                    </a:moveTo>
                    <a:lnTo>
                      <a:pt x="43" y="88"/>
                    </a:lnTo>
                    <a:lnTo>
                      <a:pt x="43" y="104"/>
                    </a:lnTo>
                    <a:lnTo>
                      <a:pt x="36" y="104"/>
                    </a:lnTo>
                    <a:lnTo>
                      <a:pt x="36" y="88"/>
                    </a:lnTo>
                    <a:close/>
                    <a:moveTo>
                      <a:pt x="36" y="111"/>
                    </a:moveTo>
                    <a:lnTo>
                      <a:pt x="43" y="111"/>
                    </a:lnTo>
                    <a:lnTo>
                      <a:pt x="43" y="128"/>
                    </a:lnTo>
                    <a:lnTo>
                      <a:pt x="36" y="128"/>
                    </a:lnTo>
                    <a:lnTo>
                      <a:pt x="36" y="111"/>
                    </a:lnTo>
                    <a:close/>
                    <a:moveTo>
                      <a:pt x="36" y="135"/>
                    </a:moveTo>
                    <a:lnTo>
                      <a:pt x="43" y="135"/>
                    </a:lnTo>
                    <a:lnTo>
                      <a:pt x="43" y="151"/>
                    </a:lnTo>
                    <a:lnTo>
                      <a:pt x="36" y="151"/>
                    </a:lnTo>
                    <a:lnTo>
                      <a:pt x="36" y="135"/>
                    </a:lnTo>
                    <a:close/>
                    <a:moveTo>
                      <a:pt x="36" y="159"/>
                    </a:moveTo>
                    <a:lnTo>
                      <a:pt x="43" y="159"/>
                    </a:lnTo>
                    <a:lnTo>
                      <a:pt x="43" y="175"/>
                    </a:lnTo>
                    <a:lnTo>
                      <a:pt x="36" y="175"/>
                    </a:lnTo>
                    <a:lnTo>
                      <a:pt x="36" y="159"/>
                    </a:lnTo>
                    <a:close/>
                    <a:moveTo>
                      <a:pt x="36" y="185"/>
                    </a:moveTo>
                    <a:lnTo>
                      <a:pt x="43" y="185"/>
                    </a:lnTo>
                    <a:lnTo>
                      <a:pt x="43" y="201"/>
                    </a:lnTo>
                    <a:lnTo>
                      <a:pt x="36" y="201"/>
                    </a:lnTo>
                    <a:lnTo>
                      <a:pt x="36" y="185"/>
                    </a:lnTo>
                    <a:close/>
                    <a:moveTo>
                      <a:pt x="36" y="208"/>
                    </a:moveTo>
                    <a:lnTo>
                      <a:pt x="43" y="208"/>
                    </a:lnTo>
                    <a:lnTo>
                      <a:pt x="43" y="225"/>
                    </a:lnTo>
                    <a:lnTo>
                      <a:pt x="36" y="225"/>
                    </a:lnTo>
                    <a:lnTo>
                      <a:pt x="36" y="208"/>
                    </a:lnTo>
                    <a:close/>
                    <a:moveTo>
                      <a:pt x="36" y="232"/>
                    </a:moveTo>
                    <a:lnTo>
                      <a:pt x="43" y="232"/>
                    </a:lnTo>
                    <a:lnTo>
                      <a:pt x="43" y="249"/>
                    </a:lnTo>
                    <a:lnTo>
                      <a:pt x="36" y="249"/>
                    </a:lnTo>
                    <a:lnTo>
                      <a:pt x="36" y="232"/>
                    </a:lnTo>
                    <a:close/>
                    <a:moveTo>
                      <a:pt x="22" y="14"/>
                    </a:moveTo>
                    <a:lnTo>
                      <a:pt x="29" y="14"/>
                    </a:lnTo>
                    <a:lnTo>
                      <a:pt x="29" y="31"/>
                    </a:lnTo>
                    <a:lnTo>
                      <a:pt x="22" y="31"/>
                    </a:lnTo>
                    <a:lnTo>
                      <a:pt x="22" y="14"/>
                    </a:lnTo>
                    <a:close/>
                    <a:moveTo>
                      <a:pt x="22" y="38"/>
                    </a:moveTo>
                    <a:lnTo>
                      <a:pt x="29" y="38"/>
                    </a:lnTo>
                    <a:lnTo>
                      <a:pt x="29" y="54"/>
                    </a:lnTo>
                    <a:lnTo>
                      <a:pt x="22" y="54"/>
                    </a:lnTo>
                    <a:lnTo>
                      <a:pt x="22" y="38"/>
                    </a:lnTo>
                    <a:close/>
                    <a:moveTo>
                      <a:pt x="22" y="61"/>
                    </a:moveTo>
                    <a:lnTo>
                      <a:pt x="29" y="61"/>
                    </a:lnTo>
                    <a:lnTo>
                      <a:pt x="29" y="78"/>
                    </a:lnTo>
                    <a:lnTo>
                      <a:pt x="22" y="78"/>
                    </a:lnTo>
                    <a:lnTo>
                      <a:pt x="22" y="61"/>
                    </a:lnTo>
                    <a:close/>
                    <a:moveTo>
                      <a:pt x="22" y="88"/>
                    </a:moveTo>
                    <a:lnTo>
                      <a:pt x="29" y="88"/>
                    </a:lnTo>
                    <a:lnTo>
                      <a:pt x="29" y="104"/>
                    </a:lnTo>
                    <a:lnTo>
                      <a:pt x="22" y="104"/>
                    </a:lnTo>
                    <a:lnTo>
                      <a:pt x="22" y="88"/>
                    </a:lnTo>
                    <a:close/>
                    <a:moveTo>
                      <a:pt x="22" y="111"/>
                    </a:moveTo>
                    <a:lnTo>
                      <a:pt x="29" y="111"/>
                    </a:lnTo>
                    <a:lnTo>
                      <a:pt x="29" y="128"/>
                    </a:lnTo>
                    <a:lnTo>
                      <a:pt x="22" y="128"/>
                    </a:lnTo>
                    <a:lnTo>
                      <a:pt x="22" y="111"/>
                    </a:lnTo>
                    <a:close/>
                    <a:moveTo>
                      <a:pt x="22" y="135"/>
                    </a:moveTo>
                    <a:lnTo>
                      <a:pt x="29" y="135"/>
                    </a:lnTo>
                    <a:lnTo>
                      <a:pt x="29" y="151"/>
                    </a:lnTo>
                    <a:lnTo>
                      <a:pt x="22" y="151"/>
                    </a:lnTo>
                    <a:lnTo>
                      <a:pt x="22" y="135"/>
                    </a:lnTo>
                    <a:close/>
                    <a:moveTo>
                      <a:pt x="22" y="159"/>
                    </a:moveTo>
                    <a:lnTo>
                      <a:pt x="29" y="159"/>
                    </a:lnTo>
                    <a:lnTo>
                      <a:pt x="29" y="175"/>
                    </a:lnTo>
                    <a:lnTo>
                      <a:pt x="22" y="175"/>
                    </a:lnTo>
                    <a:lnTo>
                      <a:pt x="22" y="159"/>
                    </a:lnTo>
                    <a:close/>
                    <a:moveTo>
                      <a:pt x="22" y="185"/>
                    </a:moveTo>
                    <a:lnTo>
                      <a:pt x="29" y="185"/>
                    </a:lnTo>
                    <a:lnTo>
                      <a:pt x="29" y="201"/>
                    </a:lnTo>
                    <a:lnTo>
                      <a:pt x="22" y="201"/>
                    </a:lnTo>
                    <a:lnTo>
                      <a:pt x="22" y="185"/>
                    </a:lnTo>
                    <a:close/>
                    <a:moveTo>
                      <a:pt x="22" y="208"/>
                    </a:moveTo>
                    <a:lnTo>
                      <a:pt x="29" y="208"/>
                    </a:lnTo>
                    <a:lnTo>
                      <a:pt x="29" y="225"/>
                    </a:lnTo>
                    <a:lnTo>
                      <a:pt x="22" y="225"/>
                    </a:lnTo>
                    <a:lnTo>
                      <a:pt x="22" y="208"/>
                    </a:lnTo>
                    <a:close/>
                    <a:moveTo>
                      <a:pt x="22" y="232"/>
                    </a:moveTo>
                    <a:lnTo>
                      <a:pt x="29" y="232"/>
                    </a:lnTo>
                    <a:lnTo>
                      <a:pt x="29" y="249"/>
                    </a:lnTo>
                    <a:lnTo>
                      <a:pt x="22" y="249"/>
                    </a:lnTo>
                    <a:lnTo>
                      <a:pt x="22" y="232"/>
                    </a:lnTo>
                    <a:close/>
                    <a:moveTo>
                      <a:pt x="7" y="14"/>
                    </a:moveTo>
                    <a:lnTo>
                      <a:pt x="14" y="14"/>
                    </a:lnTo>
                    <a:lnTo>
                      <a:pt x="14" y="31"/>
                    </a:lnTo>
                    <a:lnTo>
                      <a:pt x="7" y="31"/>
                    </a:lnTo>
                    <a:lnTo>
                      <a:pt x="7" y="14"/>
                    </a:lnTo>
                    <a:close/>
                    <a:moveTo>
                      <a:pt x="7" y="38"/>
                    </a:moveTo>
                    <a:lnTo>
                      <a:pt x="14" y="38"/>
                    </a:lnTo>
                    <a:lnTo>
                      <a:pt x="14" y="54"/>
                    </a:lnTo>
                    <a:lnTo>
                      <a:pt x="7" y="54"/>
                    </a:lnTo>
                    <a:lnTo>
                      <a:pt x="7" y="38"/>
                    </a:lnTo>
                    <a:close/>
                    <a:moveTo>
                      <a:pt x="7" y="61"/>
                    </a:moveTo>
                    <a:lnTo>
                      <a:pt x="14" y="61"/>
                    </a:lnTo>
                    <a:lnTo>
                      <a:pt x="14" y="78"/>
                    </a:lnTo>
                    <a:lnTo>
                      <a:pt x="7" y="78"/>
                    </a:lnTo>
                    <a:lnTo>
                      <a:pt x="7" y="61"/>
                    </a:lnTo>
                    <a:close/>
                    <a:moveTo>
                      <a:pt x="7" y="88"/>
                    </a:moveTo>
                    <a:lnTo>
                      <a:pt x="14" y="88"/>
                    </a:lnTo>
                    <a:lnTo>
                      <a:pt x="14" y="104"/>
                    </a:lnTo>
                    <a:lnTo>
                      <a:pt x="7" y="104"/>
                    </a:lnTo>
                    <a:lnTo>
                      <a:pt x="7" y="88"/>
                    </a:lnTo>
                    <a:close/>
                    <a:moveTo>
                      <a:pt x="7" y="111"/>
                    </a:moveTo>
                    <a:lnTo>
                      <a:pt x="14" y="111"/>
                    </a:lnTo>
                    <a:lnTo>
                      <a:pt x="14" y="128"/>
                    </a:lnTo>
                    <a:lnTo>
                      <a:pt x="7" y="128"/>
                    </a:lnTo>
                    <a:lnTo>
                      <a:pt x="7" y="111"/>
                    </a:lnTo>
                    <a:close/>
                    <a:moveTo>
                      <a:pt x="7" y="135"/>
                    </a:moveTo>
                    <a:lnTo>
                      <a:pt x="14" y="135"/>
                    </a:lnTo>
                    <a:lnTo>
                      <a:pt x="14" y="151"/>
                    </a:lnTo>
                    <a:lnTo>
                      <a:pt x="7" y="151"/>
                    </a:lnTo>
                    <a:lnTo>
                      <a:pt x="7" y="135"/>
                    </a:lnTo>
                    <a:close/>
                    <a:moveTo>
                      <a:pt x="7" y="159"/>
                    </a:moveTo>
                    <a:lnTo>
                      <a:pt x="14" y="159"/>
                    </a:lnTo>
                    <a:lnTo>
                      <a:pt x="14" y="175"/>
                    </a:lnTo>
                    <a:lnTo>
                      <a:pt x="7" y="175"/>
                    </a:lnTo>
                    <a:lnTo>
                      <a:pt x="7" y="159"/>
                    </a:lnTo>
                    <a:close/>
                    <a:moveTo>
                      <a:pt x="7" y="185"/>
                    </a:moveTo>
                    <a:lnTo>
                      <a:pt x="14" y="185"/>
                    </a:lnTo>
                    <a:lnTo>
                      <a:pt x="14" y="201"/>
                    </a:lnTo>
                    <a:lnTo>
                      <a:pt x="7" y="201"/>
                    </a:lnTo>
                    <a:lnTo>
                      <a:pt x="7" y="185"/>
                    </a:lnTo>
                    <a:close/>
                    <a:moveTo>
                      <a:pt x="7" y="208"/>
                    </a:moveTo>
                    <a:lnTo>
                      <a:pt x="14" y="208"/>
                    </a:lnTo>
                    <a:lnTo>
                      <a:pt x="14" y="225"/>
                    </a:lnTo>
                    <a:lnTo>
                      <a:pt x="7" y="225"/>
                    </a:lnTo>
                    <a:lnTo>
                      <a:pt x="7" y="208"/>
                    </a:lnTo>
                    <a:close/>
                    <a:moveTo>
                      <a:pt x="7" y="232"/>
                    </a:moveTo>
                    <a:lnTo>
                      <a:pt x="14" y="232"/>
                    </a:lnTo>
                    <a:lnTo>
                      <a:pt x="14" y="249"/>
                    </a:lnTo>
                    <a:lnTo>
                      <a:pt x="7" y="249"/>
                    </a:lnTo>
                    <a:lnTo>
                      <a:pt x="7" y="23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4377138" y="988138"/>
                <a:ext cx="98694" cy="910533"/>
              </a:xfrm>
              <a:custGeom>
                <a:avLst/>
                <a:gdLst/>
                <a:ahLst/>
                <a:cxnLst>
                  <a:cxn ang="0">
                    <a:pos x="19" y="2"/>
                  </a:cxn>
                  <a:cxn ang="0">
                    <a:pos x="18" y="0"/>
                  </a:cxn>
                  <a:cxn ang="0">
                    <a:pos x="17" y="2"/>
                  </a:cxn>
                  <a:cxn ang="0">
                    <a:pos x="17" y="40"/>
                  </a:cxn>
                  <a:cxn ang="0">
                    <a:pos x="0" y="40"/>
                  </a:cxn>
                  <a:cxn ang="0">
                    <a:pos x="0" y="181"/>
                  </a:cxn>
                  <a:cxn ang="0">
                    <a:pos x="26" y="181"/>
                  </a:cxn>
                  <a:cxn ang="0">
                    <a:pos x="26" y="40"/>
                  </a:cxn>
                  <a:cxn ang="0">
                    <a:pos x="19" y="40"/>
                  </a:cxn>
                  <a:cxn ang="0">
                    <a:pos x="19" y="2"/>
                  </a:cxn>
                </a:cxnLst>
                <a:rect l="0" t="0" r="r" b="b"/>
                <a:pathLst>
                  <a:path w="26" h="181">
                    <a:moveTo>
                      <a:pt x="19" y="2"/>
                    </a:moveTo>
                    <a:cubicBezTo>
                      <a:pt x="19" y="1"/>
                      <a:pt x="19" y="0"/>
                      <a:pt x="18" y="0"/>
                    </a:cubicBezTo>
                    <a:cubicBezTo>
                      <a:pt x="17" y="0"/>
                      <a:pt x="17" y="1"/>
                      <a:pt x="17" y="2"/>
                    </a:cubicBezTo>
                    <a:cubicBezTo>
                      <a:pt x="17" y="40"/>
                      <a:pt x="17" y="40"/>
                      <a:pt x="17" y="40"/>
                    </a:cubicBezTo>
                    <a:cubicBezTo>
                      <a:pt x="0" y="40"/>
                      <a:pt x="0" y="40"/>
                      <a:pt x="0" y="40"/>
                    </a:cubicBezTo>
                    <a:cubicBezTo>
                      <a:pt x="0" y="181"/>
                      <a:pt x="0" y="181"/>
                      <a:pt x="0" y="181"/>
                    </a:cubicBezTo>
                    <a:cubicBezTo>
                      <a:pt x="26" y="181"/>
                      <a:pt x="26" y="181"/>
                      <a:pt x="26" y="181"/>
                    </a:cubicBezTo>
                    <a:cubicBezTo>
                      <a:pt x="26" y="40"/>
                      <a:pt x="26" y="40"/>
                      <a:pt x="26" y="40"/>
                    </a:cubicBezTo>
                    <a:cubicBezTo>
                      <a:pt x="19" y="40"/>
                      <a:pt x="19" y="40"/>
                      <a:pt x="19" y="40"/>
                    </a:cubicBezTo>
                    <a:lnTo>
                      <a:pt x="19" y="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noEditPoints="1"/>
              </p:cNvSpPr>
              <p:nvPr/>
            </p:nvSpPr>
            <p:spPr bwMode="auto">
              <a:xfrm>
                <a:off x="4498118" y="892628"/>
                <a:ext cx="195796" cy="1006044"/>
              </a:xfrm>
              <a:custGeom>
                <a:avLst/>
                <a:gdLst/>
                <a:ahLst/>
                <a:cxnLst>
                  <a:cxn ang="0">
                    <a:pos x="0" y="26"/>
                  </a:cxn>
                  <a:cxn ang="0">
                    <a:pos x="41" y="1"/>
                  </a:cxn>
                  <a:cxn ang="0">
                    <a:pos x="10" y="194"/>
                  </a:cxn>
                  <a:cxn ang="0">
                    <a:pos x="10" y="178"/>
                  </a:cxn>
                  <a:cxn ang="0">
                    <a:pos x="10" y="161"/>
                  </a:cxn>
                  <a:cxn ang="0">
                    <a:pos x="10" y="145"/>
                  </a:cxn>
                  <a:cxn ang="0">
                    <a:pos x="10" y="129"/>
                  </a:cxn>
                  <a:cxn ang="0">
                    <a:pos x="10" y="112"/>
                  </a:cxn>
                  <a:cxn ang="0">
                    <a:pos x="10" y="96"/>
                  </a:cxn>
                  <a:cxn ang="0">
                    <a:pos x="10" y="80"/>
                  </a:cxn>
                  <a:cxn ang="0">
                    <a:pos x="10" y="63"/>
                  </a:cxn>
                  <a:cxn ang="0">
                    <a:pos x="10" y="47"/>
                  </a:cxn>
                  <a:cxn ang="0">
                    <a:pos x="20" y="194"/>
                  </a:cxn>
                  <a:cxn ang="0">
                    <a:pos x="20" y="178"/>
                  </a:cxn>
                  <a:cxn ang="0">
                    <a:pos x="20" y="161"/>
                  </a:cxn>
                  <a:cxn ang="0">
                    <a:pos x="20" y="145"/>
                  </a:cxn>
                  <a:cxn ang="0">
                    <a:pos x="20" y="129"/>
                  </a:cxn>
                  <a:cxn ang="0">
                    <a:pos x="20" y="112"/>
                  </a:cxn>
                  <a:cxn ang="0">
                    <a:pos x="20" y="96"/>
                  </a:cxn>
                  <a:cxn ang="0">
                    <a:pos x="20" y="80"/>
                  </a:cxn>
                  <a:cxn ang="0">
                    <a:pos x="20" y="63"/>
                  </a:cxn>
                  <a:cxn ang="0">
                    <a:pos x="20" y="47"/>
                  </a:cxn>
                  <a:cxn ang="0">
                    <a:pos x="29" y="194"/>
                  </a:cxn>
                  <a:cxn ang="0">
                    <a:pos x="29" y="178"/>
                  </a:cxn>
                  <a:cxn ang="0">
                    <a:pos x="29" y="161"/>
                  </a:cxn>
                  <a:cxn ang="0">
                    <a:pos x="29" y="145"/>
                  </a:cxn>
                  <a:cxn ang="0">
                    <a:pos x="29" y="129"/>
                  </a:cxn>
                  <a:cxn ang="0">
                    <a:pos x="29" y="112"/>
                  </a:cxn>
                  <a:cxn ang="0">
                    <a:pos x="29" y="96"/>
                  </a:cxn>
                  <a:cxn ang="0">
                    <a:pos x="29" y="80"/>
                  </a:cxn>
                  <a:cxn ang="0">
                    <a:pos x="29" y="63"/>
                  </a:cxn>
                  <a:cxn ang="0">
                    <a:pos x="29" y="47"/>
                  </a:cxn>
                  <a:cxn ang="0">
                    <a:pos x="38" y="194"/>
                  </a:cxn>
                  <a:cxn ang="0">
                    <a:pos x="38" y="178"/>
                  </a:cxn>
                  <a:cxn ang="0">
                    <a:pos x="38" y="161"/>
                  </a:cxn>
                  <a:cxn ang="0">
                    <a:pos x="38" y="145"/>
                  </a:cxn>
                  <a:cxn ang="0">
                    <a:pos x="38" y="129"/>
                  </a:cxn>
                  <a:cxn ang="0">
                    <a:pos x="38" y="112"/>
                  </a:cxn>
                  <a:cxn ang="0">
                    <a:pos x="38" y="96"/>
                  </a:cxn>
                  <a:cxn ang="0">
                    <a:pos x="38" y="80"/>
                  </a:cxn>
                  <a:cxn ang="0">
                    <a:pos x="38" y="63"/>
                  </a:cxn>
                  <a:cxn ang="0">
                    <a:pos x="38" y="47"/>
                  </a:cxn>
                  <a:cxn ang="0">
                    <a:pos x="42" y="36"/>
                  </a:cxn>
                  <a:cxn ang="0">
                    <a:pos x="42" y="52"/>
                  </a:cxn>
                  <a:cxn ang="0">
                    <a:pos x="42" y="69"/>
                  </a:cxn>
                  <a:cxn ang="0">
                    <a:pos x="42" y="85"/>
                  </a:cxn>
                  <a:cxn ang="0">
                    <a:pos x="42" y="101"/>
                  </a:cxn>
                  <a:cxn ang="0">
                    <a:pos x="42" y="118"/>
                  </a:cxn>
                  <a:cxn ang="0">
                    <a:pos x="42" y="134"/>
                  </a:cxn>
                  <a:cxn ang="0">
                    <a:pos x="42" y="150"/>
                  </a:cxn>
                  <a:cxn ang="0">
                    <a:pos x="42" y="167"/>
                  </a:cxn>
                  <a:cxn ang="0">
                    <a:pos x="42" y="183"/>
                  </a:cxn>
                </a:cxnLst>
                <a:rect l="0" t="0" r="r" b="b"/>
                <a:pathLst>
                  <a:path w="52" h="200">
                    <a:moveTo>
                      <a:pt x="41" y="1"/>
                    </a:moveTo>
                    <a:cubicBezTo>
                      <a:pt x="41" y="1"/>
                      <a:pt x="40" y="0"/>
                      <a:pt x="40" y="0"/>
                    </a:cubicBezTo>
                    <a:cubicBezTo>
                      <a:pt x="39" y="0"/>
                      <a:pt x="38" y="1"/>
                      <a:pt x="38" y="1"/>
                    </a:cubicBezTo>
                    <a:cubicBezTo>
                      <a:pt x="38" y="26"/>
                      <a:pt x="38" y="26"/>
                      <a:pt x="38" y="26"/>
                    </a:cubicBezTo>
                    <a:cubicBezTo>
                      <a:pt x="0" y="26"/>
                      <a:pt x="0" y="26"/>
                      <a:pt x="0" y="26"/>
                    </a:cubicBezTo>
                    <a:cubicBezTo>
                      <a:pt x="0" y="200"/>
                      <a:pt x="0" y="200"/>
                      <a:pt x="0" y="200"/>
                    </a:cubicBezTo>
                    <a:cubicBezTo>
                      <a:pt x="52" y="200"/>
                      <a:pt x="52" y="200"/>
                      <a:pt x="52" y="200"/>
                    </a:cubicBezTo>
                    <a:cubicBezTo>
                      <a:pt x="52" y="26"/>
                      <a:pt x="52" y="26"/>
                      <a:pt x="52" y="26"/>
                    </a:cubicBezTo>
                    <a:cubicBezTo>
                      <a:pt x="41" y="26"/>
                      <a:pt x="41" y="26"/>
                      <a:pt x="41" y="26"/>
                    </a:cubicBezTo>
                    <a:lnTo>
                      <a:pt x="41" y="1"/>
                    </a:lnTo>
                    <a:close/>
                    <a:moveTo>
                      <a:pt x="10" y="194"/>
                    </a:moveTo>
                    <a:cubicBezTo>
                      <a:pt x="5" y="194"/>
                      <a:pt x="5" y="194"/>
                      <a:pt x="5" y="194"/>
                    </a:cubicBezTo>
                    <a:cubicBezTo>
                      <a:pt x="5" y="183"/>
                      <a:pt x="5" y="183"/>
                      <a:pt x="5" y="183"/>
                    </a:cubicBezTo>
                    <a:cubicBezTo>
                      <a:pt x="10" y="183"/>
                      <a:pt x="10" y="183"/>
                      <a:pt x="10" y="183"/>
                    </a:cubicBezTo>
                    <a:lnTo>
                      <a:pt x="10" y="194"/>
                    </a:lnTo>
                    <a:close/>
                    <a:moveTo>
                      <a:pt x="10" y="178"/>
                    </a:moveTo>
                    <a:cubicBezTo>
                      <a:pt x="5" y="178"/>
                      <a:pt x="5" y="178"/>
                      <a:pt x="5" y="178"/>
                    </a:cubicBezTo>
                    <a:cubicBezTo>
                      <a:pt x="5" y="167"/>
                      <a:pt x="5" y="167"/>
                      <a:pt x="5" y="167"/>
                    </a:cubicBezTo>
                    <a:cubicBezTo>
                      <a:pt x="10" y="167"/>
                      <a:pt x="10" y="167"/>
                      <a:pt x="10" y="167"/>
                    </a:cubicBezTo>
                    <a:lnTo>
                      <a:pt x="10" y="178"/>
                    </a:lnTo>
                    <a:close/>
                    <a:moveTo>
                      <a:pt x="10" y="161"/>
                    </a:moveTo>
                    <a:cubicBezTo>
                      <a:pt x="5" y="161"/>
                      <a:pt x="5" y="161"/>
                      <a:pt x="5" y="161"/>
                    </a:cubicBezTo>
                    <a:cubicBezTo>
                      <a:pt x="5" y="150"/>
                      <a:pt x="5" y="150"/>
                      <a:pt x="5" y="150"/>
                    </a:cubicBezTo>
                    <a:cubicBezTo>
                      <a:pt x="10" y="150"/>
                      <a:pt x="10" y="150"/>
                      <a:pt x="10" y="150"/>
                    </a:cubicBezTo>
                    <a:lnTo>
                      <a:pt x="10" y="161"/>
                    </a:lnTo>
                    <a:close/>
                    <a:moveTo>
                      <a:pt x="10" y="145"/>
                    </a:moveTo>
                    <a:cubicBezTo>
                      <a:pt x="5" y="145"/>
                      <a:pt x="5" y="145"/>
                      <a:pt x="5" y="145"/>
                    </a:cubicBezTo>
                    <a:cubicBezTo>
                      <a:pt x="5" y="134"/>
                      <a:pt x="5" y="134"/>
                      <a:pt x="5" y="134"/>
                    </a:cubicBezTo>
                    <a:cubicBezTo>
                      <a:pt x="10" y="134"/>
                      <a:pt x="10" y="134"/>
                      <a:pt x="10" y="134"/>
                    </a:cubicBezTo>
                    <a:lnTo>
                      <a:pt x="10" y="145"/>
                    </a:lnTo>
                    <a:close/>
                    <a:moveTo>
                      <a:pt x="10" y="129"/>
                    </a:moveTo>
                    <a:cubicBezTo>
                      <a:pt x="5" y="129"/>
                      <a:pt x="5" y="129"/>
                      <a:pt x="5" y="129"/>
                    </a:cubicBezTo>
                    <a:cubicBezTo>
                      <a:pt x="5" y="118"/>
                      <a:pt x="5" y="118"/>
                      <a:pt x="5" y="118"/>
                    </a:cubicBezTo>
                    <a:cubicBezTo>
                      <a:pt x="10" y="118"/>
                      <a:pt x="10" y="118"/>
                      <a:pt x="10" y="118"/>
                    </a:cubicBezTo>
                    <a:lnTo>
                      <a:pt x="10" y="129"/>
                    </a:lnTo>
                    <a:close/>
                    <a:moveTo>
                      <a:pt x="10" y="112"/>
                    </a:moveTo>
                    <a:cubicBezTo>
                      <a:pt x="5" y="112"/>
                      <a:pt x="5" y="112"/>
                      <a:pt x="5" y="112"/>
                    </a:cubicBezTo>
                    <a:cubicBezTo>
                      <a:pt x="5" y="101"/>
                      <a:pt x="5" y="101"/>
                      <a:pt x="5" y="101"/>
                    </a:cubicBezTo>
                    <a:cubicBezTo>
                      <a:pt x="10" y="101"/>
                      <a:pt x="10" y="101"/>
                      <a:pt x="10" y="101"/>
                    </a:cubicBezTo>
                    <a:lnTo>
                      <a:pt x="10" y="112"/>
                    </a:lnTo>
                    <a:close/>
                    <a:moveTo>
                      <a:pt x="10" y="96"/>
                    </a:moveTo>
                    <a:cubicBezTo>
                      <a:pt x="5" y="96"/>
                      <a:pt x="5" y="96"/>
                      <a:pt x="5" y="96"/>
                    </a:cubicBezTo>
                    <a:cubicBezTo>
                      <a:pt x="5" y="85"/>
                      <a:pt x="5" y="85"/>
                      <a:pt x="5" y="85"/>
                    </a:cubicBezTo>
                    <a:cubicBezTo>
                      <a:pt x="10" y="85"/>
                      <a:pt x="10" y="85"/>
                      <a:pt x="10" y="85"/>
                    </a:cubicBezTo>
                    <a:lnTo>
                      <a:pt x="10" y="96"/>
                    </a:lnTo>
                    <a:close/>
                    <a:moveTo>
                      <a:pt x="10" y="80"/>
                    </a:moveTo>
                    <a:cubicBezTo>
                      <a:pt x="5" y="80"/>
                      <a:pt x="5" y="80"/>
                      <a:pt x="5" y="80"/>
                    </a:cubicBezTo>
                    <a:cubicBezTo>
                      <a:pt x="5" y="69"/>
                      <a:pt x="5" y="69"/>
                      <a:pt x="5" y="69"/>
                    </a:cubicBezTo>
                    <a:cubicBezTo>
                      <a:pt x="10" y="69"/>
                      <a:pt x="10" y="69"/>
                      <a:pt x="10" y="69"/>
                    </a:cubicBezTo>
                    <a:lnTo>
                      <a:pt x="10" y="80"/>
                    </a:lnTo>
                    <a:close/>
                    <a:moveTo>
                      <a:pt x="10" y="63"/>
                    </a:moveTo>
                    <a:cubicBezTo>
                      <a:pt x="5" y="63"/>
                      <a:pt x="5" y="63"/>
                      <a:pt x="5" y="63"/>
                    </a:cubicBezTo>
                    <a:cubicBezTo>
                      <a:pt x="5" y="52"/>
                      <a:pt x="5" y="52"/>
                      <a:pt x="5" y="52"/>
                    </a:cubicBezTo>
                    <a:cubicBezTo>
                      <a:pt x="10" y="52"/>
                      <a:pt x="10" y="52"/>
                      <a:pt x="10" y="52"/>
                    </a:cubicBezTo>
                    <a:lnTo>
                      <a:pt x="10" y="63"/>
                    </a:lnTo>
                    <a:close/>
                    <a:moveTo>
                      <a:pt x="10" y="47"/>
                    </a:moveTo>
                    <a:cubicBezTo>
                      <a:pt x="5" y="47"/>
                      <a:pt x="5" y="47"/>
                      <a:pt x="5" y="47"/>
                    </a:cubicBezTo>
                    <a:cubicBezTo>
                      <a:pt x="5" y="36"/>
                      <a:pt x="5" y="36"/>
                      <a:pt x="5" y="36"/>
                    </a:cubicBezTo>
                    <a:cubicBezTo>
                      <a:pt x="10" y="36"/>
                      <a:pt x="10" y="36"/>
                      <a:pt x="10" y="36"/>
                    </a:cubicBezTo>
                    <a:lnTo>
                      <a:pt x="10" y="47"/>
                    </a:lnTo>
                    <a:close/>
                    <a:moveTo>
                      <a:pt x="20" y="194"/>
                    </a:moveTo>
                    <a:cubicBezTo>
                      <a:pt x="14" y="194"/>
                      <a:pt x="14" y="194"/>
                      <a:pt x="14" y="194"/>
                    </a:cubicBezTo>
                    <a:cubicBezTo>
                      <a:pt x="14" y="183"/>
                      <a:pt x="14" y="183"/>
                      <a:pt x="14" y="183"/>
                    </a:cubicBezTo>
                    <a:cubicBezTo>
                      <a:pt x="20" y="183"/>
                      <a:pt x="20" y="183"/>
                      <a:pt x="20" y="183"/>
                    </a:cubicBezTo>
                    <a:lnTo>
                      <a:pt x="20" y="194"/>
                    </a:lnTo>
                    <a:close/>
                    <a:moveTo>
                      <a:pt x="20" y="178"/>
                    </a:moveTo>
                    <a:cubicBezTo>
                      <a:pt x="14" y="178"/>
                      <a:pt x="14" y="178"/>
                      <a:pt x="14" y="178"/>
                    </a:cubicBezTo>
                    <a:cubicBezTo>
                      <a:pt x="14" y="167"/>
                      <a:pt x="14" y="167"/>
                      <a:pt x="14" y="167"/>
                    </a:cubicBezTo>
                    <a:cubicBezTo>
                      <a:pt x="20" y="167"/>
                      <a:pt x="20" y="167"/>
                      <a:pt x="20" y="167"/>
                    </a:cubicBezTo>
                    <a:lnTo>
                      <a:pt x="20" y="178"/>
                    </a:lnTo>
                    <a:close/>
                    <a:moveTo>
                      <a:pt x="20" y="161"/>
                    </a:moveTo>
                    <a:cubicBezTo>
                      <a:pt x="14" y="161"/>
                      <a:pt x="14" y="161"/>
                      <a:pt x="14" y="161"/>
                    </a:cubicBezTo>
                    <a:cubicBezTo>
                      <a:pt x="14" y="150"/>
                      <a:pt x="14" y="150"/>
                      <a:pt x="14" y="150"/>
                    </a:cubicBezTo>
                    <a:cubicBezTo>
                      <a:pt x="20" y="150"/>
                      <a:pt x="20" y="150"/>
                      <a:pt x="20" y="150"/>
                    </a:cubicBezTo>
                    <a:lnTo>
                      <a:pt x="20" y="161"/>
                    </a:lnTo>
                    <a:close/>
                    <a:moveTo>
                      <a:pt x="20" y="145"/>
                    </a:moveTo>
                    <a:cubicBezTo>
                      <a:pt x="14" y="145"/>
                      <a:pt x="14" y="145"/>
                      <a:pt x="14" y="145"/>
                    </a:cubicBezTo>
                    <a:cubicBezTo>
                      <a:pt x="14" y="134"/>
                      <a:pt x="14" y="134"/>
                      <a:pt x="14" y="134"/>
                    </a:cubicBezTo>
                    <a:cubicBezTo>
                      <a:pt x="20" y="134"/>
                      <a:pt x="20" y="134"/>
                      <a:pt x="20" y="134"/>
                    </a:cubicBezTo>
                    <a:lnTo>
                      <a:pt x="20" y="145"/>
                    </a:lnTo>
                    <a:close/>
                    <a:moveTo>
                      <a:pt x="20" y="129"/>
                    </a:moveTo>
                    <a:cubicBezTo>
                      <a:pt x="14" y="129"/>
                      <a:pt x="14" y="129"/>
                      <a:pt x="14" y="129"/>
                    </a:cubicBezTo>
                    <a:cubicBezTo>
                      <a:pt x="14" y="118"/>
                      <a:pt x="14" y="118"/>
                      <a:pt x="14" y="118"/>
                    </a:cubicBezTo>
                    <a:cubicBezTo>
                      <a:pt x="20" y="118"/>
                      <a:pt x="20" y="118"/>
                      <a:pt x="20" y="118"/>
                    </a:cubicBezTo>
                    <a:lnTo>
                      <a:pt x="20" y="129"/>
                    </a:lnTo>
                    <a:close/>
                    <a:moveTo>
                      <a:pt x="20" y="112"/>
                    </a:moveTo>
                    <a:cubicBezTo>
                      <a:pt x="14" y="112"/>
                      <a:pt x="14" y="112"/>
                      <a:pt x="14" y="112"/>
                    </a:cubicBezTo>
                    <a:cubicBezTo>
                      <a:pt x="14" y="101"/>
                      <a:pt x="14" y="101"/>
                      <a:pt x="14" y="101"/>
                    </a:cubicBezTo>
                    <a:cubicBezTo>
                      <a:pt x="20" y="101"/>
                      <a:pt x="20" y="101"/>
                      <a:pt x="20" y="101"/>
                    </a:cubicBezTo>
                    <a:lnTo>
                      <a:pt x="20" y="112"/>
                    </a:lnTo>
                    <a:close/>
                    <a:moveTo>
                      <a:pt x="20" y="96"/>
                    </a:moveTo>
                    <a:cubicBezTo>
                      <a:pt x="14" y="96"/>
                      <a:pt x="14" y="96"/>
                      <a:pt x="14" y="96"/>
                    </a:cubicBezTo>
                    <a:cubicBezTo>
                      <a:pt x="14" y="85"/>
                      <a:pt x="14" y="85"/>
                      <a:pt x="14" y="85"/>
                    </a:cubicBezTo>
                    <a:cubicBezTo>
                      <a:pt x="20" y="85"/>
                      <a:pt x="20" y="85"/>
                      <a:pt x="20" y="85"/>
                    </a:cubicBezTo>
                    <a:lnTo>
                      <a:pt x="20" y="96"/>
                    </a:lnTo>
                    <a:close/>
                    <a:moveTo>
                      <a:pt x="20" y="80"/>
                    </a:moveTo>
                    <a:cubicBezTo>
                      <a:pt x="14" y="80"/>
                      <a:pt x="14" y="80"/>
                      <a:pt x="14" y="80"/>
                    </a:cubicBezTo>
                    <a:cubicBezTo>
                      <a:pt x="14" y="69"/>
                      <a:pt x="14" y="69"/>
                      <a:pt x="14" y="69"/>
                    </a:cubicBezTo>
                    <a:cubicBezTo>
                      <a:pt x="20" y="69"/>
                      <a:pt x="20" y="69"/>
                      <a:pt x="20" y="69"/>
                    </a:cubicBezTo>
                    <a:lnTo>
                      <a:pt x="20" y="80"/>
                    </a:lnTo>
                    <a:close/>
                    <a:moveTo>
                      <a:pt x="20" y="63"/>
                    </a:moveTo>
                    <a:cubicBezTo>
                      <a:pt x="14" y="63"/>
                      <a:pt x="14" y="63"/>
                      <a:pt x="14" y="63"/>
                    </a:cubicBezTo>
                    <a:cubicBezTo>
                      <a:pt x="14" y="52"/>
                      <a:pt x="14" y="52"/>
                      <a:pt x="14" y="52"/>
                    </a:cubicBezTo>
                    <a:cubicBezTo>
                      <a:pt x="20" y="52"/>
                      <a:pt x="20" y="52"/>
                      <a:pt x="20" y="52"/>
                    </a:cubicBezTo>
                    <a:lnTo>
                      <a:pt x="20" y="63"/>
                    </a:lnTo>
                    <a:close/>
                    <a:moveTo>
                      <a:pt x="20" y="47"/>
                    </a:moveTo>
                    <a:cubicBezTo>
                      <a:pt x="14" y="47"/>
                      <a:pt x="14" y="47"/>
                      <a:pt x="14" y="47"/>
                    </a:cubicBezTo>
                    <a:cubicBezTo>
                      <a:pt x="14" y="36"/>
                      <a:pt x="14" y="36"/>
                      <a:pt x="14" y="36"/>
                    </a:cubicBezTo>
                    <a:cubicBezTo>
                      <a:pt x="20" y="36"/>
                      <a:pt x="20" y="36"/>
                      <a:pt x="20" y="36"/>
                    </a:cubicBezTo>
                    <a:lnTo>
                      <a:pt x="20" y="47"/>
                    </a:lnTo>
                    <a:close/>
                    <a:moveTo>
                      <a:pt x="29" y="194"/>
                    </a:moveTo>
                    <a:cubicBezTo>
                      <a:pt x="23" y="194"/>
                      <a:pt x="23" y="194"/>
                      <a:pt x="23" y="194"/>
                    </a:cubicBezTo>
                    <a:cubicBezTo>
                      <a:pt x="23" y="183"/>
                      <a:pt x="23" y="183"/>
                      <a:pt x="23" y="183"/>
                    </a:cubicBezTo>
                    <a:cubicBezTo>
                      <a:pt x="29" y="183"/>
                      <a:pt x="29" y="183"/>
                      <a:pt x="29" y="183"/>
                    </a:cubicBezTo>
                    <a:lnTo>
                      <a:pt x="29" y="194"/>
                    </a:lnTo>
                    <a:close/>
                    <a:moveTo>
                      <a:pt x="29" y="178"/>
                    </a:moveTo>
                    <a:cubicBezTo>
                      <a:pt x="23" y="178"/>
                      <a:pt x="23" y="178"/>
                      <a:pt x="23" y="178"/>
                    </a:cubicBezTo>
                    <a:cubicBezTo>
                      <a:pt x="23" y="167"/>
                      <a:pt x="23" y="167"/>
                      <a:pt x="23" y="167"/>
                    </a:cubicBezTo>
                    <a:cubicBezTo>
                      <a:pt x="29" y="167"/>
                      <a:pt x="29" y="167"/>
                      <a:pt x="29" y="167"/>
                    </a:cubicBezTo>
                    <a:lnTo>
                      <a:pt x="29" y="178"/>
                    </a:lnTo>
                    <a:close/>
                    <a:moveTo>
                      <a:pt x="29" y="161"/>
                    </a:moveTo>
                    <a:cubicBezTo>
                      <a:pt x="23" y="161"/>
                      <a:pt x="23" y="161"/>
                      <a:pt x="23" y="161"/>
                    </a:cubicBezTo>
                    <a:cubicBezTo>
                      <a:pt x="23" y="150"/>
                      <a:pt x="23" y="150"/>
                      <a:pt x="23" y="150"/>
                    </a:cubicBezTo>
                    <a:cubicBezTo>
                      <a:pt x="29" y="150"/>
                      <a:pt x="29" y="150"/>
                      <a:pt x="29" y="150"/>
                    </a:cubicBezTo>
                    <a:lnTo>
                      <a:pt x="29" y="161"/>
                    </a:lnTo>
                    <a:close/>
                    <a:moveTo>
                      <a:pt x="29" y="145"/>
                    </a:moveTo>
                    <a:cubicBezTo>
                      <a:pt x="23" y="145"/>
                      <a:pt x="23" y="145"/>
                      <a:pt x="23" y="145"/>
                    </a:cubicBezTo>
                    <a:cubicBezTo>
                      <a:pt x="23" y="134"/>
                      <a:pt x="23" y="134"/>
                      <a:pt x="23" y="134"/>
                    </a:cubicBezTo>
                    <a:cubicBezTo>
                      <a:pt x="29" y="134"/>
                      <a:pt x="29" y="134"/>
                      <a:pt x="29" y="134"/>
                    </a:cubicBezTo>
                    <a:lnTo>
                      <a:pt x="29" y="145"/>
                    </a:lnTo>
                    <a:close/>
                    <a:moveTo>
                      <a:pt x="29" y="129"/>
                    </a:moveTo>
                    <a:cubicBezTo>
                      <a:pt x="23" y="129"/>
                      <a:pt x="23" y="129"/>
                      <a:pt x="23" y="129"/>
                    </a:cubicBezTo>
                    <a:cubicBezTo>
                      <a:pt x="23" y="118"/>
                      <a:pt x="23" y="118"/>
                      <a:pt x="23" y="118"/>
                    </a:cubicBezTo>
                    <a:cubicBezTo>
                      <a:pt x="29" y="118"/>
                      <a:pt x="29" y="118"/>
                      <a:pt x="29" y="118"/>
                    </a:cubicBezTo>
                    <a:lnTo>
                      <a:pt x="29" y="129"/>
                    </a:lnTo>
                    <a:close/>
                    <a:moveTo>
                      <a:pt x="29" y="112"/>
                    </a:moveTo>
                    <a:cubicBezTo>
                      <a:pt x="23" y="112"/>
                      <a:pt x="23" y="112"/>
                      <a:pt x="23" y="112"/>
                    </a:cubicBezTo>
                    <a:cubicBezTo>
                      <a:pt x="23" y="101"/>
                      <a:pt x="23" y="101"/>
                      <a:pt x="23" y="101"/>
                    </a:cubicBezTo>
                    <a:cubicBezTo>
                      <a:pt x="29" y="101"/>
                      <a:pt x="29" y="101"/>
                      <a:pt x="29" y="101"/>
                    </a:cubicBezTo>
                    <a:lnTo>
                      <a:pt x="29" y="112"/>
                    </a:lnTo>
                    <a:close/>
                    <a:moveTo>
                      <a:pt x="29" y="96"/>
                    </a:moveTo>
                    <a:cubicBezTo>
                      <a:pt x="23" y="96"/>
                      <a:pt x="23" y="96"/>
                      <a:pt x="23" y="96"/>
                    </a:cubicBezTo>
                    <a:cubicBezTo>
                      <a:pt x="23" y="85"/>
                      <a:pt x="23" y="85"/>
                      <a:pt x="23" y="85"/>
                    </a:cubicBezTo>
                    <a:cubicBezTo>
                      <a:pt x="29" y="85"/>
                      <a:pt x="29" y="85"/>
                      <a:pt x="29" y="85"/>
                    </a:cubicBezTo>
                    <a:lnTo>
                      <a:pt x="29" y="96"/>
                    </a:lnTo>
                    <a:close/>
                    <a:moveTo>
                      <a:pt x="29" y="80"/>
                    </a:moveTo>
                    <a:cubicBezTo>
                      <a:pt x="23" y="80"/>
                      <a:pt x="23" y="80"/>
                      <a:pt x="23" y="80"/>
                    </a:cubicBezTo>
                    <a:cubicBezTo>
                      <a:pt x="23" y="69"/>
                      <a:pt x="23" y="69"/>
                      <a:pt x="23" y="69"/>
                    </a:cubicBezTo>
                    <a:cubicBezTo>
                      <a:pt x="29" y="69"/>
                      <a:pt x="29" y="69"/>
                      <a:pt x="29" y="69"/>
                    </a:cubicBezTo>
                    <a:lnTo>
                      <a:pt x="29" y="80"/>
                    </a:lnTo>
                    <a:close/>
                    <a:moveTo>
                      <a:pt x="29" y="63"/>
                    </a:moveTo>
                    <a:cubicBezTo>
                      <a:pt x="23" y="63"/>
                      <a:pt x="23" y="63"/>
                      <a:pt x="23" y="63"/>
                    </a:cubicBezTo>
                    <a:cubicBezTo>
                      <a:pt x="23" y="52"/>
                      <a:pt x="23" y="52"/>
                      <a:pt x="23" y="52"/>
                    </a:cubicBezTo>
                    <a:cubicBezTo>
                      <a:pt x="29" y="52"/>
                      <a:pt x="29" y="52"/>
                      <a:pt x="29" y="52"/>
                    </a:cubicBezTo>
                    <a:lnTo>
                      <a:pt x="29" y="63"/>
                    </a:lnTo>
                    <a:close/>
                    <a:moveTo>
                      <a:pt x="29" y="47"/>
                    </a:moveTo>
                    <a:cubicBezTo>
                      <a:pt x="23" y="47"/>
                      <a:pt x="23" y="47"/>
                      <a:pt x="23" y="47"/>
                    </a:cubicBezTo>
                    <a:cubicBezTo>
                      <a:pt x="23" y="36"/>
                      <a:pt x="23" y="36"/>
                      <a:pt x="23" y="36"/>
                    </a:cubicBezTo>
                    <a:cubicBezTo>
                      <a:pt x="29" y="36"/>
                      <a:pt x="29" y="36"/>
                      <a:pt x="29" y="36"/>
                    </a:cubicBezTo>
                    <a:lnTo>
                      <a:pt x="29" y="47"/>
                    </a:lnTo>
                    <a:close/>
                    <a:moveTo>
                      <a:pt x="38" y="194"/>
                    </a:moveTo>
                    <a:cubicBezTo>
                      <a:pt x="33" y="194"/>
                      <a:pt x="33" y="194"/>
                      <a:pt x="33" y="194"/>
                    </a:cubicBezTo>
                    <a:cubicBezTo>
                      <a:pt x="33" y="183"/>
                      <a:pt x="33" y="183"/>
                      <a:pt x="33" y="183"/>
                    </a:cubicBezTo>
                    <a:cubicBezTo>
                      <a:pt x="38" y="183"/>
                      <a:pt x="38" y="183"/>
                      <a:pt x="38" y="183"/>
                    </a:cubicBezTo>
                    <a:lnTo>
                      <a:pt x="38" y="194"/>
                    </a:lnTo>
                    <a:close/>
                    <a:moveTo>
                      <a:pt x="38" y="178"/>
                    </a:moveTo>
                    <a:cubicBezTo>
                      <a:pt x="33" y="178"/>
                      <a:pt x="33" y="178"/>
                      <a:pt x="33" y="178"/>
                    </a:cubicBezTo>
                    <a:cubicBezTo>
                      <a:pt x="33" y="167"/>
                      <a:pt x="33" y="167"/>
                      <a:pt x="33" y="167"/>
                    </a:cubicBezTo>
                    <a:cubicBezTo>
                      <a:pt x="38" y="167"/>
                      <a:pt x="38" y="167"/>
                      <a:pt x="38" y="167"/>
                    </a:cubicBezTo>
                    <a:lnTo>
                      <a:pt x="38" y="178"/>
                    </a:lnTo>
                    <a:close/>
                    <a:moveTo>
                      <a:pt x="38" y="161"/>
                    </a:moveTo>
                    <a:cubicBezTo>
                      <a:pt x="33" y="161"/>
                      <a:pt x="33" y="161"/>
                      <a:pt x="33" y="161"/>
                    </a:cubicBezTo>
                    <a:cubicBezTo>
                      <a:pt x="33" y="150"/>
                      <a:pt x="33" y="150"/>
                      <a:pt x="33" y="150"/>
                    </a:cubicBezTo>
                    <a:cubicBezTo>
                      <a:pt x="38" y="150"/>
                      <a:pt x="38" y="150"/>
                      <a:pt x="38" y="150"/>
                    </a:cubicBezTo>
                    <a:lnTo>
                      <a:pt x="38" y="161"/>
                    </a:lnTo>
                    <a:close/>
                    <a:moveTo>
                      <a:pt x="38" y="145"/>
                    </a:moveTo>
                    <a:cubicBezTo>
                      <a:pt x="33" y="145"/>
                      <a:pt x="33" y="145"/>
                      <a:pt x="33" y="145"/>
                    </a:cubicBezTo>
                    <a:cubicBezTo>
                      <a:pt x="33" y="134"/>
                      <a:pt x="33" y="134"/>
                      <a:pt x="33" y="134"/>
                    </a:cubicBezTo>
                    <a:cubicBezTo>
                      <a:pt x="38" y="134"/>
                      <a:pt x="38" y="134"/>
                      <a:pt x="38" y="134"/>
                    </a:cubicBezTo>
                    <a:lnTo>
                      <a:pt x="38" y="145"/>
                    </a:lnTo>
                    <a:close/>
                    <a:moveTo>
                      <a:pt x="38" y="129"/>
                    </a:moveTo>
                    <a:cubicBezTo>
                      <a:pt x="33" y="129"/>
                      <a:pt x="33" y="129"/>
                      <a:pt x="33" y="129"/>
                    </a:cubicBezTo>
                    <a:cubicBezTo>
                      <a:pt x="33" y="118"/>
                      <a:pt x="33" y="118"/>
                      <a:pt x="33" y="118"/>
                    </a:cubicBezTo>
                    <a:cubicBezTo>
                      <a:pt x="38" y="118"/>
                      <a:pt x="38" y="118"/>
                      <a:pt x="38" y="118"/>
                    </a:cubicBezTo>
                    <a:lnTo>
                      <a:pt x="38" y="129"/>
                    </a:lnTo>
                    <a:close/>
                    <a:moveTo>
                      <a:pt x="38" y="112"/>
                    </a:moveTo>
                    <a:cubicBezTo>
                      <a:pt x="33" y="112"/>
                      <a:pt x="33" y="112"/>
                      <a:pt x="33" y="112"/>
                    </a:cubicBezTo>
                    <a:cubicBezTo>
                      <a:pt x="33" y="101"/>
                      <a:pt x="33" y="101"/>
                      <a:pt x="33" y="101"/>
                    </a:cubicBezTo>
                    <a:cubicBezTo>
                      <a:pt x="38" y="101"/>
                      <a:pt x="38" y="101"/>
                      <a:pt x="38" y="101"/>
                    </a:cubicBezTo>
                    <a:lnTo>
                      <a:pt x="38" y="112"/>
                    </a:lnTo>
                    <a:close/>
                    <a:moveTo>
                      <a:pt x="38" y="96"/>
                    </a:moveTo>
                    <a:cubicBezTo>
                      <a:pt x="33" y="96"/>
                      <a:pt x="33" y="96"/>
                      <a:pt x="33" y="96"/>
                    </a:cubicBezTo>
                    <a:cubicBezTo>
                      <a:pt x="33" y="85"/>
                      <a:pt x="33" y="85"/>
                      <a:pt x="33" y="85"/>
                    </a:cubicBezTo>
                    <a:cubicBezTo>
                      <a:pt x="38" y="85"/>
                      <a:pt x="38" y="85"/>
                      <a:pt x="38" y="85"/>
                    </a:cubicBezTo>
                    <a:lnTo>
                      <a:pt x="38" y="96"/>
                    </a:lnTo>
                    <a:close/>
                    <a:moveTo>
                      <a:pt x="38" y="80"/>
                    </a:moveTo>
                    <a:cubicBezTo>
                      <a:pt x="33" y="80"/>
                      <a:pt x="33" y="80"/>
                      <a:pt x="33" y="80"/>
                    </a:cubicBezTo>
                    <a:cubicBezTo>
                      <a:pt x="33" y="69"/>
                      <a:pt x="33" y="69"/>
                      <a:pt x="33" y="69"/>
                    </a:cubicBezTo>
                    <a:cubicBezTo>
                      <a:pt x="38" y="69"/>
                      <a:pt x="38" y="69"/>
                      <a:pt x="38" y="69"/>
                    </a:cubicBezTo>
                    <a:lnTo>
                      <a:pt x="38" y="80"/>
                    </a:lnTo>
                    <a:close/>
                    <a:moveTo>
                      <a:pt x="38" y="63"/>
                    </a:moveTo>
                    <a:cubicBezTo>
                      <a:pt x="33" y="63"/>
                      <a:pt x="33" y="63"/>
                      <a:pt x="33" y="63"/>
                    </a:cubicBezTo>
                    <a:cubicBezTo>
                      <a:pt x="33" y="52"/>
                      <a:pt x="33" y="52"/>
                      <a:pt x="33" y="52"/>
                    </a:cubicBezTo>
                    <a:cubicBezTo>
                      <a:pt x="38" y="52"/>
                      <a:pt x="38" y="52"/>
                      <a:pt x="38" y="52"/>
                    </a:cubicBezTo>
                    <a:lnTo>
                      <a:pt x="38" y="63"/>
                    </a:lnTo>
                    <a:close/>
                    <a:moveTo>
                      <a:pt x="38" y="47"/>
                    </a:moveTo>
                    <a:cubicBezTo>
                      <a:pt x="33" y="47"/>
                      <a:pt x="33" y="47"/>
                      <a:pt x="33" y="47"/>
                    </a:cubicBezTo>
                    <a:cubicBezTo>
                      <a:pt x="33" y="36"/>
                      <a:pt x="33" y="36"/>
                      <a:pt x="33" y="36"/>
                    </a:cubicBezTo>
                    <a:cubicBezTo>
                      <a:pt x="38" y="36"/>
                      <a:pt x="38" y="36"/>
                      <a:pt x="38" y="36"/>
                    </a:cubicBezTo>
                    <a:lnTo>
                      <a:pt x="38" y="47"/>
                    </a:lnTo>
                    <a:close/>
                    <a:moveTo>
                      <a:pt x="42" y="36"/>
                    </a:moveTo>
                    <a:cubicBezTo>
                      <a:pt x="48" y="36"/>
                      <a:pt x="48" y="36"/>
                      <a:pt x="48" y="36"/>
                    </a:cubicBezTo>
                    <a:cubicBezTo>
                      <a:pt x="48" y="47"/>
                      <a:pt x="48" y="47"/>
                      <a:pt x="48" y="47"/>
                    </a:cubicBezTo>
                    <a:cubicBezTo>
                      <a:pt x="42" y="47"/>
                      <a:pt x="42" y="47"/>
                      <a:pt x="42" y="47"/>
                    </a:cubicBezTo>
                    <a:lnTo>
                      <a:pt x="42" y="36"/>
                    </a:lnTo>
                    <a:close/>
                    <a:moveTo>
                      <a:pt x="42" y="52"/>
                    </a:moveTo>
                    <a:cubicBezTo>
                      <a:pt x="48" y="52"/>
                      <a:pt x="48" y="52"/>
                      <a:pt x="48" y="52"/>
                    </a:cubicBezTo>
                    <a:cubicBezTo>
                      <a:pt x="48" y="63"/>
                      <a:pt x="48" y="63"/>
                      <a:pt x="48" y="63"/>
                    </a:cubicBezTo>
                    <a:cubicBezTo>
                      <a:pt x="42" y="63"/>
                      <a:pt x="42" y="63"/>
                      <a:pt x="42" y="63"/>
                    </a:cubicBezTo>
                    <a:lnTo>
                      <a:pt x="42" y="52"/>
                    </a:lnTo>
                    <a:close/>
                    <a:moveTo>
                      <a:pt x="42" y="69"/>
                    </a:moveTo>
                    <a:cubicBezTo>
                      <a:pt x="48" y="69"/>
                      <a:pt x="48" y="69"/>
                      <a:pt x="48" y="69"/>
                    </a:cubicBezTo>
                    <a:cubicBezTo>
                      <a:pt x="48" y="80"/>
                      <a:pt x="48" y="80"/>
                      <a:pt x="48" y="80"/>
                    </a:cubicBezTo>
                    <a:cubicBezTo>
                      <a:pt x="42" y="80"/>
                      <a:pt x="42" y="80"/>
                      <a:pt x="42" y="80"/>
                    </a:cubicBezTo>
                    <a:lnTo>
                      <a:pt x="42" y="69"/>
                    </a:lnTo>
                    <a:close/>
                    <a:moveTo>
                      <a:pt x="42" y="85"/>
                    </a:moveTo>
                    <a:cubicBezTo>
                      <a:pt x="48" y="85"/>
                      <a:pt x="48" y="85"/>
                      <a:pt x="48" y="85"/>
                    </a:cubicBezTo>
                    <a:cubicBezTo>
                      <a:pt x="48" y="96"/>
                      <a:pt x="48" y="96"/>
                      <a:pt x="48" y="96"/>
                    </a:cubicBezTo>
                    <a:cubicBezTo>
                      <a:pt x="42" y="96"/>
                      <a:pt x="42" y="96"/>
                      <a:pt x="42" y="96"/>
                    </a:cubicBezTo>
                    <a:lnTo>
                      <a:pt x="42" y="85"/>
                    </a:lnTo>
                    <a:close/>
                    <a:moveTo>
                      <a:pt x="42" y="101"/>
                    </a:moveTo>
                    <a:cubicBezTo>
                      <a:pt x="48" y="101"/>
                      <a:pt x="48" y="101"/>
                      <a:pt x="48" y="101"/>
                    </a:cubicBezTo>
                    <a:cubicBezTo>
                      <a:pt x="48" y="112"/>
                      <a:pt x="48" y="112"/>
                      <a:pt x="48" y="112"/>
                    </a:cubicBezTo>
                    <a:cubicBezTo>
                      <a:pt x="42" y="112"/>
                      <a:pt x="42" y="112"/>
                      <a:pt x="42" y="112"/>
                    </a:cubicBezTo>
                    <a:lnTo>
                      <a:pt x="42" y="101"/>
                    </a:lnTo>
                    <a:close/>
                    <a:moveTo>
                      <a:pt x="42" y="118"/>
                    </a:moveTo>
                    <a:cubicBezTo>
                      <a:pt x="48" y="118"/>
                      <a:pt x="48" y="118"/>
                      <a:pt x="48" y="118"/>
                    </a:cubicBezTo>
                    <a:cubicBezTo>
                      <a:pt x="48" y="129"/>
                      <a:pt x="48" y="129"/>
                      <a:pt x="48" y="129"/>
                    </a:cubicBezTo>
                    <a:cubicBezTo>
                      <a:pt x="42" y="129"/>
                      <a:pt x="42" y="129"/>
                      <a:pt x="42" y="129"/>
                    </a:cubicBezTo>
                    <a:lnTo>
                      <a:pt x="42" y="118"/>
                    </a:lnTo>
                    <a:close/>
                    <a:moveTo>
                      <a:pt x="42" y="134"/>
                    </a:moveTo>
                    <a:cubicBezTo>
                      <a:pt x="48" y="134"/>
                      <a:pt x="48" y="134"/>
                      <a:pt x="48" y="134"/>
                    </a:cubicBezTo>
                    <a:cubicBezTo>
                      <a:pt x="48" y="145"/>
                      <a:pt x="48" y="145"/>
                      <a:pt x="48" y="145"/>
                    </a:cubicBezTo>
                    <a:cubicBezTo>
                      <a:pt x="42" y="145"/>
                      <a:pt x="42" y="145"/>
                      <a:pt x="42" y="145"/>
                    </a:cubicBezTo>
                    <a:lnTo>
                      <a:pt x="42" y="134"/>
                    </a:lnTo>
                    <a:close/>
                    <a:moveTo>
                      <a:pt x="42" y="150"/>
                    </a:moveTo>
                    <a:cubicBezTo>
                      <a:pt x="48" y="150"/>
                      <a:pt x="48" y="150"/>
                      <a:pt x="48" y="150"/>
                    </a:cubicBezTo>
                    <a:cubicBezTo>
                      <a:pt x="48" y="161"/>
                      <a:pt x="48" y="161"/>
                      <a:pt x="48" y="161"/>
                    </a:cubicBezTo>
                    <a:cubicBezTo>
                      <a:pt x="42" y="161"/>
                      <a:pt x="42" y="161"/>
                      <a:pt x="42" y="161"/>
                    </a:cubicBezTo>
                    <a:lnTo>
                      <a:pt x="42" y="150"/>
                    </a:lnTo>
                    <a:close/>
                    <a:moveTo>
                      <a:pt x="42" y="167"/>
                    </a:moveTo>
                    <a:cubicBezTo>
                      <a:pt x="48" y="167"/>
                      <a:pt x="48" y="167"/>
                      <a:pt x="48" y="167"/>
                    </a:cubicBezTo>
                    <a:cubicBezTo>
                      <a:pt x="48" y="178"/>
                      <a:pt x="48" y="178"/>
                      <a:pt x="48" y="178"/>
                    </a:cubicBezTo>
                    <a:cubicBezTo>
                      <a:pt x="42" y="178"/>
                      <a:pt x="42" y="178"/>
                      <a:pt x="42" y="178"/>
                    </a:cubicBezTo>
                    <a:lnTo>
                      <a:pt x="42" y="167"/>
                    </a:lnTo>
                    <a:close/>
                    <a:moveTo>
                      <a:pt x="42" y="183"/>
                    </a:moveTo>
                    <a:cubicBezTo>
                      <a:pt x="48" y="183"/>
                      <a:pt x="48" y="183"/>
                      <a:pt x="48" y="183"/>
                    </a:cubicBezTo>
                    <a:cubicBezTo>
                      <a:pt x="48" y="194"/>
                      <a:pt x="48" y="194"/>
                      <a:pt x="48" y="194"/>
                    </a:cubicBezTo>
                    <a:cubicBezTo>
                      <a:pt x="42" y="194"/>
                      <a:pt x="42" y="194"/>
                      <a:pt x="42" y="194"/>
                    </a:cubicBezTo>
                    <a:lnTo>
                      <a:pt x="42" y="18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noEditPoints="1"/>
              </p:cNvSpPr>
              <p:nvPr/>
            </p:nvSpPr>
            <p:spPr bwMode="auto">
              <a:xfrm>
                <a:off x="3344035" y="1733120"/>
                <a:ext cx="1014003" cy="1352004"/>
              </a:xfrm>
              <a:custGeom>
                <a:avLst/>
                <a:gdLst/>
                <a:ahLst/>
                <a:cxnLst>
                  <a:cxn ang="0">
                    <a:pos x="30" y="189"/>
                  </a:cxn>
                  <a:cxn ang="0">
                    <a:pos x="80" y="30"/>
                  </a:cxn>
                  <a:cxn ang="0">
                    <a:pos x="239" y="80"/>
                  </a:cxn>
                  <a:cxn ang="0">
                    <a:pos x="189" y="239"/>
                  </a:cxn>
                  <a:cxn ang="0">
                    <a:pos x="30" y="189"/>
                  </a:cxn>
                  <a:cxn ang="0">
                    <a:pos x="231" y="84"/>
                  </a:cxn>
                  <a:cxn ang="0">
                    <a:pos x="84" y="38"/>
                  </a:cxn>
                  <a:cxn ang="0">
                    <a:pos x="37" y="185"/>
                  </a:cxn>
                  <a:cxn ang="0">
                    <a:pos x="185" y="232"/>
                  </a:cxn>
                  <a:cxn ang="0">
                    <a:pos x="231" y="84"/>
                  </a:cxn>
                </a:cxnLst>
                <a:rect l="0" t="0" r="r" b="b"/>
                <a:pathLst>
                  <a:path w="269" h="269">
                    <a:moveTo>
                      <a:pt x="30" y="189"/>
                    </a:moveTo>
                    <a:cubicBezTo>
                      <a:pt x="0" y="132"/>
                      <a:pt x="22" y="60"/>
                      <a:pt x="80" y="30"/>
                    </a:cubicBezTo>
                    <a:cubicBezTo>
                      <a:pt x="138" y="0"/>
                      <a:pt x="209" y="23"/>
                      <a:pt x="239" y="80"/>
                    </a:cubicBezTo>
                    <a:cubicBezTo>
                      <a:pt x="269" y="138"/>
                      <a:pt x="246" y="209"/>
                      <a:pt x="189" y="239"/>
                    </a:cubicBezTo>
                    <a:cubicBezTo>
                      <a:pt x="131" y="269"/>
                      <a:pt x="60" y="247"/>
                      <a:pt x="30" y="189"/>
                    </a:cubicBezTo>
                    <a:close/>
                    <a:moveTo>
                      <a:pt x="231" y="84"/>
                    </a:moveTo>
                    <a:cubicBezTo>
                      <a:pt x="203" y="31"/>
                      <a:pt x="137" y="10"/>
                      <a:pt x="84" y="38"/>
                    </a:cubicBezTo>
                    <a:cubicBezTo>
                      <a:pt x="30" y="66"/>
                      <a:pt x="10" y="132"/>
                      <a:pt x="37" y="185"/>
                    </a:cubicBezTo>
                    <a:cubicBezTo>
                      <a:pt x="65" y="239"/>
                      <a:pt x="131" y="260"/>
                      <a:pt x="185" y="232"/>
                    </a:cubicBezTo>
                    <a:cubicBezTo>
                      <a:pt x="238" y="204"/>
                      <a:pt x="259" y="138"/>
                      <a:pt x="231" y="84"/>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449096" y="1837119"/>
                <a:ext cx="735431" cy="664328"/>
              </a:xfrm>
              <a:custGeom>
                <a:avLst/>
                <a:gdLst/>
                <a:ahLst/>
                <a:cxnLst>
                  <a:cxn ang="0">
                    <a:pos x="195" y="68"/>
                  </a:cxn>
                  <a:cxn ang="0">
                    <a:pos x="60" y="25"/>
                  </a:cxn>
                  <a:cxn ang="0">
                    <a:pos x="8" y="132"/>
                  </a:cxn>
                  <a:cxn ang="0">
                    <a:pos x="106" y="114"/>
                  </a:cxn>
                  <a:cxn ang="0">
                    <a:pos x="195" y="68"/>
                  </a:cxn>
                </a:cxnLst>
                <a:rect l="0" t="0" r="r" b="b"/>
                <a:pathLst>
                  <a:path w="195" h="132">
                    <a:moveTo>
                      <a:pt x="195" y="68"/>
                    </a:moveTo>
                    <a:cubicBezTo>
                      <a:pt x="169" y="19"/>
                      <a:pt x="109" y="0"/>
                      <a:pt x="60" y="25"/>
                    </a:cubicBezTo>
                    <a:cubicBezTo>
                      <a:pt x="20" y="46"/>
                      <a:pt x="0" y="90"/>
                      <a:pt x="8" y="132"/>
                    </a:cubicBezTo>
                    <a:cubicBezTo>
                      <a:pt x="106" y="114"/>
                      <a:pt x="106" y="114"/>
                      <a:pt x="106" y="114"/>
                    </a:cubicBezTo>
                    <a:lnTo>
                      <a:pt x="195" y="6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noEditPoints="1"/>
              </p:cNvSpPr>
              <p:nvPr/>
            </p:nvSpPr>
            <p:spPr bwMode="auto">
              <a:xfrm>
                <a:off x="3482524" y="2410183"/>
                <a:ext cx="622410" cy="498777"/>
              </a:xfrm>
              <a:custGeom>
                <a:avLst/>
                <a:gdLst/>
                <a:ahLst/>
                <a:cxnLst>
                  <a:cxn ang="0">
                    <a:pos x="34" y="76"/>
                  </a:cxn>
                  <a:cxn ang="0">
                    <a:pos x="48" y="9"/>
                  </a:cxn>
                  <a:cxn ang="0">
                    <a:pos x="50" y="9"/>
                  </a:cxn>
                  <a:cxn ang="0">
                    <a:pos x="25" y="68"/>
                  </a:cxn>
                  <a:cxn ang="0">
                    <a:pos x="43" y="10"/>
                  </a:cxn>
                  <a:cxn ang="0">
                    <a:pos x="22" y="65"/>
                  </a:cxn>
                  <a:cxn ang="0">
                    <a:pos x="59" y="7"/>
                  </a:cxn>
                  <a:cxn ang="0">
                    <a:pos x="60" y="7"/>
                  </a:cxn>
                  <a:cxn ang="0">
                    <a:pos x="40" y="81"/>
                  </a:cxn>
                  <a:cxn ang="0">
                    <a:pos x="64" y="6"/>
                  </a:cxn>
                  <a:cxn ang="0">
                    <a:pos x="50" y="87"/>
                  </a:cxn>
                  <a:cxn ang="0">
                    <a:pos x="80" y="3"/>
                  </a:cxn>
                  <a:cxn ang="0">
                    <a:pos x="82" y="3"/>
                  </a:cxn>
                  <a:cxn ang="0">
                    <a:pos x="44" y="84"/>
                  </a:cxn>
                  <a:cxn ang="0">
                    <a:pos x="69" y="5"/>
                  </a:cxn>
                  <a:cxn ang="0">
                    <a:pos x="1" y="24"/>
                  </a:cxn>
                  <a:cxn ang="0">
                    <a:pos x="6" y="17"/>
                  </a:cxn>
                  <a:cxn ang="0">
                    <a:pos x="8" y="17"/>
                  </a:cxn>
                  <a:cxn ang="0">
                    <a:pos x="57" y="91"/>
                  </a:cxn>
                  <a:cxn ang="0">
                    <a:pos x="85" y="2"/>
                  </a:cxn>
                  <a:cxn ang="0">
                    <a:pos x="66" y="94"/>
                  </a:cxn>
                  <a:cxn ang="0">
                    <a:pos x="144" y="88"/>
                  </a:cxn>
                  <a:cxn ang="0">
                    <a:pos x="142" y="89"/>
                  </a:cxn>
                  <a:cxn ang="0">
                    <a:pos x="32" y="12"/>
                  </a:cxn>
                  <a:cxn ang="0">
                    <a:pos x="34" y="12"/>
                  </a:cxn>
                  <a:cxn ang="0">
                    <a:pos x="14" y="54"/>
                  </a:cxn>
                  <a:cxn ang="0">
                    <a:pos x="27" y="13"/>
                  </a:cxn>
                  <a:cxn ang="0">
                    <a:pos x="12" y="51"/>
                  </a:cxn>
                  <a:cxn ang="0">
                    <a:pos x="16" y="15"/>
                  </a:cxn>
                  <a:cxn ang="0">
                    <a:pos x="18" y="15"/>
                  </a:cxn>
                  <a:cxn ang="0">
                    <a:pos x="5" y="36"/>
                  </a:cxn>
                  <a:cxn ang="0">
                    <a:pos x="11" y="16"/>
                  </a:cxn>
                  <a:cxn ang="0">
                    <a:pos x="133" y="93"/>
                  </a:cxn>
                  <a:cxn ang="0">
                    <a:pos x="90" y="1"/>
                  </a:cxn>
                  <a:cxn ang="0">
                    <a:pos x="92" y="1"/>
                  </a:cxn>
                  <a:cxn ang="0">
                    <a:pos x="120" y="97"/>
                  </a:cxn>
                  <a:cxn ang="0">
                    <a:pos x="137" y="41"/>
                  </a:cxn>
                  <a:cxn ang="0">
                    <a:pos x="116" y="98"/>
                  </a:cxn>
                  <a:cxn ang="0">
                    <a:pos x="163" y="74"/>
                  </a:cxn>
                  <a:cxn ang="0">
                    <a:pos x="161" y="77"/>
                  </a:cxn>
                  <a:cxn ang="0">
                    <a:pos x="109" y="99"/>
                  </a:cxn>
                  <a:cxn ang="0">
                    <a:pos x="130" y="33"/>
                  </a:cxn>
                  <a:cxn ang="0">
                    <a:pos x="138" y="91"/>
                  </a:cxn>
                  <a:cxn ang="0">
                    <a:pos x="157" y="80"/>
                  </a:cxn>
                  <a:cxn ang="0">
                    <a:pos x="154" y="82"/>
                  </a:cxn>
                  <a:cxn ang="0">
                    <a:pos x="158" y="61"/>
                  </a:cxn>
                  <a:cxn ang="0">
                    <a:pos x="150" y="84"/>
                  </a:cxn>
                  <a:cxn ang="0">
                    <a:pos x="127" y="95"/>
                  </a:cxn>
                  <a:cxn ang="0">
                    <a:pos x="126" y="29"/>
                  </a:cxn>
                  <a:cxn ang="0">
                    <a:pos x="127" y="31"/>
                  </a:cxn>
                  <a:cxn ang="0">
                    <a:pos x="80" y="98"/>
                  </a:cxn>
                  <a:cxn ang="0">
                    <a:pos x="107" y="10"/>
                  </a:cxn>
                  <a:cxn ang="0">
                    <a:pos x="86" y="99"/>
                  </a:cxn>
                  <a:cxn ang="0">
                    <a:pos x="100" y="2"/>
                  </a:cxn>
                  <a:cxn ang="0">
                    <a:pos x="101" y="4"/>
                  </a:cxn>
                  <a:cxn ang="0">
                    <a:pos x="75" y="97"/>
                  </a:cxn>
                  <a:cxn ang="0">
                    <a:pos x="104" y="6"/>
                  </a:cxn>
                  <a:cxn ang="0">
                    <a:pos x="101" y="99"/>
                  </a:cxn>
                  <a:cxn ang="0">
                    <a:pos x="119" y="22"/>
                  </a:cxn>
                  <a:cxn ang="0">
                    <a:pos x="120" y="23"/>
                  </a:cxn>
                  <a:cxn ang="0">
                    <a:pos x="89" y="99"/>
                  </a:cxn>
                  <a:cxn ang="0">
                    <a:pos x="115" y="18"/>
                  </a:cxn>
                </a:cxnLst>
                <a:rect l="0" t="0" r="r" b="b"/>
                <a:pathLst>
                  <a:path w="165" h="99">
                    <a:moveTo>
                      <a:pt x="53" y="8"/>
                    </a:moveTo>
                    <a:cubicBezTo>
                      <a:pt x="32" y="75"/>
                      <a:pt x="32" y="75"/>
                      <a:pt x="32" y="75"/>
                    </a:cubicBezTo>
                    <a:cubicBezTo>
                      <a:pt x="33" y="76"/>
                      <a:pt x="33" y="76"/>
                      <a:pt x="34" y="76"/>
                    </a:cubicBezTo>
                    <a:cubicBezTo>
                      <a:pt x="55" y="8"/>
                      <a:pt x="55" y="8"/>
                      <a:pt x="55" y="8"/>
                    </a:cubicBezTo>
                    <a:lnTo>
                      <a:pt x="53" y="8"/>
                    </a:lnTo>
                    <a:close/>
                    <a:moveTo>
                      <a:pt x="48" y="9"/>
                    </a:moveTo>
                    <a:cubicBezTo>
                      <a:pt x="28" y="72"/>
                      <a:pt x="28" y="72"/>
                      <a:pt x="28" y="72"/>
                    </a:cubicBezTo>
                    <a:cubicBezTo>
                      <a:pt x="29" y="72"/>
                      <a:pt x="29" y="73"/>
                      <a:pt x="30" y="73"/>
                    </a:cubicBezTo>
                    <a:cubicBezTo>
                      <a:pt x="50" y="9"/>
                      <a:pt x="50" y="9"/>
                      <a:pt x="50" y="9"/>
                    </a:cubicBezTo>
                    <a:lnTo>
                      <a:pt x="48" y="9"/>
                    </a:lnTo>
                    <a:close/>
                    <a:moveTo>
                      <a:pt x="43" y="10"/>
                    </a:moveTo>
                    <a:cubicBezTo>
                      <a:pt x="25" y="68"/>
                      <a:pt x="25" y="68"/>
                      <a:pt x="25" y="68"/>
                    </a:cubicBezTo>
                    <a:cubicBezTo>
                      <a:pt x="25" y="68"/>
                      <a:pt x="25" y="69"/>
                      <a:pt x="26" y="69"/>
                    </a:cubicBezTo>
                    <a:cubicBezTo>
                      <a:pt x="45" y="10"/>
                      <a:pt x="45" y="10"/>
                      <a:pt x="45" y="10"/>
                    </a:cubicBezTo>
                    <a:lnTo>
                      <a:pt x="43" y="10"/>
                    </a:lnTo>
                    <a:close/>
                    <a:moveTo>
                      <a:pt x="37" y="11"/>
                    </a:moveTo>
                    <a:cubicBezTo>
                      <a:pt x="21" y="64"/>
                      <a:pt x="21" y="64"/>
                      <a:pt x="21" y="64"/>
                    </a:cubicBezTo>
                    <a:cubicBezTo>
                      <a:pt x="21" y="64"/>
                      <a:pt x="22" y="65"/>
                      <a:pt x="22" y="65"/>
                    </a:cubicBezTo>
                    <a:cubicBezTo>
                      <a:pt x="39" y="11"/>
                      <a:pt x="39" y="11"/>
                      <a:pt x="39" y="11"/>
                    </a:cubicBezTo>
                    <a:lnTo>
                      <a:pt x="37" y="11"/>
                    </a:lnTo>
                    <a:close/>
                    <a:moveTo>
                      <a:pt x="59" y="7"/>
                    </a:moveTo>
                    <a:cubicBezTo>
                      <a:pt x="36" y="78"/>
                      <a:pt x="36" y="78"/>
                      <a:pt x="36" y="78"/>
                    </a:cubicBezTo>
                    <a:cubicBezTo>
                      <a:pt x="37" y="79"/>
                      <a:pt x="37" y="79"/>
                      <a:pt x="38" y="80"/>
                    </a:cubicBezTo>
                    <a:cubicBezTo>
                      <a:pt x="60" y="7"/>
                      <a:pt x="60" y="7"/>
                      <a:pt x="60" y="7"/>
                    </a:cubicBezTo>
                    <a:lnTo>
                      <a:pt x="59" y="7"/>
                    </a:lnTo>
                    <a:close/>
                    <a:moveTo>
                      <a:pt x="64" y="6"/>
                    </a:moveTo>
                    <a:cubicBezTo>
                      <a:pt x="40" y="81"/>
                      <a:pt x="40" y="81"/>
                      <a:pt x="40" y="81"/>
                    </a:cubicBezTo>
                    <a:cubicBezTo>
                      <a:pt x="41" y="82"/>
                      <a:pt x="41" y="82"/>
                      <a:pt x="42" y="82"/>
                    </a:cubicBezTo>
                    <a:cubicBezTo>
                      <a:pt x="66" y="6"/>
                      <a:pt x="66" y="6"/>
                      <a:pt x="66" y="6"/>
                    </a:cubicBezTo>
                    <a:lnTo>
                      <a:pt x="64" y="6"/>
                    </a:lnTo>
                    <a:close/>
                    <a:moveTo>
                      <a:pt x="74" y="4"/>
                    </a:moveTo>
                    <a:cubicBezTo>
                      <a:pt x="48" y="87"/>
                      <a:pt x="48" y="87"/>
                      <a:pt x="48" y="87"/>
                    </a:cubicBezTo>
                    <a:cubicBezTo>
                      <a:pt x="49" y="87"/>
                      <a:pt x="49" y="87"/>
                      <a:pt x="50" y="87"/>
                    </a:cubicBezTo>
                    <a:cubicBezTo>
                      <a:pt x="76" y="4"/>
                      <a:pt x="76" y="4"/>
                      <a:pt x="76" y="4"/>
                    </a:cubicBezTo>
                    <a:lnTo>
                      <a:pt x="74" y="4"/>
                    </a:lnTo>
                    <a:close/>
                    <a:moveTo>
                      <a:pt x="80" y="3"/>
                    </a:moveTo>
                    <a:cubicBezTo>
                      <a:pt x="53" y="89"/>
                      <a:pt x="53" y="89"/>
                      <a:pt x="53" y="89"/>
                    </a:cubicBezTo>
                    <a:cubicBezTo>
                      <a:pt x="53" y="89"/>
                      <a:pt x="54" y="89"/>
                      <a:pt x="54" y="90"/>
                    </a:cubicBezTo>
                    <a:cubicBezTo>
                      <a:pt x="82" y="3"/>
                      <a:pt x="82" y="3"/>
                      <a:pt x="82" y="3"/>
                    </a:cubicBezTo>
                    <a:lnTo>
                      <a:pt x="80" y="3"/>
                    </a:lnTo>
                    <a:close/>
                    <a:moveTo>
                      <a:pt x="69" y="5"/>
                    </a:moveTo>
                    <a:cubicBezTo>
                      <a:pt x="44" y="84"/>
                      <a:pt x="44" y="84"/>
                      <a:pt x="44" y="84"/>
                    </a:cubicBezTo>
                    <a:cubicBezTo>
                      <a:pt x="45" y="84"/>
                      <a:pt x="45" y="85"/>
                      <a:pt x="46" y="85"/>
                    </a:cubicBezTo>
                    <a:cubicBezTo>
                      <a:pt x="71" y="5"/>
                      <a:pt x="71" y="5"/>
                      <a:pt x="71" y="5"/>
                    </a:cubicBezTo>
                    <a:lnTo>
                      <a:pt x="69" y="5"/>
                    </a:lnTo>
                    <a:close/>
                    <a:moveTo>
                      <a:pt x="0" y="18"/>
                    </a:moveTo>
                    <a:cubicBezTo>
                      <a:pt x="0" y="20"/>
                      <a:pt x="0" y="20"/>
                      <a:pt x="0" y="20"/>
                    </a:cubicBezTo>
                    <a:cubicBezTo>
                      <a:pt x="0" y="21"/>
                      <a:pt x="0" y="22"/>
                      <a:pt x="1" y="24"/>
                    </a:cubicBezTo>
                    <a:cubicBezTo>
                      <a:pt x="2" y="18"/>
                      <a:pt x="2" y="18"/>
                      <a:pt x="2" y="18"/>
                    </a:cubicBezTo>
                    <a:lnTo>
                      <a:pt x="0" y="18"/>
                    </a:lnTo>
                    <a:close/>
                    <a:moveTo>
                      <a:pt x="6" y="17"/>
                    </a:moveTo>
                    <a:cubicBezTo>
                      <a:pt x="2" y="29"/>
                      <a:pt x="2" y="29"/>
                      <a:pt x="2" y="29"/>
                    </a:cubicBezTo>
                    <a:cubicBezTo>
                      <a:pt x="2" y="30"/>
                      <a:pt x="3" y="31"/>
                      <a:pt x="3" y="32"/>
                    </a:cubicBezTo>
                    <a:cubicBezTo>
                      <a:pt x="8" y="17"/>
                      <a:pt x="8" y="17"/>
                      <a:pt x="8" y="17"/>
                    </a:cubicBezTo>
                    <a:lnTo>
                      <a:pt x="6" y="17"/>
                    </a:lnTo>
                    <a:close/>
                    <a:moveTo>
                      <a:pt x="85" y="2"/>
                    </a:moveTo>
                    <a:cubicBezTo>
                      <a:pt x="57" y="91"/>
                      <a:pt x="57" y="91"/>
                      <a:pt x="57" y="91"/>
                    </a:cubicBezTo>
                    <a:cubicBezTo>
                      <a:pt x="58" y="91"/>
                      <a:pt x="58" y="91"/>
                      <a:pt x="59" y="92"/>
                    </a:cubicBezTo>
                    <a:cubicBezTo>
                      <a:pt x="87" y="2"/>
                      <a:pt x="87" y="2"/>
                      <a:pt x="87" y="2"/>
                    </a:cubicBezTo>
                    <a:lnTo>
                      <a:pt x="85" y="2"/>
                    </a:lnTo>
                    <a:close/>
                    <a:moveTo>
                      <a:pt x="97" y="0"/>
                    </a:moveTo>
                    <a:cubicBezTo>
                      <a:pt x="96" y="0"/>
                      <a:pt x="96" y="0"/>
                      <a:pt x="96" y="0"/>
                    </a:cubicBezTo>
                    <a:cubicBezTo>
                      <a:pt x="66" y="94"/>
                      <a:pt x="66" y="94"/>
                      <a:pt x="66" y="94"/>
                    </a:cubicBezTo>
                    <a:cubicBezTo>
                      <a:pt x="66" y="95"/>
                      <a:pt x="67" y="95"/>
                      <a:pt x="67" y="95"/>
                    </a:cubicBezTo>
                    <a:cubicBezTo>
                      <a:pt x="97" y="0"/>
                      <a:pt x="97" y="0"/>
                      <a:pt x="97" y="0"/>
                    </a:cubicBezTo>
                    <a:close/>
                    <a:moveTo>
                      <a:pt x="144" y="88"/>
                    </a:moveTo>
                    <a:cubicBezTo>
                      <a:pt x="154" y="57"/>
                      <a:pt x="154" y="57"/>
                      <a:pt x="154" y="57"/>
                    </a:cubicBezTo>
                    <a:cubicBezTo>
                      <a:pt x="152" y="56"/>
                      <a:pt x="152" y="56"/>
                      <a:pt x="152" y="56"/>
                    </a:cubicBezTo>
                    <a:cubicBezTo>
                      <a:pt x="142" y="89"/>
                      <a:pt x="142" y="89"/>
                      <a:pt x="142" y="89"/>
                    </a:cubicBezTo>
                    <a:cubicBezTo>
                      <a:pt x="143" y="89"/>
                      <a:pt x="143" y="88"/>
                      <a:pt x="143" y="88"/>
                    </a:cubicBezTo>
                    <a:cubicBezTo>
                      <a:pt x="144" y="88"/>
                      <a:pt x="144" y="88"/>
                      <a:pt x="144" y="88"/>
                    </a:cubicBezTo>
                    <a:close/>
                    <a:moveTo>
                      <a:pt x="32" y="12"/>
                    </a:moveTo>
                    <a:cubicBezTo>
                      <a:pt x="17" y="59"/>
                      <a:pt x="17" y="59"/>
                      <a:pt x="17" y="59"/>
                    </a:cubicBezTo>
                    <a:cubicBezTo>
                      <a:pt x="18" y="60"/>
                      <a:pt x="18" y="60"/>
                      <a:pt x="19" y="61"/>
                    </a:cubicBezTo>
                    <a:cubicBezTo>
                      <a:pt x="34" y="12"/>
                      <a:pt x="34" y="12"/>
                      <a:pt x="34" y="12"/>
                    </a:cubicBezTo>
                    <a:lnTo>
                      <a:pt x="32" y="12"/>
                    </a:lnTo>
                    <a:close/>
                    <a:moveTo>
                      <a:pt x="27" y="13"/>
                    </a:moveTo>
                    <a:cubicBezTo>
                      <a:pt x="14" y="54"/>
                      <a:pt x="14" y="54"/>
                      <a:pt x="14" y="54"/>
                    </a:cubicBezTo>
                    <a:cubicBezTo>
                      <a:pt x="14" y="55"/>
                      <a:pt x="15" y="56"/>
                      <a:pt x="15" y="56"/>
                    </a:cubicBezTo>
                    <a:cubicBezTo>
                      <a:pt x="29" y="13"/>
                      <a:pt x="29" y="13"/>
                      <a:pt x="29" y="13"/>
                    </a:cubicBezTo>
                    <a:lnTo>
                      <a:pt x="27" y="13"/>
                    </a:lnTo>
                    <a:close/>
                    <a:moveTo>
                      <a:pt x="22" y="14"/>
                    </a:moveTo>
                    <a:cubicBezTo>
                      <a:pt x="11" y="49"/>
                      <a:pt x="11" y="49"/>
                      <a:pt x="11" y="49"/>
                    </a:cubicBezTo>
                    <a:cubicBezTo>
                      <a:pt x="11" y="50"/>
                      <a:pt x="11" y="50"/>
                      <a:pt x="12" y="51"/>
                    </a:cubicBezTo>
                    <a:cubicBezTo>
                      <a:pt x="23" y="14"/>
                      <a:pt x="23" y="14"/>
                      <a:pt x="23" y="14"/>
                    </a:cubicBezTo>
                    <a:lnTo>
                      <a:pt x="22" y="14"/>
                    </a:lnTo>
                    <a:close/>
                    <a:moveTo>
                      <a:pt x="16" y="15"/>
                    </a:moveTo>
                    <a:cubicBezTo>
                      <a:pt x="8" y="43"/>
                      <a:pt x="8" y="43"/>
                      <a:pt x="8" y="43"/>
                    </a:cubicBezTo>
                    <a:cubicBezTo>
                      <a:pt x="8" y="44"/>
                      <a:pt x="8" y="44"/>
                      <a:pt x="9" y="45"/>
                    </a:cubicBezTo>
                    <a:cubicBezTo>
                      <a:pt x="18" y="15"/>
                      <a:pt x="18" y="15"/>
                      <a:pt x="18" y="15"/>
                    </a:cubicBezTo>
                    <a:lnTo>
                      <a:pt x="16" y="15"/>
                    </a:lnTo>
                    <a:close/>
                    <a:moveTo>
                      <a:pt x="11" y="16"/>
                    </a:moveTo>
                    <a:cubicBezTo>
                      <a:pt x="5" y="36"/>
                      <a:pt x="5" y="36"/>
                      <a:pt x="5" y="36"/>
                    </a:cubicBezTo>
                    <a:cubicBezTo>
                      <a:pt x="5" y="37"/>
                      <a:pt x="5" y="38"/>
                      <a:pt x="6" y="39"/>
                    </a:cubicBezTo>
                    <a:cubicBezTo>
                      <a:pt x="13" y="16"/>
                      <a:pt x="13" y="16"/>
                      <a:pt x="13" y="16"/>
                    </a:cubicBezTo>
                    <a:lnTo>
                      <a:pt x="11" y="16"/>
                    </a:lnTo>
                    <a:close/>
                    <a:moveTo>
                      <a:pt x="145" y="48"/>
                    </a:moveTo>
                    <a:cubicBezTo>
                      <a:pt x="131" y="94"/>
                      <a:pt x="131" y="94"/>
                      <a:pt x="131" y="94"/>
                    </a:cubicBezTo>
                    <a:cubicBezTo>
                      <a:pt x="131" y="93"/>
                      <a:pt x="132" y="93"/>
                      <a:pt x="133" y="93"/>
                    </a:cubicBezTo>
                    <a:cubicBezTo>
                      <a:pt x="146" y="50"/>
                      <a:pt x="146" y="50"/>
                      <a:pt x="146" y="50"/>
                    </a:cubicBezTo>
                    <a:lnTo>
                      <a:pt x="145" y="48"/>
                    </a:lnTo>
                    <a:close/>
                    <a:moveTo>
                      <a:pt x="90" y="1"/>
                    </a:moveTo>
                    <a:cubicBezTo>
                      <a:pt x="61" y="93"/>
                      <a:pt x="61" y="93"/>
                      <a:pt x="61" y="93"/>
                    </a:cubicBezTo>
                    <a:cubicBezTo>
                      <a:pt x="62" y="93"/>
                      <a:pt x="62" y="93"/>
                      <a:pt x="63" y="93"/>
                    </a:cubicBezTo>
                    <a:cubicBezTo>
                      <a:pt x="92" y="1"/>
                      <a:pt x="92" y="1"/>
                      <a:pt x="92" y="1"/>
                    </a:cubicBezTo>
                    <a:lnTo>
                      <a:pt x="90" y="1"/>
                    </a:lnTo>
                    <a:close/>
                    <a:moveTo>
                      <a:pt x="137" y="41"/>
                    </a:moveTo>
                    <a:cubicBezTo>
                      <a:pt x="120" y="97"/>
                      <a:pt x="120" y="97"/>
                      <a:pt x="120" y="97"/>
                    </a:cubicBezTo>
                    <a:cubicBezTo>
                      <a:pt x="120" y="97"/>
                      <a:pt x="121" y="97"/>
                      <a:pt x="122" y="96"/>
                    </a:cubicBezTo>
                    <a:cubicBezTo>
                      <a:pt x="139" y="42"/>
                      <a:pt x="139" y="42"/>
                      <a:pt x="139" y="42"/>
                    </a:cubicBezTo>
                    <a:lnTo>
                      <a:pt x="137" y="41"/>
                    </a:lnTo>
                    <a:close/>
                    <a:moveTo>
                      <a:pt x="134" y="37"/>
                    </a:moveTo>
                    <a:cubicBezTo>
                      <a:pt x="114" y="98"/>
                      <a:pt x="114" y="98"/>
                      <a:pt x="114" y="98"/>
                    </a:cubicBezTo>
                    <a:cubicBezTo>
                      <a:pt x="115" y="98"/>
                      <a:pt x="116" y="98"/>
                      <a:pt x="116" y="98"/>
                    </a:cubicBezTo>
                    <a:cubicBezTo>
                      <a:pt x="135" y="38"/>
                      <a:pt x="135" y="38"/>
                      <a:pt x="135" y="38"/>
                    </a:cubicBezTo>
                    <a:lnTo>
                      <a:pt x="134" y="37"/>
                    </a:lnTo>
                    <a:close/>
                    <a:moveTo>
                      <a:pt x="163" y="74"/>
                    </a:moveTo>
                    <a:cubicBezTo>
                      <a:pt x="165" y="69"/>
                      <a:pt x="165" y="69"/>
                      <a:pt x="165" y="69"/>
                    </a:cubicBezTo>
                    <a:cubicBezTo>
                      <a:pt x="164" y="68"/>
                      <a:pt x="164" y="68"/>
                      <a:pt x="164" y="68"/>
                    </a:cubicBezTo>
                    <a:cubicBezTo>
                      <a:pt x="161" y="77"/>
                      <a:pt x="161" y="77"/>
                      <a:pt x="161" y="77"/>
                    </a:cubicBezTo>
                    <a:cubicBezTo>
                      <a:pt x="162" y="76"/>
                      <a:pt x="163" y="75"/>
                      <a:pt x="163" y="74"/>
                    </a:cubicBezTo>
                    <a:close/>
                    <a:moveTo>
                      <a:pt x="130" y="33"/>
                    </a:moveTo>
                    <a:cubicBezTo>
                      <a:pt x="109" y="99"/>
                      <a:pt x="109" y="99"/>
                      <a:pt x="109" y="99"/>
                    </a:cubicBezTo>
                    <a:cubicBezTo>
                      <a:pt x="110" y="99"/>
                      <a:pt x="110" y="99"/>
                      <a:pt x="111" y="99"/>
                    </a:cubicBezTo>
                    <a:cubicBezTo>
                      <a:pt x="131" y="34"/>
                      <a:pt x="131" y="34"/>
                      <a:pt x="131" y="34"/>
                    </a:cubicBezTo>
                    <a:lnTo>
                      <a:pt x="130" y="33"/>
                    </a:lnTo>
                    <a:close/>
                    <a:moveTo>
                      <a:pt x="149" y="52"/>
                    </a:moveTo>
                    <a:cubicBezTo>
                      <a:pt x="136" y="91"/>
                      <a:pt x="136" y="91"/>
                      <a:pt x="136" y="91"/>
                    </a:cubicBezTo>
                    <a:cubicBezTo>
                      <a:pt x="137" y="91"/>
                      <a:pt x="138" y="91"/>
                      <a:pt x="138" y="91"/>
                    </a:cubicBezTo>
                    <a:cubicBezTo>
                      <a:pt x="150" y="54"/>
                      <a:pt x="150" y="54"/>
                      <a:pt x="150" y="54"/>
                    </a:cubicBezTo>
                    <a:lnTo>
                      <a:pt x="149" y="52"/>
                    </a:lnTo>
                    <a:close/>
                    <a:moveTo>
                      <a:pt x="157" y="80"/>
                    </a:moveTo>
                    <a:cubicBezTo>
                      <a:pt x="161" y="65"/>
                      <a:pt x="161" y="65"/>
                      <a:pt x="161" y="65"/>
                    </a:cubicBezTo>
                    <a:cubicBezTo>
                      <a:pt x="160" y="64"/>
                      <a:pt x="160" y="64"/>
                      <a:pt x="160" y="64"/>
                    </a:cubicBezTo>
                    <a:cubicBezTo>
                      <a:pt x="154" y="82"/>
                      <a:pt x="154" y="82"/>
                      <a:pt x="154" y="82"/>
                    </a:cubicBezTo>
                    <a:cubicBezTo>
                      <a:pt x="155" y="81"/>
                      <a:pt x="156" y="80"/>
                      <a:pt x="157" y="80"/>
                    </a:cubicBezTo>
                    <a:close/>
                    <a:moveTo>
                      <a:pt x="150" y="84"/>
                    </a:moveTo>
                    <a:cubicBezTo>
                      <a:pt x="158" y="61"/>
                      <a:pt x="158" y="61"/>
                      <a:pt x="158" y="61"/>
                    </a:cubicBezTo>
                    <a:cubicBezTo>
                      <a:pt x="156" y="60"/>
                      <a:pt x="156" y="60"/>
                      <a:pt x="156" y="60"/>
                    </a:cubicBezTo>
                    <a:cubicBezTo>
                      <a:pt x="148" y="86"/>
                      <a:pt x="148" y="86"/>
                      <a:pt x="148" y="86"/>
                    </a:cubicBezTo>
                    <a:cubicBezTo>
                      <a:pt x="149" y="85"/>
                      <a:pt x="150" y="85"/>
                      <a:pt x="150" y="84"/>
                    </a:cubicBezTo>
                    <a:close/>
                    <a:moveTo>
                      <a:pt x="141" y="45"/>
                    </a:moveTo>
                    <a:cubicBezTo>
                      <a:pt x="125" y="96"/>
                      <a:pt x="125" y="96"/>
                      <a:pt x="125" y="96"/>
                    </a:cubicBezTo>
                    <a:cubicBezTo>
                      <a:pt x="126" y="95"/>
                      <a:pt x="126" y="95"/>
                      <a:pt x="127" y="95"/>
                    </a:cubicBezTo>
                    <a:cubicBezTo>
                      <a:pt x="143" y="46"/>
                      <a:pt x="143" y="46"/>
                      <a:pt x="143" y="46"/>
                    </a:cubicBezTo>
                    <a:lnTo>
                      <a:pt x="141" y="45"/>
                    </a:lnTo>
                    <a:close/>
                    <a:moveTo>
                      <a:pt x="126" y="29"/>
                    </a:moveTo>
                    <a:cubicBezTo>
                      <a:pt x="104" y="99"/>
                      <a:pt x="104" y="99"/>
                      <a:pt x="104" y="99"/>
                    </a:cubicBezTo>
                    <a:cubicBezTo>
                      <a:pt x="105" y="99"/>
                      <a:pt x="105" y="99"/>
                      <a:pt x="106" y="99"/>
                    </a:cubicBezTo>
                    <a:cubicBezTo>
                      <a:pt x="127" y="31"/>
                      <a:pt x="127" y="31"/>
                      <a:pt x="127" y="31"/>
                    </a:cubicBezTo>
                    <a:lnTo>
                      <a:pt x="126" y="29"/>
                    </a:lnTo>
                    <a:close/>
                    <a:moveTo>
                      <a:pt x="107" y="10"/>
                    </a:moveTo>
                    <a:cubicBezTo>
                      <a:pt x="80" y="98"/>
                      <a:pt x="80" y="98"/>
                      <a:pt x="80" y="98"/>
                    </a:cubicBezTo>
                    <a:cubicBezTo>
                      <a:pt x="80" y="98"/>
                      <a:pt x="81" y="98"/>
                      <a:pt x="81" y="98"/>
                    </a:cubicBezTo>
                    <a:cubicBezTo>
                      <a:pt x="109" y="11"/>
                      <a:pt x="109" y="11"/>
                      <a:pt x="109" y="11"/>
                    </a:cubicBezTo>
                    <a:lnTo>
                      <a:pt x="107" y="10"/>
                    </a:lnTo>
                    <a:close/>
                    <a:moveTo>
                      <a:pt x="111" y="14"/>
                    </a:moveTo>
                    <a:cubicBezTo>
                      <a:pt x="84" y="99"/>
                      <a:pt x="84" y="99"/>
                      <a:pt x="84" y="99"/>
                    </a:cubicBezTo>
                    <a:cubicBezTo>
                      <a:pt x="85" y="99"/>
                      <a:pt x="86" y="99"/>
                      <a:pt x="86" y="99"/>
                    </a:cubicBezTo>
                    <a:cubicBezTo>
                      <a:pt x="112" y="15"/>
                      <a:pt x="112" y="15"/>
                      <a:pt x="112" y="15"/>
                    </a:cubicBezTo>
                    <a:lnTo>
                      <a:pt x="111" y="14"/>
                    </a:lnTo>
                    <a:close/>
                    <a:moveTo>
                      <a:pt x="100" y="2"/>
                    </a:moveTo>
                    <a:cubicBezTo>
                      <a:pt x="70" y="96"/>
                      <a:pt x="70" y="96"/>
                      <a:pt x="70" y="96"/>
                    </a:cubicBezTo>
                    <a:cubicBezTo>
                      <a:pt x="71" y="96"/>
                      <a:pt x="71" y="96"/>
                      <a:pt x="72" y="96"/>
                    </a:cubicBezTo>
                    <a:cubicBezTo>
                      <a:pt x="101" y="4"/>
                      <a:pt x="101" y="4"/>
                      <a:pt x="101" y="4"/>
                    </a:cubicBezTo>
                    <a:lnTo>
                      <a:pt x="100" y="2"/>
                    </a:lnTo>
                    <a:close/>
                    <a:moveTo>
                      <a:pt x="104" y="6"/>
                    </a:moveTo>
                    <a:cubicBezTo>
                      <a:pt x="75" y="97"/>
                      <a:pt x="75" y="97"/>
                      <a:pt x="75" y="97"/>
                    </a:cubicBezTo>
                    <a:cubicBezTo>
                      <a:pt x="76" y="97"/>
                      <a:pt x="76" y="97"/>
                      <a:pt x="77" y="97"/>
                    </a:cubicBezTo>
                    <a:cubicBezTo>
                      <a:pt x="105" y="8"/>
                      <a:pt x="105" y="8"/>
                      <a:pt x="105" y="8"/>
                    </a:cubicBezTo>
                    <a:lnTo>
                      <a:pt x="104" y="6"/>
                    </a:lnTo>
                    <a:close/>
                    <a:moveTo>
                      <a:pt x="122" y="25"/>
                    </a:moveTo>
                    <a:cubicBezTo>
                      <a:pt x="99" y="99"/>
                      <a:pt x="99" y="99"/>
                      <a:pt x="99" y="99"/>
                    </a:cubicBezTo>
                    <a:cubicBezTo>
                      <a:pt x="100" y="99"/>
                      <a:pt x="100" y="99"/>
                      <a:pt x="101" y="99"/>
                    </a:cubicBezTo>
                    <a:cubicBezTo>
                      <a:pt x="124" y="27"/>
                      <a:pt x="124" y="27"/>
                      <a:pt x="124" y="27"/>
                    </a:cubicBezTo>
                    <a:lnTo>
                      <a:pt x="122" y="25"/>
                    </a:lnTo>
                    <a:close/>
                    <a:moveTo>
                      <a:pt x="119" y="22"/>
                    </a:moveTo>
                    <a:cubicBezTo>
                      <a:pt x="94" y="99"/>
                      <a:pt x="94" y="99"/>
                      <a:pt x="94" y="99"/>
                    </a:cubicBezTo>
                    <a:cubicBezTo>
                      <a:pt x="95" y="99"/>
                      <a:pt x="95" y="99"/>
                      <a:pt x="96" y="99"/>
                    </a:cubicBezTo>
                    <a:cubicBezTo>
                      <a:pt x="120" y="23"/>
                      <a:pt x="120" y="23"/>
                      <a:pt x="120" y="23"/>
                    </a:cubicBezTo>
                    <a:lnTo>
                      <a:pt x="119" y="22"/>
                    </a:lnTo>
                    <a:close/>
                    <a:moveTo>
                      <a:pt x="115" y="18"/>
                    </a:moveTo>
                    <a:cubicBezTo>
                      <a:pt x="89" y="99"/>
                      <a:pt x="89" y="99"/>
                      <a:pt x="89" y="99"/>
                    </a:cubicBezTo>
                    <a:cubicBezTo>
                      <a:pt x="90" y="99"/>
                      <a:pt x="90" y="99"/>
                      <a:pt x="91" y="99"/>
                    </a:cubicBezTo>
                    <a:cubicBezTo>
                      <a:pt x="116" y="19"/>
                      <a:pt x="116" y="19"/>
                      <a:pt x="116" y="19"/>
                    </a:cubicBezTo>
                    <a:lnTo>
                      <a:pt x="115" y="1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noEditPoints="1"/>
              </p:cNvSpPr>
              <p:nvPr/>
            </p:nvSpPr>
            <p:spPr bwMode="auto">
              <a:xfrm>
                <a:off x="4991590" y="1686425"/>
                <a:ext cx="977391" cy="1186452"/>
              </a:xfrm>
              <a:custGeom>
                <a:avLst/>
                <a:gdLst/>
                <a:ahLst/>
                <a:cxnLst>
                  <a:cxn ang="0">
                    <a:pos x="197" y="0"/>
                  </a:cxn>
                  <a:cxn ang="0">
                    <a:pos x="161" y="0"/>
                  </a:cxn>
                  <a:cxn ang="0">
                    <a:pos x="61" y="0"/>
                  </a:cxn>
                  <a:cxn ang="0">
                    <a:pos x="0" y="61"/>
                  </a:cxn>
                  <a:cxn ang="0">
                    <a:pos x="0" y="71"/>
                  </a:cxn>
                  <a:cxn ang="0">
                    <a:pos x="0" y="119"/>
                  </a:cxn>
                  <a:cxn ang="0">
                    <a:pos x="61" y="180"/>
                  </a:cxn>
                  <a:cxn ang="0">
                    <a:pos x="110" y="180"/>
                  </a:cxn>
                  <a:cxn ang="0">
                    <a:pos x="214" y="236"/>
                  </a:cxn>
                  <a:cxn ang="0">
                    <a:pos x="196" y="180"/>
                  </a:cxn>
                  <a:cxn ang="0">
                    <a:pos x="197" y="180"/>
                  </a:cxn>
                  <a:cxn ang="0">
                    <a:pos x="259" y="119"/>
                  </a:cxn>
                  <a:cxn ang="0">
                    <a:pos x="259" y="61"/>
                  </a:cxn>
                  <a:cxn ang="0">
                    <a:pos x="197" y="0"/>
                  </a:cxn>
                  <a:cxn ang="0">
                    <a:pos x="65" y="106"/>
                  </a:cxn>
                  <a:cxn ang="0">
                    <a:pos x="51" y="92"/>
                  </a:cxn>
                  <a:cxn ang="0">
                    <a:pos x="65" y="78"/>
                  </a:cxn>
                  <a:cxn ang="0">
                    <a:pos x="79" y="92"/>
                  </a:cxn>
                  <a:cxn ang="0">
                    <a:pos x="65" y="106"/>
                  </a:cxn>
                  <a:cxn ang="0">
                    <a:pos x="106" y="106"/>
                  </a:cxn>
                  <a:cxn ang="0">
                    <a:pos x="92" y="92"/>
                  </a:cxn>
                  <a:cxn ang="0">
                    <a:pos x="106" y="78"/>
                  </a:cxn>
                  <a:cxn ang="0">
                    <a:pos x="121" y="92"/>
                  </a:cxn>
                  <a:cxn ang="0">
                    <a:pos x="106" y="106"/>
                  </a:cxn>
                  <a:cxn ang="0">
                    <a:pos x="151" y="106"/>
                  </a:cxn>
                  <a:cxn ang="0">
                    <a:pos x="136" y="92"/>
                  </a:cxn>
                  <a:cxn ang="0">
                    <a:pos x="151" y="78"/>
                  </a:cxn>
                  <a:cxn ang="0">
                    <a:pos x="165" y="92"/>
                  </a:cxn>
                  <a:cxn ang="0">
                    <a:pos x="151" y="106"/>
                  </a:cxn>
                  <a:cxn ang="0">
                    <a:pos x="192" y="106"/>
                  </a:cxn>
                  <a:cxn ang="0">
                    <a:pos x="178" y="92"/>
                  </a:cxn>
                  <a:cxn ang="0">
                    <a:pos x="192" y="78"/>
                  </a:cxn>
                  <a:cxn ang="0">
                    <a:pos x="206" y="92"/>
                  </a:cxn>
                  <a:cxn ang="0">
                    <a:pos x="192" y="106"/>
                  </a:cxn>
                </a:cxnLst>
                <a:rect l="0" t="0" r="r" b="b"/>
                <a:pathLst>
                  <a:path w="259" h="236">
                    <a:moveTo>
                      <a:pt x="197" y="0"/>
                    </a:moveTo>
                    <a:cubicBezTo>
                      <a:pt x="161" y="0"/>
                      <a:pt x="161" y="0"/>
                      <a:pt x="161" y="0"/>
                    </a:cubicBezTo>
                    <a:cubicBezTo>
                      <a:pt x="61" y="0"/>
                      <a:pt x="61" y="0"/>
                      <a:pt x="61" y="0"/>
                    </a:cubicBezTo>
                    <a:cubicBezTo>
                      <a:pt x="27" y="0"/>
                      <a:pt x="0" y="27"/>
                      <a:pt x="0" y="61"/>
                    </a:cubicBezTo>
                    <a:cubicBezTo>
                      <a:pt x="0" y="71"/>
                      <a:pt x="0" y="71"/>
                      <a:pt x="0" y="71"/>
                    </a:cubicBezTo>
                    <a:cubicBezTo>
                      <a:pt x="0" y="119"/>
                      <a:pt x="0" y="119"/>
                      <a:pt x="0" y="119"/>
                    </a:cubicBezTo>
                    <a:cubicBezTo>
                      <a:pt x="0" y="153"/>
                      <a:pt x="27" y="180"/>
                      <a:pt x="61" y="180"/>
                    </a:cubicBezTo>
                    <a:cubicBezTo>
                      <a:pt x="110" y="180"/>
                      <a:pt x="110" y="180"/>
                      <a:pt x="110" y="180"/>
                    </a:cubicBezTo>
                    <a:cubicBezTo>
                      <a:pt x="214" y="236"/>
                      <a:pt x="214" y="236"/>
                      <a:pt x="214" y="236"/>
                    </a:cubicBezTo>
                    <a:cubicBezTo>
                      <a:pt x="196" y="180"/>
                      <a:pt x="196" y="180"/>
                      <a:pt x="196" y="180"/>
                    </a:cubicBezTo>
                    <a:cubicBezTo>
                      <a:pt x="197" y="180"/>
                      <a:pt x="197" y="180"/>
                      <a:pt x="197" y="180"/>
                    </a:cubicBezTo>
                    <a:cubicBezTo>
                      <a:pt x="231" y="180"/>
                      <a:pt x="259" y="153"/>
                      <a:pt x="259" y="119"/>
                    </a:cubicBezTo>
                    <a:cubicBezTo>
                      <a:pt x="259" y="61"/>
                      <a:pt x="259" y="61"/>
                      <a:pt x="259" y="61"/>
                    </a:cubicBezTo>
                    <a:cubicBezTo>
                      <a:pt x="259" y="27"/>
                      <a:pt x="231" y="0"/>
                      <a:pt x="197" y="0"/>
                    </a:cubicBezTo>
                    <a:close/>
                    <a:moveTo>
                      <a:pt x="65" y="106"/>
                    </a:moveTo>
                    <a:cubicBezTo>
                      <a:pt x="57" y="106"/>
                      <a:pt x="51" y="100"/>
                      <a:pt x="51" y="92"/>
                    </a:cubicBezTo>
                    <a:cubicBezTo>
                      <a:pt x="51" y="84"/>
                      <a:pt x="57" y="78"/>
                      <a:pt x="65" y="78"/>
                    </a:cubicBezTo>
                    <a:cubicBezTo>
                      <a:pt x="73" y="78"/>
                      <a:pt x="79" y="84"/>
                      <a:pt x="79" y="92"/>
                    </a:cubicBezTo>
                    <a:cubicBezTo>
                      <a:pt x="79" y="100"/>
                      <a:pt x="73" y="106"/>
                      <a:pt x="65" y="106"/>
                    </a:cubicBezTo>
                    <a:close/>
                    <a:moveTo>
                      <a:pt x="106" y="106"/>
                    </a:moveTo>
                    <a:cubicBezTo>
                      <a:pt x="98" y="106"/>
                      <a:pt x="92" y="100"/>
                      <a:pt x="92" y="92"/>
                    </a:cubicBezTo>
                    <a:cubicBezTo>
                      <a:pt x="92" y="84"/>
                      <a:pt x="98" y="78"/>
                      <a:pt x="106" y="78"/>
                    </a:cubicBezTo>
                    <a:cubicBezTo>
                      <a:pt x="114" y="78"/>
                      <a:pt x="121" y="84"/>
                      <a:pt x="121" y="92"/>
                    </a:cubicBezTo>
                    <a:cubicBezTo>
                      <a:pt x="121" y="100"/>
                      <a:pt x="114" y="106"/>
                      <a:pt x="106" y="106"/>
                    </a:cubicBezTo>
                    <a:close/>
                    <a:moveTo>
                      <a:pt x="151" y="106"/>
                    </a:moveTo>
                    <a:cubicBezTo>
                      <a:pt x="143" y="106"/>
                      <a:pt x="136" y="100"/>
                      <a:pt x="136" y="92"/>
                    </a:cubicBezTo>
                    <a:cubicBezTo>
                      <a:pt x="136" y="84"/>
                      <a:pt x="143" y="78"/>
                      <a:pt x="151" y="78"/>
                    </a:cubicBezTo>
                    <a:cubicBezTo>
                      <a:pt x="159" y="78"/>
                      <a:pt x="165" y="84"/>
                      <a:pt x="165" y="92"/>
                    </a:cubicBezTo>
                    <a:cubicBezTo>
                      <a:pt x="165" y="100"/>
                      <a:pt x="159" y="106"/>
                      <a:pt x="151" y="106"/>
                    </a:cubicBezTo>
                    <a:close/>
                    <a:moveTo>
                      <a:pt x="192" y="106"/>
                    </a:moveTo>
                    <a:cubicBezTo>
                      <a:pt x="184" y="106"/>
                      <a:pt x="178" y="100"/>
                      <a:pt x="178" y="92"/>
                    </a:cubicBezTo>
                    <a:cubicBezTo>
                      <a:pt x="178" y="84"/>
                      <a:pt x="184" y="78"/>
                      <a:pt x="192" y="78"/>
                    </a:cubicBezTo>
                    <a:cubicBezTo>
                      <a:pt x="200" y="78"/>
                      <a:pt x="206" y="84"/>
                      <a:pt x="206" y="92"/>
                    </a:cubicBezTo>
                    <a:cubicBezTo>
                      <a:pt x="206" y="100"/>
                      <a:pt x="200" y="106"/>
                      <a:pt x="192" y="106"/>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noEditPoints="1"/>
              </p:cNvSpPr>
              <p:nvPr/>
            </p:nvSpPr>
            <p:spPr bwMode="auto">
              <a:xfrm>
                <a:off x="3215094" y="4458352"/>
                <a:ext cx="464818" cy="621879"/>
              </a:xfrm>
              <a:custGeom>
                <a:avLst/>
                <a:gdLst/>
                <a:ahLst/>
                <a:cxnLst>
                  <a:cxn ang="0">
                    <a:pos x="123" y="57"/>
                  </a:cxn>
                  <a:cxn ang="0">
                    <a:pos x="106" y="45"/>
                  </a:cxn>
                  <a:cxn ang="0">
                    <a:pos x="110" y="24"/>
                  </a:cxn>
                  <a:cxn ang="0">
                    <a:pos x="101" y="15"/>
                  </a:cxn>
                  <a:cxn ang="0">
                    <a:pos x="81" y="18"/>
                  </a:cxn>
                  <a:cxn ang="0">
                    <a:pos x="69" y="1"/>
                  </a:cxn>
                  <a:cxn ang="0">
                    <a:pos x="53" y="1"/>
                  </a:cxn>
                  <a:cxn ang="0">
                    <a:pos x="41" y="16"/>
                  </a:cxn>
                  <a:cxn ang="0">
                    <a:pos x="23" y="14"/>
                  </a:cxn>
                  <a:cxn ang="0">
                    <a:pos x="14" y="23"/>
                  </a:cxn>
                  <a:cxn ang="0">
                    <a:pos x="17" y="43"/>
                  </a:cxn>
                  <a:cxn ang="0">
                    <a:pos x="1" y="54"/>
                  </a:cxn>
                  <a:cxn ang="0">
                    <a:pos x="1" y="69"/>
                  </a:cxn>
                  <a:cxn ang="0">
                    <a:pos x="15" y="81"/>
                  </a:cxn>
                  <a:cxn ang="0">
                    <a:pos x="13" y="99"/>
                  </a:cxn>
                  <a:cxn ang="0">
                    <a:pos x="23" y="110"/>
                  </a:cxn>
                  <a:cxn ang="0">
                    <a:pos x="42" y="108"/>
                  </a:cxn>
                  <a:cxn ang="0">
                    <a:pos x="53" y="123"/>
                  </a:cxn>
                  <a:cxn ang="0">
                    <a:pos x="70" y="123"/>
                  </a:cxn>
                  <a:cxn ang="0">
                    <a:pos x="82" y="110"/>
                  </a:cxn>
                  <a:cxn ang="0">
                    <a:pos x="98" y="111"/>
                  </a:cxn>
                  <a:cxn ang="0">
                    <a:pos x="110" y="100"/>
                  </a:cxn>
                  <a:cxn ang="0">
                    <a:pos x="107" y="82"/>
                  </a:cxn>
                  <a:cxn ang="0">
                    <a:pos x="123" y="70"/>
                  </a:cxn>
                  <a:cxn ang="0">
                    <a:pos x="123" y="57"/>
                  </a:cxn>
                  <a:cxn ang="0">
                    <a:pos x="84" y="72"/>
                  </a:cxn>
                  <a:cxn ang="0">
                    <a:pos x="52" y="84"/>
                  </a:cxn>
                  <a:cxn ang="0">
                    <a:pos x="40" y="53"/>
                  </a:cxn>
                  <a:cxn ang="0">
                    <a:pos x="71" y="40"/>
                  </a:cxn>
                  <a:cxn ang="0">
                    <a:pos x="84" y="72"/>
                  </a:cxn>
                </a:cxnLst>
                <a:rect l="0" t="0" r="r" b="b"/>
                <a:pathLst>
                  <a:path w="123" h="124">
                    <a:moveTo>
                      <a:pt x="123" y="57"/>
                    </a:moveTo>
                    <a:cubicBezTo>
                      <a:pt x="115" y="57"/>
                      <a:pt x="109" y="52"/>
                      <a:pt x="106" y="45"/>
                    </a:cubicBezTo>
                    <a:cubicBezTo>
                      <a:pt x="103" y="38"/>
                      <a:pt x="105" y="29"/>
                      <a:pt x="110" y="24"/>
                    </a:cubicBezTo>
                    <a:cubicBezTo>
                      <a:pt x="107" y="21"/>
                      <a:pt x="104" y="17"/>
                      <a:pt x="101" y="15"/>
                    </a:cubicBezTo>
                    <a:cubicBezTo>
                      <a:pt x="95" y="19"/>
                      <a:pt x="88" y="20"/>
                      <a:pt x="81" y="18"/>
                    </a:cubicBezTo>
                    <a:cubicBezTo>
                      <a:pt x="74" y="15"/>
                      <a:pt x="70" y="8"/>
                      <a:pt x="69" y="1"/>
                    </a:cubicBezTo>
                    <a:cubicBezTo>
                      <a:pt x="64" y="0"/>
                      <a:pt x="58" y="1"/>
                      <a:pt x="53" y="1"/>
                    </a:cubicBezTo>
                    <a:cubicBezTo>
                      <a:pt x="52" y="8"/>
                      <a:pt x="48" y="14"/>
                      <a:pt x="41" y="16"/>
                    </a:cubicBezTo>
                    <a:cubicBezTo>
                      <a:pt x="35" y="19"/>
                      <a:pt x="28" y="18"/>
                      <a:pt x="23" y="14"/>
                    </a:cubicBezTo>
                    <a:cubicBezTo>
                      <a:pt x="20" y="17"/>
                      <a:pt x="17" y="20"/>
                      <a:pt x="14" y="23"/>
                    </a:cubicBezTo>
                    <a:cubicBezTo>
                      <a:pt x="18" y="29"/>
                      <a:pt x="19" y="36"/>
                      <a:pt x="17" y="43"/>
                    </a:cubicBezTo>
                    <a:cubicBezTo>
                      <a:pt x="14" y="49"/>
                      <a:pt x="8" y="53"/>
                      <a:pt x="1" y="54"/>
                    </a:cubicBezTo>
                    <a:cubicBezTo>
                      <a:pt x="0" y="59"/>
                      <a:pt x="0" y="64"/>
                      <a:pt x="1" y="69"/>
                    </a:cubicBezTo>
                    <a:cubicBezTo>
                      <a:pt x="7" y="70"/>
                      <a:pt x="13" y="74"/>
                      <a:pt x="15" y="81"/>
                    </a:cubicBezTo>
                    <a:cubicBezTo>
                      <a:pt x="18" y="87"/>
                      <a:pt x="17" y="94"/>
                      <a:pt x="13" y="99"/>
                    </a:cubicBezTo>
                    <a:cubicBezTo>
                      <a:pt x="16" y="103"/>
                      <a:pt x="19" y="107"/>
                      <a:pt x="23" y="110"/>
                    </a:cubicBezTo>
                    <a:cubicBezTo>
                      <a:pt x="29" y="106"/>
                      <a:pt x="36" y="105"/>
                      <a:pt x="42" y="108"/>
                    </a:cubicBezTo>
                    <a:cubicBezTo>
                      <a:pt x="49" y="111"/>
                      <a:pt x="53" y="116"/>
                      <a:pt x="53" y="123"/>
                    </a:cubicBezTo>
                    <a:cubicBezTo>
                      <a:pt x="59" y="124"/>
                      <a:pt x="65" y="124"/>
                      <a:pt x="70" y="123"/>
                    </a:cubicBezTo>
                    <a:cubicBezTo>
                      <a:pt x="72" y="117"/>
                      <a:pt x="76" y="113"/>
                      <a:pt x="82" y="110"/>
                    </a:cubicBezTo>
                    <a:cubicBezTo>
                      <a:pt x="87" y="108"/>
                      <a:pt x="93" y="109"/>
                      <a:pt x="98" y="111"/>
                    </a:cubicBezTo>
                    <a:cubicBezTo>
                      <a:pt x="102" y="108"/>
                      <a:pt x="106" y="105"/>
                      <a:pt x="110" y="100"/>
                    </a:cubicBezTo>
                    <a:cubicBezTo>
                      <a:pt x="106" y="95"/>
                      <a:pt x="104" y="88"/>
                      <a:pt x="107" y="82"/>
                    </a:cubicBezTo>
                    <a:cubicBezTo>
                      <a:pt x="110" y="75"/>
                      <a:pt x="116" y="71"/>
                      <a:pt x="123" y="70"/>
                    </a:cubicBezTo>
                    <a:cubicBezTo>
                      <a:pt x="123" y="66"/>
                      <a:pt x="123" y="61"/>
                      <a:pt x="123" y="57"/>
                    </a:cubicBezTo>
                    <a:close/>
                    <a:moveTo>
                      <a:pt x="84" y="72"/>
                    </a:moveTo>
                    <a:cubicBezTo>
                      <a:pt x="79" y="84"/>
                      <a:pt x="64" y="89"/>
                      <a:pt x="52" y="84"/>
                    </a:cubicBezTo>
                    <a:cubicBezTo>
                      <a:pt x="40" y="79"/>
                      <a:pt x="34" y="65"/>
                      <a:pt x="40" y="53"/>
                    </a:cubicBezTo>
                    <a:cubicBezTo>
                      <a:pt x="45" y="40"/>
                      <a:pt x="59" y="35"/>
                      <a:pt x="71" y="40"/>
                    </a:cubicBezTo>
                    <a:cubicBezTo>
                      <a:pt x="83" y="45"/>
                      <a:pt x="89" y="59"/>
                      <a:pt x="84" y="72"/>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2790074" y="4679086"/>
                <a:ext cx="334287" cy="341715"/>
              </a:xfrm>
              <a:custGeom>
                <a:avLst/>
                <a:gdLst/>
                <a:ahLst/>
                <a:cxnLst>
                  <a:cxn ang="0">
                    <a:pos x="25" y="54"/>
                  </a:cxn>
                  <a:cxn ang="0">
                    <a:pos x="23" y="48"/>
                  </a:cxn>
                  <a:cxn ang="0">
                    <a:pos x="30" y="38"/>
                  </a:cxn>
                  <a:cxn ang="0">
                    <a:pos x="41" y="40"/>
                  </a:cxn>
                  <a:cxn ang="0">
                    <a:pos x="51" y="36"/>
                  </a:cxn>
                  <a:cxn ang="0">
                    <a:pos x="62" y="48"/>
                  </a:cxn>
                  <a:cxn ang="0">
                    <a:pos x="62" y="52"/>
                  </a:cxn>
                  <a:cxn ang="0">
                    <a:pos x="71" y="61"/>
                  </a:cxn>
                  <a:cxn ang="0">
                    <a:pos x="80" y="51"/>
                  </a:cxn>
                  <a:cxn ang="0">
                    <a:pos x="76" y="44"/>
                  </a:cxn>
                  <a:cxn ang="0">
                    <a:pos x="81" y="34"/>
                  </a:cxn>
                  <a:cxn ang="0">
                    <a:pos x="84" y="33"/>
                  </a:cxn>
                  <a:cxn ang="0">
                    <a:pos x="87" y="23"/>
                  </a:cxn>
                  <a:cxn ang="0">
                    <a:pos x="78" y="20"/>
                  </a:cxn>
                  <a:cxn ang="0">
                    <a:pos x="75" y="30"/>
                  </a:cxn>
                  <a:cxn ang="0">
                    <a:pos x="77" y="33"/>
                  </a:cxn>
                  <a:cxn ang="0">
                    <a:pos x="73" y="43"/>
                  </a:cxn>
                  <a:cxn ang="0">
                    <a:pos x="70" y="42"/>
                  </a:cxn>
                  <a:cxn ang="0">
                    <a:pos x="65" y="44"/>
                  </a:cxn>
                  <a:cxn ang="0">
                    <a:pos x="55" y="33"/>
                  </a:cxn>
                  <a:cxn ang="0">
                    <a:pos x="59" y="19"/>
                  </a:cxn>
                  <a:cxn ang="0">
                    <a:pos x="38" y="0"/>
                  </a:cxn>
                  <a:cxn ang="0">
                    <a:pos x="19" y="22"/>
                  </a:cxn>
                  <a:cxn ang="0">
                    <a:pos x="26" y="35"/>
                  </a:cxn>
                  <a:cxn ang="0">
                    <a:pos x="19" y="44"/>
                  </a:cxn>
                  <a:cxn ang="0">
                    <a:pos x="12" y="42"/>
                  </a:cxn>
                  <a:cxn ang="0">
                    <a:pos x="0" y="56"/>
                  </a:cxn>
                  <a:cxn ang="0">
                    <a:pos x="14" y="67"/>
                  </a:cxn>
                  <a:cxn ang="0">
                    <a:pos x="25" y="54"/>
                  </a:cxn>
                </a:cxnLst>
                <a:rect l="0" t="0" r="r" b="b"/>
                <a:pathLst>
                  <a:path w="89" h="68">
                    <a:moveTo>
                      <a:pt x="25" y="54"/>
                    </a:moveTo>
                    <a:cubicBezTo>
                      <a:pt x="25" y="52"/>
                      <a:pt x="24" y="49"/>
                      <a:pt x="23" y="48"/>
                    </a:cubicBezTo>
                    <a:cubicBezTo>
                      <a:pt x="30" y="38"/>
                      <a:pt x="30" y="38"/>
                      <a:pt x="30" y="38"/>
                    </a:cubicBezTo>
                    <a:cubicBezTo>
                      <a:pt x="34" y="40"/>
                      <a:pt x="37" y="40"/>
                      <a:pt x="41" y="40"/>
                    </a:cubicBezTo>
                    <a:cubicBezTo>
                      <a:pt x="45" y="40"/>
                      <a:pt x="48" y="38"/>
                      <a:pt x="51" y="36"/>
                    </a:cubicBezTo>
                    <a:cubicBezTo>
                      <a:pt x="62" y="48"/>
                      <a:pt x="62" y="48"/>
                      <a:pt x="62" y="48"/>
                    </a:cubicBezTo>
                    <a:cubicBezTo>
                      <a:pt x="62" y="49"/>
                      <a:pt x="62" y="51"/>
                      <a:pt x="62" y="52"/>
                    </a:cubicBezTo>
                    <a:cubicBezTo>
                      <a:pt x="62" y="57"/>
                      <a:pt x="66" y="61"/>
                      <a:pt x="71" y="61"/>
                    </a:cubicBezTo>
                    <a:cubicBezTo>
                      <a:pt x="76" y="60"/>
                      <a:pt x="80" y="56"/>
                      <a:pt x="80" y="51"/>
                    </a:cubicBezTo>
                    <a:cubicBezTo>
                      <a:pt x="80" y="48"/>
                      <a:pt x="78" y="46"/>
                      <a:pt x="76" y="44"/>
                    </a:cubicBezTo>
                    <a:cubicBezTo>
                      <a:pt x="81" y="34"/>
                      <a:pt x="81" y="34"/>
                      <a:pt x="81" y="34"/>
                    </a:cubicBezTo>
                    <a:cubicBezTo>
                      <a:pt x="82" y="34"/>
                      <a:pt x="83" y="33"/>
                      <a:pt x="84" y="33"/>
                    </a:cubicBezTo>
                    <a:cubicBezTo>
                      <a:pt x="88" y="31"/>
                      <a:pt x="89" y="27"/>
                      <a:pt x="87" y="23"/>
                    </a:cubicBezTo>
                    <a:cubicBezTo>
                      <a:pt x="85" y="20"/>
                      <a:pt x="81" y="19"/>
                      <a:pt x="78" y="20"/>
                    </a:cubicBezTo>
                    <a:cubicBezTo>
                      <a:pt x="74" y="22"/>
                      <a:pt x="73" y="26"/>
                      <a:pt x="75" y="30"/>
                    </a:cubicBezTo>
                    <a:cubicBezTo>
                      <a:pt x="75" y="31"/>
                      <a:pt x="76" y="32"/>
                      <a:pt x="77" y="33"/>
                    </a:cubicBezTo>
                    <a:cubicBezTo>
                      <a:pt x="73" y="43"/>
                      <a:pt x="73" y="43"/>
                      <a:pt x="73" y="43"/>
                    </a:cubicBezTo>
                    <a:cubicBezTo>
                      <a:pt x="72" y="42"/>
                      <a:pt x="71" y="42"/>
                      <a:pt x="70" y="42"/>
                    </a:cubicBezTo>
                    <a:cubicBezTo>
                      <a:pt x="68" y="43"/>
                      <a:pt x="67" y="43"/>
                      <a:pt x="65" y="44"/>
                    </a:cubicBezTo>
                    <a:cubicBezTo>
                      <a:pt x="55" y="33"/>
                      <a:pt x="55" y="33"/>
                      <a:pt x="55" y="33"/>
                    </a:cubicBezTo>
                    <a:cubicBezTo>
                      <a:pt x="58" y="29"/>
                      <a:pt x="60" y="24"/>
                      <a:pt x="59" y="19"/>
                    </a:cubicBezTo>
                    <a:cubicBezTo>
                      <a:pt x="58" y="8"/>
                      <a:pt x="49" y="0"/>
                      <a:pt x="38" y="0"/>
                    </a:cubicBezTo>
                    <a:cubicBezTo>
                      <a:pt x="27" y="1"/>
                      <a:pt x="19" y="11"/>
                      <a:pt x="19" y="22"/>
                    </a:cubicBezTo>
                    <a:cubicBezTo>
                      <a:pt x="20" y="27"/>
                      <a:pt x="22" y="32"/>
                      <a:pt x="26" y="35"/>
                    </a:cubicBezTo>
                    <a:cubicBezTo>
                      <a:pt x="19" y="44"/>
                      <a:pt x="19" y="44"/>
                      <a:pt x="19" y="44"/>
                    </a:cubicBezTo>
                    <a:cubicBezTo>
                      <a:pt x="17" y="43"/>
                      <a:pt x="15" y="42"/>
                      <a:pt x="12" y="42"/>
                    </a:cubicBezTo>
                    <a:cubicBezTo>
                      <a:pt x="5" y="43"/>
                      <a:pt x="0" y="49"/>
                      <a:pt x="0" y="56"/>
                    </a:cubicBezTo>
                    <a:cubicBezTo>
                      <a:pt x="1" y="63"/>
                      <a:pt x="7" y="68"/>
                      <a:pt x="14" y="67"/>
                    </a:cubicBezTo>
                    <a:cubicBezTo>
                      <a:pt x="21" y="67"/>
                      <a:pt x="26" y="61"/>
                      <a:pt x="25" y="54"/>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noEditPoints="1"/>
              </p:cNvSpPr>
              <p:nvPr/>
            </p:nvSpPr>
            <p:spPr bwMode="auto">
              <a:xfrm>
                <a:off x="4404201" y="4507168"/>
                <a:ext cx="772043" cy="685553"/>
              </a:xfrm>
              <a:custGeom>
                <a:avLst/>
                <a:gdLst/>
                <a:ahLst/>
                <a:cxnLst>
                  <a:cxn ang="0">
                    <a:pos x="5" y="121"/>
                  </a:cxn>
                  <a:cxn ang="0">
                    <a:pos x="6" y="116"/>
                  </a:cxn>
                  <a:cxn ang="0">
                    <a:pos x="22" y="45"/>
                  </a:cxn>
                  <a:cxn ang="0">
                    <a:pos x="51" y="21"/>
                  </a:cxn>
                  <a:cxn ang="0">
                    <a:pos x="181" y="21"/>
                  </a:cxn>
                  <a:cxn ang="0">
                    <a:pos x="163" y="10"/>
                  </a:cxn>
                  <a:cxn ang="0">
                    <a:pos x="77" y="10"/>
                  </a:cxn>
                  <a:cxn ang="0">
                    <a:pos x="58" y="0"/>
                  </a:cxn>
                  <a:cxn ang="0">
                    <a:pos x="24" y="0"/>
                  </a:cxn>
                  <a:cxn ang="0">
                    <a:pos x="0" y="24"/>
                  </a:cxn>
                  <a:cxn ang="0">
                    <a:pos x="0" y="117"/>
                  </a:cxn>
                  <a:cxn ang="0">
                    <a:pos x="0" y="118"/>
                  </a:cxn>
                  <a:cxn ang="0">
                    <a:pos x="12" y="136"/>
                  </a:cxn>
                  <a:cxn ang="0">
                    <a:pos x="5" y="121"/>
                  </a:cxn>
                  <a:cxn ang="0">
                    <a:pos x="204" y="34"/>
                  </a:cxn>
                  <a:cxn ang="0">
                    <a:pos x="197" y="31"/>
                  </a:cxn>
                  <a:cxn ang="0">
                    <a:pos x="52" y="31"/>
                  </a:cxn>
                  <a:cxn ang="0">
                    <a:pos x="32" y="47"/>
                  </a:cxn>
                  <a:cxn ang="0">
                    <a:pos x="16" y="118"/>
                  </a:cxn>
                  <a:cxn ang="0">
                    <a:pos x="17" y="127"/>
                  </a:cxn>
                  <a:cxn ang="0">
                    <a:pos x="24" y="129"/>
                  </a:cxn>
                  <a:cxn ang="0">
                    <a:pos x="167" y="129"/>
                  </a:cxn>
                  <a:cxn ang="0">
                    <a:pos x="187" y="113"/>
                  </a:cxn>
                  <a:cxn ang="0">
                    <a:pos x="205" y="42"/>
                  </a:cxn>
                  <a:cxn ang="0">
                    <a:pos x="204" y="34"/>
                  </a:cxn>
                </a:cxnLst>
                <a:rect l="0" t="0" r="r" b="b"/>
                <a:pathLst>
                  <a:path w="205" h="136">
                    <a:moveTo>
                      <a:pt x="5" y="121"/>
                    </a:moveTo>
                    <a:cubicBezTo>
                      <a:pt x="5" y="120"/>
                      <a:pt x="5" y="118"/>
                      <a:pt x="6" y="116"/>
                    </a:cubicBezTo>
                    <a:cubicBezTo>
                      <a:pt x="22" y="45"/>
                      <a:pt x="22" y="45"/>
                      <a:pt x="22" y="45"/>
                    </a:cubicBezTo>
                    <a:cubicBezTo>
                      <a:pt x="25" y="32"/>
                      <a:pt x="38" y="21"/>
                      <a:pt x="51" y="21"/>
                    </a:cubicBezTo>
                    <a:cubicBezTo>
                      <a:pt x="181" y="21"/>
                      <a:pt x="181" y="21"/>
                      <a:pt x="181" y="21"/>
                    </a:cubicBezTo>
                    <a:cubicBezTo>
                      <a:pt x="178" y="15"/>
                      <a:pt x="171" y="10"/>
                      <a:pt x="163" y="10"/>
                    </a:cubicBezTo>
                    <a:cubicBezTo>
                      <a:pt x="77" y="10"/>
                      <a:pt x="77" y="10"/>
                      <a:pt x="77" y="10"/>
                    </a:cubicBezTo>
                    <a:cubicBezTo>
                      <a:pt x="73" y="4"/>
                      <a:pt x="66" y="0"/>
                      <a:pt x="58" y="0"/>
                    </a:cubicBezTo>
                    <a:cubicBezTo>
                      <a:pt x="24" y="0"/>
                      <a:pt x="24" y="0"/>
                      <a:pt x="24" y="0"/>
                    </a:cubicBezTo>
                    <a:cubicBezTo>
                      <a:pt x="11" y="0"/>
                      <a:pt x="0" y="11"/>
                      <a:pt x="0" y="24"/>
                    </a:cubicBezTo>
                    <a:cubicBezTo>
                      <a:pt x="0" y="117"/>
                      <a:pt x="0" y="117"/>
                      <a:pt x="0" y="117"/>
                    </a:cubicBezTo>
                    <a:cubicBezTo>
                      <a:pt x="0" y="117"/>
                      <a:pt x="0" y="118"/>
                      <a:pt x="0" y="118"/>
                    </a:cubicBezTo>
                    <a:cubicBezTo>
                      <a:pt x="2" y="125"/>
                      <a:pt x="5" y="132"/>
                      <a:pt x="12" y="136"/>
                    </a:cubicBezTo>
                    <a:cubicBezTo>
                      <a:pt x="8" y="133"/>
                      <a:pt x="5" y="127"/>
                      <a:pt x="5" y="121"/>
                    </a:cubicBezTo>
                    <a:close/>
                    <a:moveTo>
                      <a:pt x="204" y="34"/>
                    </a:moveTo>
                    <a:cubicBezTo>
                      <a:pt x="202" y="32"/>
                      <a:pt x="200" y="31"/>
                      <a:pt x="197" y="31"/>
                    </a:cubicBezTo>
                    <a:cubicBezTo>
                      <a:pt x="52" y="31"/>
                      <a:pt x="52" y="31"/>
                      <a:pt x="52" y="31"/>
                    </a:cubicBezTo>
                    <a:cubicBezTo>
                      <a:pt x="43" y="31"/>
                      <a:pt x="34" y="39"/>
                      <a:pt x="32" y="47"/>
                    </a:cubicBezTo>
                    <a:cubicBezTo>
                      <a:pt x="16" y="118"/>
                      <a:pt x="16" y="118"/>
                      <a:pt x="16" y="118"/>
                    </a:cubicBezTo>
                    <a:cubicBezTo>
                      <a:pt x="15" y="122"/>
                      <a:pt x="16" y="125"/>
                      <a:pt x="17" y="127"/>
                    </a:cubicBezTo>
                    <a:cubicBezTo>
                      <a:pt x="19" y="128"/>
                      <a:pt x="21" y="129"/>
                      <a:pt x="24" y="129"/>
                    </a:cubicBezTo>
                    <a:cubicBezTo>
                      <a:pt x="167" y="129"/>
                      <a:pt x="167" y="129"/>
                      <a:pt x="167" y="129"/>
                    </a:cubicBezTo>
                    <a:cubicBezTo>
                      <a:pt x="175" y="129"/>
                      <a:pt x="185" y="122"/>
                      <a:pt x="187" y="113"/>
                    </a:cubicBezTo>
                    <a:cubicBezTo>
                      <a:pt x="205" y="42"/>
                      <a:pt x="205" y="42"/>
                      <a:pt x="205" y="42"/>
                    </a:cubicBezTo>
                    <a:cubicBezTo>
                      <a:pt x="205" y="39"/>
                      <a:pt x="205" y="36"/>
                      <a:pt x="204" y="3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noEditPoints="1"/>
              </p:cNvSpPr>
              <p:nvPr/>
            </p:nvSpPr>
            <p:spPr bwMode="auto">
              <a:xfrm>
                <a:off x="4377138" y="2155488"/>
                <a:ext cx="520532" cy="169796"/>
              </a:xfrm>
              <a:custGeom>
                <a:avLst/>
                <a:gdLst/>
                <a:ahLst/>
                <a:cxnLst>
                  <a:cxn ang="0">
                    <a:pos x="119" y="0"/>
                  </a:cxn>
                  <a:cxn ang="0">
                    <a:pos x="19" y="0"/>
                  </a:cxn>
                  <a:cxn ang="0">
                    <a:pos x="0" y="20"/>
                  </a:cxn>
                  <a:cxn ang="0">
                    <a:pos x="0" y="34"/>
                  </a:cxn>
                  <a:cxn ang="0">
                    <a:pos x="138" y="34"/>
                  </a:cxn>
                  <a:cxn ang="0">
                    <a:pos x="138" y="20"/>
                  </a:cxn>
                  <a:cxn ang="0">
                    <a:pos x="119" y="0"/>
                  </a:cxn>
                  <a:cxn ang="0">
                    <a:pos x="43" y="29"/>
                  </a:cxn>
                  <a:cxn ang="0">
                    <a:pos x="33" y="19"/>
                  </a:cxn>
                  <a:cxn ang="0">
                    <a:pos x="43" y="9"/>
                  </a:cxn>
                  <a:cxn ang="0">
                    <a:pos x="53" y="19"/>
                  </a:cxn>
                  <a:cxn ang="0">
                    <a:pos x="43" y="29"/>
                  </a:cxn>
                  <a:cxn ang="0">
                    <a:pos x="93" y="29"/>
                  </a:cxn>
                  <a:cxn ang="0">
                    <a:pos x="82" y="19"/>
                  </a:cxn>
                  <a:cxn ang="0">
                    <a:pos x="93" y="9"/>
                  </a:cxn>
                  <a:cxn ang="0">
                    <a:pos x="103" y="19"/>
                  </a:cxn>
                  <a:cxn ang="0">
                    <a:pos x="93" y="29"/>
                  </a:cxn>
                </a:cxnLst>
                <a:rect l="0" t="0" r="r" b="b"/>
                <a:pathLst>
                  <a:path w="138" h="34">
                    <a:moveTo>
                      <a:pt x="119" y="0"/>
                    </a:moveTo>
                    <a:cubicBezTo>
                      <a:pt x="19" y="0"/>
                      <a:pt x="19" y="0"/>
                      <a:pt x="19" y="0"/>
                    </a:cubicBezTo>
                    <a:cubicBezTo>
                      <a:pt x="8" y="0"/>
                      <a:pt x="0" y="9"/>
                      <a:pt x="0" y="20"/>
                    </a:cubicBezTo>
                    <a:cubicBezTo>
                      <a:pt x="0" y="34"/>
                      <a:pt x="0" y="34"/>
                      <a:pt x="0" y="34"/>
                    </a:cubicBezTo>
                    <a:cubicBezTo>
                      <a:pt x="138" y="34"/>
                      <a:pt x="138" y="34"/>
                      <a:pt x="138" y="34"/>
                    </a:cubicBezTo>
                    <a:cubicBezTo>
                      <a:pt x="138" y="20"/>
                      <a:pt x="138" y="20"/>
                      <a:pt x="138" y="20"/>
                    </a:cubicBezTo>
                    <a:cubicBezTo>
                      <a:pt x="138" y="9"/>
                      <a:pt x="130" y="0"/>
                      <a:pt x="119" y="0"/>
                    </a:cubicBezTo>
                    <a:close/>
                    <a:moveTo>
                      <a:pt x="43" y="29"/>
                    </a:moveTo>
                    <a:cubicBezTo>
                      <a:pt x="37" y="29"/>
                      <a:pt x="33" y="24"/>
                      <a:pt x="33" y="19"/>
                    </a:cubicBezTo>
                    <a:cubicBezTo>
                      <a:pt x="33" y="13"/>
                      <a:pt x="37" y="9"/>
                      <a:pt x="43" y="9"/>
                    </a:cubicBezTo>
                    <a:cubicBezTo>
                      <a:pt x="49" y="9"/>
                      <a:pt x="53" y="13"/>
                      <a:pt x="53" y="19"/>
                    </a:cubicBezTo>
                    <a:cubicBezTo>
                      <a:pt x="53" y="24"/>
                      <a:pt x="49" y="29"/>
                      <a:pt x="43" y="29"/>
                    </a:cubicBezTo>
                    <a:close/>
                    <a:moveTo>
                      <a:pt x="93" y="29"/>
                    </a:moveTo>
                    <a:cubicBezTo>
                      <a:pt x="87" y="29"/>
                      <a:pt x="82" y="24"/>
                      <a:pt x="82" y="19"/>
                    </a:cubicBezTo>
                    <a:cubicBezTo>
                      <a:pt x="82" y="13"/>
                      <a:pt x="87" y="9"/>
                      <a:pt x="93" y="9"/>
                    </a:cubicBezTo>
                    <a:cubicBezTo>
                      <a:pt x="98" y="9"/>
                      <a:pt x="103" y="13"/>
                      <a:pt x="103" y="19"/>
                    </a:cubicBezTo>
                    <a:cubicBezTo>
                      <a:pt x="103" y="24"/>
                      <a:pt x="98" y="29"/>
                      <a:pt x="93" y="29"/>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noEditPoints="1"/>
              </p:cNvSpPr>
              <p:nvPr/>
            </p:nvSpPr>
            <p:spPr bwMode="auto">
              <a:xfrm>
                <a:off x="4377138" y="2365612"/>
                <a:ext cx="520532" cy="488164"/>
              </a:xfrm>
              <a:custGeom>
                <a:avLst/>
                <a:gdLst/>
                <a:ahLst/>
                <a:cxnLst>
                  <a:cxn ang="0">
                    <a:pos x="19" y="97"/>
                  </a:cxn>
                  <a:cxn ang="0">
                    <a:pos x="138" y="77"/>
                  </a:cxn>
                  <a:cxn ang="0">
                    <a:pos x="0" y="0"/>
                  </a:cxn>
                  <a:cxn ang="0">
                    <a:pos x="67" y="71"/>
                  </a:cxn>
                  <a:cxn ang="0">
                    <a:pos x="67" y="71"/>
                  </a:cxn>
                  <a:cxn ang="0">
                    <a:pos x="82" y="53"/>
                  </a:cxn>
                  <a:cxn ang="0">
                    <a:pos x="97" y="34"/>
                  </a:cxn>
                  <a:cxn ang="0">
                    <a:pos x="90" y="27"/>
                  </a:cxn>
                  <a:cxn ang="0">
                    <a:pos x="84" y="30"/>
                  </a:cxn>
                  <a:cxn ang="0">
                    <a:pos x="82" y="36"/>
                  </a:cxn>
                  <a:cxn ang="0">
                    <a:pos x="78" y="39"/>
                  </a:cxn>
                  <a:cxn ang="0">
                    <a:pos x="67" y="35"/>
                  </a:cxn>
                  <a:cxn ang="0">
                    <a:pos x="74" y="20"/>
                  </a:cxn>
                  <a:cxn ang="0">
                    <a:pos x="99" y="16"/>
                  </a:cxn>
                  <a:cxn ang="0">
                    <a:pos x="112" y="34"/>
                  </a:cxn>
                  <a:cxn ang="0">
                    <a:pos x="105" y="51"/>
                  </a:cxn>
                  <a:cxn ang="0">
                    <a:pos x="88" y="66"/>
                  </a:cxn>
                  <a:cxn ang="0">
                    <a:pos x="108" y="67"/>
                  </a:cxn>
                  <a:cxn ang="0">
                    <a:pos x="112" y="70"/>
                  </a:cxn>
                  <a:cxn ang="0">
                    <a:pos x="111" y="80"/>
                  </a:cxn>
                  <a:cxn ang="0">
                    <a:pos x="69" y="81"/>
                  </a:cxn>
                  <a:cxn ang="0">
                    <a:pos x="66" y="77"/>
                  </a:cxn>
                  <a:cxn ang="0">
                    <a:pos x="26" y="33"/>
                  </a:cxn>
                  <a:cxn ang="0">
                    <a:pos x="38" y="23"/>
                  </a:cxn>
                  <a:cxn ang="0">
                    <a:pos x="47" y="14"/>
                  </a:cxn>
                  <a:cxn ang="0">
                    <a:pos x="54" y="15"/>
                  </a:cxn>
                  <a:cxn ang="0">
                    <a:pos x="55" y="77"/>
                  </a:cxn>
                  <a:cxn ang="0">
                    <a:pos x="51" y="81"/>
                  </a:cxn>
                  <a:cxn ang="0">
                    <a:pos x="42" y="80"/>
                  </a:cxn>
                  <a:cxn ang="0">
                    <a:pos x="41" y="38"/>
                  </a:cxn>
                  <a:cxn ang="0">
                    <a:pos x="31" y="43"/>
                  </a:cxn>
                  <a:cxn ang="0">
                    <a:pos x="26" y="40"/>
                  </a:cxn>
                </a:cxnLst>
                <a:rect l="0" t="0" r="r" b="b"/>
                <a:pathLst>
                  <a:path w="138" h="97">
                    <a:moveTo>
                      <a:pt x="0" y="77"/>
                    </a:moveTo>
                    <a:cubicBezTo>
                      <a:pt x="0" y="88"/>
                      <a:pt x="8" y="97"/>
                      <a:pt x="19" y="97"/>
                    </a:cubicBezTo>
                    <a:cubicBezTo>
                      <a:pt x="119" y="97"/>
                      <a:pt x="119" y="97"/>
                      <a:pt x="119" y="97"/>
                    </a:cubicBezTo>
                    <a:cubicBezTo>
                      <a:pt x="130" y="97"/>
                      <a:pt x="138" y="88"/>
                      <a:pt x="138" y="77"/>
                    </a:cubicBezTo>
                    <a:cubicBezTo>
                      <a:pt x="138" y="0"/>
                      <a:pt x="138" y="0"/>
                      <a:pt x="138" y="0"/>
                    </a:cubicBezTo>
                    <a:cubicBezTo>
                      <a:pt x="0" y="0"/>
                      <a:pt x="0" y="0"/>
                      <a:pt x="0" y="0"/>
                    </a:cubicBezTo>
                    <a:lnTo>
                      <a:pt x="0" y="77"/>
                    </a:lnTo>
                    <a:close/>
                    <a:moveTo>
                      <a:pt x="67" y="71"/>
                    </a:moveTo>
                    <a:cubicBezTo>
                      <a:pt x="67" y="71"/>
                      <a:pt x="67" y="71"/>
                      <a:pt x="67" y="71"/>
                    </a:cubicBezTo>
                    <a:cubicBezTo>
                      <a:pt x="67" y="71"/>
                      <a:pt x="67" y="71"/>
                      <a:pt x="67" y="71"/>
                    </a:cubicBezTo>
                    <a:cubicBezTo>
                      <a:pt x="68" y="68"/>
                      <a:pt x="70" y="65"/>
                      <a:pt x="72" y="62"/>
                    </a:cubicBezTo>
                    <a:cubicBezTo>
                      <a:pt x="75" y="59"/>
                      <a:pt x="78" y="56"/>
                      <a:pt x="82" y="53"/>
                    </a:cubicBezTo>
                    <a:cubicBezTo>
                      <a:pt x="88" y="48"/>
                      <a:pt x="93" y="43"/>
                      <a:pt x="95" y="41"/>
                    </a:cubicBezTo>
                    <a:cubicBezTo>
                      <a:pt x="97" y="38"/>
                      <a:pt x="97" y="36"/>
                      <a:pt x="97" y="34"/>
                    </a:cubicBezTo>
                    <a:cubicBezTo>
                      <a:pt x="97" y="32"/>
                      <a:pt x="97" y="31"/>
                      <a:pt x="95" y="29"/>
                    </a:cubicBezTo>
                    <a:cubicBezTo>
                      <a:pt x="94" y="28"/>
                      <a:pt x="92" y="27"/>
                      <a:pt x="90" y="27"/>
                    </a:cubicBezTo>
                    <a:cubicBezTo>
                      <a:pt x="88" y="27"/>
                      <a:pt x="87" y="28"/>
                      <a:pt x="86" y="28"/>
                    </a:cubicBezTo>
                    <a:cubicBezTo>
                      <a:pt x="85" y="28"/>
                      <a:pt x="84" y="29"/>
                      <a:pt x="84" y="30"/>
                    </a:cubicBezTo>
                    <a:cubicBezTo>
                      <a:pt x="83" y="30"/>
                      <a:pt x="83" y="31"/>
                      <a:pt x="82" y="32"/>
                    </a:cubicBezTo>
                    <a:cubicBezTo>
                      <a:pt x="82" y="33"/>
                      <a:pt x="82" y="34"/>
                      <a:pt x="82" y="36"/>
                    </a:cubicBezTo>
                    <a:cubicBezTo>
                      <a:pt x="82" y="37"/>
                      <a:pt x="81" y="38"/>
                      <a:pt x="80" y="38"/>
                    </a:cubicBezTo>
                    <a:cubicBezTo>
                      <a:pt x="80" y="39"/>
                      <a:pt x="79" y="39"/>
                      <a:pt x="78" y="39"/>
                    </a:cubicBezTo>
                    <a:cubicBezTo>
                      <a:pt x="70" y="39"/>
                      <a:pt x="70" y="39"/>
                      <a:pt x="70" y="39"/>
                    </a:cubicBezTo>
                    <a:cubicBezTo>
                      <a:pt x="68" y="38"/>
                      <a:pt x="67" y="37"/>
                      <a:pt x="67" y="35"/>
                    </a:cubicBezTo>
                    <a:cubicBezTo>
                      <a:pt x="67" y="32"/>
                      <a:pt x="68" y="29"/>
                      <a:pt x="69" y="26"/>
                    </a:cubicBezTo>
                    <a:cubicBezTo>
                      <a:pt x="70" y="24"/>
                      <a:pt x="72" y="21"/>
                      <a:pt x="74" y="20"/>
                    </a:cubicBezTo>
                    <a:cubicBezTo>
                      <a:pt x="78" y="16"/>
                      <a:pt x="84" y="14"/>
                      <a:pt x="90" y="14"/>
                    </a:cubicBezTo>
                    <a:cubicBezTo>
                      <a:pt x="93" y="14"/>
                      <a:pt x="96" y="15"/>
                      <a:pt x="99" y="16"/>
                    </a:cubicBezTo>
                    <a:cubicBezTo>
                      <a:pt x="101" y="17"/>
                      <a:pt x="104" y="18"/>
                      <a:pt x="106" y="20"/>
                    </a:cubicBezTo>
                    <a:cubicBezTo>
                      <a:pt x="110" y="24"/>
                      <a:pt x="112" y="29"/>
                      <a:pt x="112" y="34"/>
                    </a:cubicBezTo>
                    <a:cubicBezTo>
                      <a:pt x="112" y="37"/>
                      <a:pt x="111" y="40"/>
                      <a:pt x="110" y="43"/>
                    </a:cubicBezTo>
                    <a:cubicBezTo>
                      <a:pt x="109" y="45"/>
                      <a:pt x="107" y="48"/>
                      <a:pt x="105" y="51"/>
                    </a:cubicBezTo>
                    <a:cubicBezTo>
                      <a:pt x="102" y="54"/>
                      <a:pt x="98" y="57"/>
                      <a:pt x="93" y="62"/>
                    </a:cubicBezTo>
                    <a:cubicBezTo>
                      <a:pt x="91" y="64"/>
                      <a:pt x="89" y="65"/>
                      <a:pt x="88" y="66"/>
                    </a:cubicBezTo>
                    <a:cubicBezTo>
                      <a:pt x="88" y="66"/>
                      <a:pt x="87" y="67"/>
                      <a:pt x="87" y="67"/>
                    </a:cubicBezTo>
                    <a:cubicBezTo>
                      <a:pt x="108" y="67"/>
                      <a:pt x="108" y="67"/>
                      <a:pt x="108" y="67"/>
                    </a:cubicBezTo>
                    <a:cubicBezTo>
                      <a:pt x="109" y="67"/>
                      <a:pt x="110" y="67"/>
                      <a:pt x="111" y="68"/>
                    </a:cubicBezTo>
                    <a:cubicBezTo>
                      <a:pt x="112" y="69"/>
                      <a:pt x="112" y="69"/>
                      <a:pt x="112" y="70"/>
                    </a:cubicBezTo>
                    <a:cubicBezTo>
                      <a:pt x="112" y="77"/>
                      <a:pt x="112" y="77"/>
                      <a:pt x="112" y="77"/>
                    </a:cubicBezTo>
                    <a:cubicBezTo>
                      <a:pt x="112" y="78"/>
                      <a:pt x="112" y="79"/>
                      <a:pt x="111" y="80"/>
                    </a:cubicBezTo>
                    <a:cubicBezTo>
                      <a:pt x="110" y="81"/>
                      <a:pt x="109" y="81"/>
                      <a:pt x="108" y="81"/>
                    </a:cubicBezTo>
                    <a:cubicBezTo>
                      <a:pt x="69" y="81"/>
                      <a:pt x="69" y="81"/>
                      <a:pt x="69" y="81"/>
                    </a:cubicBezTo>
                    <a:cubicBezTo>
                      <a:pt x="67" y="81"/>
                      <a:pt x="66" y="79"/>
                      <a:pt x="66" y="78"/>
                    </a:cubicBezTo>
                    <a:cubicBezTo>
                      <a:pt x="66" y="77"/>
                      <a:pt x="66" y="77"/>
                      <a:pt x="66" y="77"/>
                    </a:cubicBezTo>
                    <a:cubicBezTo>
                      <a:pt x="66" y="75"/>
                      <a:pt x="66" y="73"/>
                      <a:pt x="67" y="71"/>
                    </a:cubicBezTo>
                    <a:close/>
                    <a:moveTo>
                      <a:pt x="26" y="33"/>
                    </a:moveTo>
                    <a:cubicBezTo>
                      <a:pt x="26" y="31"/>
                      <a:pt x="27" y="30"/>
                      <a:pt x="28" y="30"/>
                    </a:cubicBezTo>
                    <a:cubicBezTo>
                      <a:pt x="32" y="28"/>
                      <a:pt x="35" y="26"/>
                      <a:pt x="38" y="23"/>
                    </a:cubicBezTo>
                    <a:cubicBezTo>
                      <a:pt x="41" y="21"/>
                      <a:pt x="43" y="18"/>
                      <a:pt x="44" y="16"/>
                    </a:cubicBezTo>
                    <a:cubicBezTo>
                      <a:pt x="44" y="15"/>
                      <a:pt x="45" y="14"/>
                      <a:pt x="47" y="14"/>
                    </a:cubicBezTo>
                    <a:cubicBezTo>
                      <a:pt x="51" y="14"/>
                      <a:pt x="51" y="14"/>
                      <a:pt x="51" y="14"/>
                    </a:cubicBezTo>
                    <a:cubicBezTo>
                      <a:pt x="52" y="14"/>
                      <a:pt x="53" y="15"/>
                      <a:pt x="54" y="15"/>
                    </a:cubicBezTo>
                    <a:cubicBezTo>
                      <a:pt x="55" y="16"/>
                      <a:pt x="55" y="17"/>
                      <a:pt x="55" y="18"/>
                    </a:cubicBezTo>
                    <a:cubicBezTo>
                      <a:pt x="55" y="77"/>
                      <a:pt x="55" y="77"/>
                      <a:pt x="55" y="77"/>
                    </a:cubicBezTo>
                    <a:cubicBezTo>
                      <a:pt x="55" y="78"/>
                      <a:pt x="55" y="79"/>
                      <a:pt x="54" y="80"/>
                    </a:cubicBezTo>
                    <a:cubicBezTo>
                      <a:pt x="53" y="81"/>
                      <a:pt x="52" y="81"/>
                      <a:pt x="51" y="81"/>
                    </a:cubicBezTo>
                    <a:cubicBezTo>
                      <a:pt x="44" y="81"/>
                      <a:pt x="44" y="81"/>
                      <a:pt x="44" y="81"/>
                    </a:cubicBezTo>
                    <a:cubicBezTo>
                      <a:pt x="43" y="81"/>
                      <a:pt x="42" y="81"/>
                      <a:pt x="42" y="80"/>
                    </a:cubicBezTo>
                    <a:cubicBezTo>
                      <a:pt x="41" y="79"/>
                      <a:pt x="41" y="78"/>
                      <a:pt x="41" y="77"/>
                    </a:cubicBezTo>
                    <a:cubicBezTo>
                      <a:pt x="41" y="38"/>
                      <a:pt x="41" y="38"/>
                      <a:pt x="41" y="38"/>
                    </a:cubicBezTo>
                    <a:cubicBezTo>
                      <a:pt x="40" y="38"/>
                      <a:pt x="40" y="39"/>
                      <a:pt x="39" y="39"/>
                    </a:cubicBezTo>
                    <a:cubicBezTo>
                      <a:pt x="36" y="41"/>
                      <a:pt x="33" y="42"/>
                      <a:pt x="31" y="43"/>
                    </a:cubicBezTo>
                    <a:cubicBezTo>
                      <a:pt x="30" y="44"/>
                      <a:pt x="29" y="43"/>
                      <a:pt x="28" y="43"/>
                    </a:cubicBezTo>
                    <a:cubicBezTo>
                      <a:pt x="27" y="42"/>
                      <a:pt x="26" y="41"/>
                      <a:pt x="26" y="40"/>
                    </a:cubicBezTo>
                    <a:lnTo>
                      <a:pt x="26" y="3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2925379" y="907485"/>
                <a:ext cx="1341922" cy="1262860"/>
              </a:xfrm>
              <a:custGeom>
                <a:avLst/>
                <a:gdLst/>
                <a:ahLst/>
                <a:cxnLst>
                  <a:cxn ang="0">
                    <a:pos x="266" y="3"/>
                  </a:cxn>
                  <a:cxn ang="0">
                    <a:pos x="247" y="10"/>
                  </a:cxn>
                  <a:cxn ang="0">
                    <a:pos x="253" y="29"/>
                  </a:cxn>
                  <a:cxn ang="0">
                    <a:pos x="287" y="46"/>
                  </a:cxn>
                  <a:cxn ang="0">
                    <a:pos x="144" y="102"/>
                  </a:cxn>
                  <a:cxn ang="0">
                    <a:pos x="5" y="228"/>
                  </a:cxn>
                  <a:cxn ang="0">
                    <a:pos x="8" y="248"/>
                  </a:cxn>
                  <a:cxn ang="0">
                    <a:pos x="16" y="251"/>
                  </a:cxn>
                  <a:cxn ang="0">
                    <a:pos x="28" y="245"/>
                  </a:cxn>
                  <a:cxn ang="0">
                    <a:pos x="301" y="73"/>
                  </a:cxn>
                  <a:cxn ang="0">
                    <a:pos x="269" y="113"/>
                  </a:cxn>
                  <a:cxn ang="0">
                    <a:pos x="271" y="133"/>
                  </a:cxn>
                  <a:cxn ang="0">
                    <a:pos x="280" y="136"/>
                  </a:cxn>
                  <a:cxn ang="0">
                    <a:pos x="292" y="131"/>
                  </a:cxn>
                  <a:cxn ang="0">
                    <a:pos x="356" y="49"/>
                  </a:cxn>
                  <a:cxn ang="0">
                    <a:pos x="266" y="3"/>
                  </a:cxn>
                </a:cxnLst>
                <a:rect l="0" t="0" r="r" b="b"/>
                <a:pathLst>
                  <a:path w="356" h="251">
                    <a:moveTo>
                      <a:pt x="266" y="3"/>
                    </a:moveTo>
                    <a:cubicBezTo>
                      <a:pt x="259" y="0"/>
                      <a:pt x="250" y="3"/>
                      <a:pt x="247" y="10"/>
                    </a:cubicBezTo>
                    <a:cubicBezTo>
                      <a:pt x="243" y="17"/>
                      <a:pt x="246" y="26"/>
                      <a:pt x="253" y="29"/>
                    </a:cubicBezTo>
                    <a:cubicBezTo>
                      <a:pt x="287" y="46"/>
                      <a:pt x="287" y="46"/>
                      <a:pt x="287" y="46"/>
                    </a:cubicBezTo>
                    <a:cubicBezTo>
                      <a:pt x="236" y="57"/>
                      <a:pt x="188" y="76"/>
                      <a:pt x="144" y="102"/>
                    </a:cubicBezTo>
                    <a:cubicBezTo>
                      <a:pt x="89" y="134"/>
                      <a:pt x="43" y="177"/>
                      <a:pt x="5" y="228"/>
                    </a:cubicBezTo>
                    <a:cubicBezTo>
                      <a:pt x="0" y="234"/>
                      <a:pt x="1" y="243"/>
                      <a:pt x="8" y="248"/>
                    </a:cubicBezTo>
                    <a:cubicBezTo>
                      <a:pt x="10" y="250"/>
                      <a:pt x="13" y="251"/>
                      <a:pt x="16" y="251"/>
                    </a:cubicBezTo>
                    <a:cubicBezTo>
                      <a:pt x="21" y="251"/>
                      <a:pt x="25" y="249"/>
                      <a:pt x="28" y="245"/>
                    </a:cubicBezTo>
                    <a:cubicBezTo>
                      <a:pt x="94" y="155"/>
                      <a:pt x="192" y="94"/>
                      <a:pt x="301" y="73"/>
                    </a:cubicBezTo>
                    <a:cubicBezTo>
                      <a:pt x="269" y="113"/>
                      <a:pt x="269" y="113"/>
                      <a:pt x="269" y="113"/>
                    </a:cubicBezTo>
                    <a:cubicBezTo>
                      <a:pt x="264" y="119"/>
                      <a:pt x="265" y="128"/>
                      <a:pt x="271" y="133"/>
                    </a:cubicBezTo>
                    <a:cubicBezTo>
                      <a:pt x="274" y="135"/>
                      <a:pt x="277" y="136"/>
                      <a:pt x="280" y="136"/>
                    </a:cubicBezTo>
                    <a:cubicBezTo>
                      <a:pt x="285" y="136"/>
                      <a:pt x="289" y="134"/>
                      <a:pt x="292" y="131"/>
                    </a:cubicBezTo>
                    <a:cubicBezTo>
                      <a:pt x="356" y="49"/>
                      <a:pt x="356" y="49"/>
                      <a:pt x="356" y="49"/>
                    </a:cubicBezTo>
                    <a:lnTo>
                      <a:pt x="266" y="3"/>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30689" y="4341616"/>
                <a:ext cx="1840168" cy="1736168"/>
              </a:xfrm>
              <a:custGeom>
                <a:avLst/>
                <a:gdLst/>
                <a:ahLst/>
                <a:cxnLst>
                  <a:cxn ang="0">
                    <a:pos x="474" y="5"/>
                  </a:cxn>
                  <a:cxn ang="0">
                    <a:pos x="447" y="15"/>
                  </a:cxn>
                  <a:cxn ang="0">
                    <a:pos x="88" y="255"/>
                  </a:cxn>
                  <a:cxn ang="0">
                    <a:pos x="105" y="237"/>
                  </a:cxn>
                  <a:cxn ang="0">
                    <a:pos x="104" y="209"/>
                  </a:cxn>
                  <a:cxn ang="0">
                    <a:pos x="76" y="210"/>
                  </a:cxn>
                  <a:cxn ang="0">
                    <a:pos x="0" y="290"/>
                  </a:cxn>
                  <a:cxn ang="0">
                    <a:pos x="89" y="343"/>
                  </a:cxn>
                  <a:cxn ang="0">
                    <a:pos x="99" y="345"/>
                  </a:cxn>
                  <a:cxn ang="0">
                    <a:pos x="116" y="336"/>
                  </a:cxn>
                  <a:cxn ang="0">
                    <a:pos x="109" y="308"/>
                  </a:cxn>
                  <a:cxn ang="0">
                    <a:pos x="87" y="295"/>
                  </a:cxn>
                  <a:cxn ang="0">
                    <a:pos x="315" y="222"/>
                  </a:cxn>
                  <a:cxn ang="0">
                    <a:pos x="483" y="32"/>
                  </a:cxn>
                  <a:cxn ang="0">
                    <a:pos x="474" y="5"/>
                  </a:cxn>
                </a:cxnLst>
                <a:rect l="0" t="0" r="r" b="b"/>
                <a:pathLst>
                  <a:path w="488" h="345">
                    <a:moveTo>
                      <a:pt x="474" y="5"/>
                    </a:moveTo>
                    <a:cubicBezTo>
                      <a:pt x="464" y="0"/>
                      <a:pt x="452" y="5"/>
                      <a:pt x="447" y="15"/>
                    </a:cubicBezTo>
                    <a:cubicBezTo>
                      <a:pt x="380" y="154"/>
                      <a:pt x="241" y="246"/>
                      <a:pt x="88" y="255"/>
                    </a:cubicBezTo>
                    <a:cubicBezTo>
                      <a:pt x="105" y="237"/>
                      <a:pt x="105" y="237"/>
                      <a:pt x="105" y="237"/>
                    </a:cubicBezTo>
                    <a:cubicBezTo>
                      <a:pt x="112" y="229"/>
                      <a:pt x="112" y="216"/>
                      <a:pt x="104" y="209"/>
                    </a:cubicBezTo>
                    <a:cubicBezTo>
                      <a:pt x="96" y="201"/>
                      <a:pt x="83" y="202"/>
                      <a:pt x="76" y="210"/>
                    </a:cubicBezTo>
                    <a:cubicBezTo>
                      <a:pt x="0" y="290"/>
                      <a:pt x="0" y="290"/>
                      <a:pt x="0" y="290"/>
                    </a:cubicBezTo>
                    <a:cubicBezTo>
                      <a:pt x="89" y="343"/>
                      <a:pt x="89" y="343"/>
                      <a:pt x="89" y="343"/>
                    </a:cubicBezTo>
                    <a:cubicBezTo>
                      <a:pt x="92" y="344"/>
                      <a:pt x="95" y="345"/>
                      <a:pt x="99" y="345"/>
                    </a:cubicBezTo>
                    <a:cubicBezTo>
                      <a:pt x="106" y="345"/>
                      <a:pt x="112" y="342"/>
                      <a:pt x="116" y="336"/>
                    </a:cubicBezTo>
                    <a:cubicBezTo>
                      <a:pt x="122" y="326"/>
                      <a:pt x="119" y="314"/>
                      <a:pt x="109" y="308"/>
                    </a:cubicBezTo>
                    <a:cubicBezTo>
                      <a:pt x="87" y="295"/>
                      <a:pt x="87" y="295"/>
                      <a:pt x="87" y="295"/>
                    </a:cubicBezTo>
                    <a:cubicBezTo>
                      <a:pt x="168" y="291"/>
                      <a:pt x="247" y="266"/>
                      <a:pt x="315" y="222"/>
                    </a:cubicBezTo>
                    <a:cubicBezTo>
                      <a:pt x="388" y="175"/>
                      <a:pt x="446" y="110"/>
                      <a:pt x="483" y="32"/>
                    </a:cubicBezTo>
                    <a:cubicBezTo>
                      <a:pt x="488" y="22"/>
                      <a:pt x="484" y="10"/>
                      <a:pt x="474" y="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5848000" y="2567244"/>
                <a:ext cx="479144" cy="598532"/>
              </a:xfrm>
              <a:custGeom>
                <a:avLst/>
                <a:gdLst/>
                <a:ahLst/>
                <a:cxnLst>
                  <a:cxn ang="0">
                    <a:pos x="122" y="47"/>
                  </a:cxn>
                  <a:cxn ang="0">
                    <a:pos x="106" y="33"/>
                  </a:cxn>
                  <a:cxn ang="0">
                    <a:pos x="106" y="32"/>
                  </a:cxn>
                  <a:cxn ang="0">
                    <a:pos x="106" y="13"/>
                  </a:cxn>
                  <a:cxn ang="0">
                    <a:pos x="97" y="5"/>
                  </a:cxn>
                  <a:cxn ang="0">
                    <a:pos x="91" y="5"/>
                  </a:cxn>
                  <a:cxn ang="0">
                    <a:pos x="82" y="13"/>
                  </a:cxn>
                  <a:cxn ang="0">
                    <a:pos x="82" y="14"/>
                  </a:cxn>
                  <a:cxn ang="0">
                    <a:pos x="69" y="3"/>
                  </a:cxn>
                  <a:cxn ang="0">
                    <a:pos x="57" y="3"/>
                  </a:cxn>
                  <a:cxn ang="0">
                    <a:pos x="4" y="45"/>
                  </a:cxn>
                  <a:cxn ang="0">
                    <a:pos x="3" y="58"/>
                  </a:cxn>
                  <a:cxn ang="0">
                    <a:pos x="16" y="59"/>
                  </a:cxn>
                  <a:cxn ang="0">
                    <a:pos x="63" y="22"/>
                  </a:cxn>
                  <a:cxn ang="0">
                    <a:pos x="111" y="61"/>
                  </a:cxn>
                  <a:cxn ang="0">
                    <a:pos x="124" y="60"/>
                  </a:cxn>
                  <a:cxn ang="0">
                    <a:pos x="122" y="47"/>
                  </a:cxn>
                  <a:cxn ang="0">
                    <a:pos x="19" y="62"/>
                  </a:cxn>
                  <a:cxn ang="0">
                    <a:pos x="19" y="110"/>
                  </a:cxn>
                  <a:cxn ang="0">
                    <a:pos x="27" y="119"/>
                  </a:cxn>
                  <a:cxn ang="0">
                    <a:pos x="60" y="119"/>
                  </a:cxn>
                  <a:cxn ang="0">
                    <a:pos x="60" y="117"/>
                  </a:cxn>
                  <a:cxn ang="0">
                    <a:pos x="60" y="82"/>
                  </a:cxn>
                  <a:cxn ang="0">
                    <a:pos x="70" y="73"/>
                  </a:cxn>
                  <a:cxn ang="0">
                    <a:pos x="78" y="73"/>
                  </a:cxn>
                  <a:cxn ang="0">
                    <a:pos x="88" y="82"/>
                  </a:cxn>
                  <a:cxn ang="0">
                    <a:pos x="88" y="117"/>
                  </a:cxn>
                  <a:cxn ang="0">
                    <a:pos x="88" y="119"/>
                  </a:cxn>
                  <a:cxn ang="0">
                    <a:pos x="98" y="119"/>
                  </a:cxn>
                  <a:cxn ang="0">
                    <a:pos x="107" y="110"/>
                  </a:cxn>
                  <a:cxn ang="0">
                    <a:pos x="107" y="63"/>
                  </a:cxn>
                  <a:cxn ang="0">
                    <a:pos x="63" y="28"/>
                  </a:cxn>
                  <a:cxn ang="0">
                    <a:pos x="19" y="62"/>
                  </a:cxn>
                </a:cxnLst>
                <a:rect l="0" t="0" r="r" b="b"/>
                <a:pathLst>
                  <a:path w="127" h="119">
                    <a:moveTo>
                      <a:pt x="122" y="47"/>
                    </a:moveTo>
                    <a:cubicBezTo>
                      <a:pt x="106" y="33"/>
                      <a:pt x="106" y="33"/>
                      <a:pt x="106" y="33"/>
                    </a:cubicBezTo>
                    <a:cubicBezTo>
                      <a:pt x="106" y="33"/>
                      <a:pt x="106" y="33"/>
                      <a:pt x="106" y="32"/>
                    </a:cubicBezTo>
                    <a:cubicBezTo>
                      <a:pt x="106" y="13"/>
                      <a:pt x="106" y="13"/>
                      <a:pt x="106" y="13"/>
                    </a:cubicBezTo>
                    <a:cubicBezTo>
                      <a:pt x="106" y="8"/>
                      <a:pt x="102" y="5"/>
                      <a:pt x="97" y="5"/>
                    </a:cubicBezTo>
                    <a:cubicBezTo>
                      <a:pt x="91" y="5"/>
                      <a:pt x="91" y="5"/>
                      <a:pt x="91" y="5"/>
                    </a:cubicBezTo>
                    <a:cubicBezTo>
                      <a:pt x="86" y="5"/>
                      <a:pt x="82" y="8"/>
                      <a:pt x="82" y="13"/>
                    </a:cubicBezTo>
                    <a:cubicBezTo>
                      <a:pt x="82" y="14"/>
                      <a:pt x="82" y="14"/>
                      <a:pt x="82" y="14"/>
                    </a:cubicBezTo>
                    <a:cubicBezTo>
                      <a:pt x="69" y="3"/>
                      <a:pt x="69" y="3"/>
                      <a:pt x="69" y="3"/>
                    </a:cubicBezTo>
                    <a:cubicBezTo>
                      <a:pt x="65" y="0"/>
                      <a:pt x="61" y="0"/>
                      <a:pt x="57" y="3"/>
                    </a:cubicBezTo>
                    <a:cubicBezTo>
                      <a:pt x="4" y="45"/>
                      <a:pt x="4" y="45"/>
                      <a:pt x="4" y="45"/>
                    </a:cubicBezTo>
                    <a:cubicBezTo>
                      <a:pt x="1" y="48"/>
                      <a:pt x="0" y="54"/>
                      <a:pt x="3" y="58"/>
                    </a:cubicBezTo>
                    <a:cubicBezTo>
                      <a:pt x="6" y="62"/>
                      <a:pt x="12" y="63"/>
                      <a:pt x="16" y="59"/>
                    </a:cubicBezTo>
                    <a:cubicBezTo>
                      <a:pt x="63" y="22"/>
                      <a:pt x="63" y="22"/>
                      <a:pt x="63" y="22"/>
                    </a:cubicBezTo>
                    <a:cubicBezTo>
                      <a:pt x="111" y="61"/>
                      <a:pt x="111" y="61"/>
                      <a:pt x="111" y="61"/>
                    </a:cubicBezTo>
                    <a:cubicBezTo>
                      <a:pt x="115" y="64"/>
                      <a:pt x="121" y="64"/>
                      <a:pt x="124" y="60"/>
                    </a:cubicBezTo>
                    <a:cubicBezTo>
                      <a:pt x="127" y="56"/>
                      <a:pt x="126" y="50"/>
                      <a:pt x="122" y="47"/>
                    </a:cubicBezTo>
                    <a:close/>
                    <a:moveTo>
                      <a:pt x="19" y="62"/>
                    </a:moveTo>
                    <a:cubicBezTo>
                      <a:pt x="19" y="110"/>
                      <a:pt x="19" y="110"/>
                      <a:pt x="19" y="110"/>
                    </a:cubicBezTo>
                    <a:cubicBezTo>
                      <a:pt x="19" y="115"/>
                      <a:pt x="22" y="119"/>
                      <a:pt x="27" y="119"/>
                    </a:cubicBezTo>
                    <a:cubicBezTo>
                      <a:pt x="60" y="119"/>
                      <a:pt x="60" y="119"/>
                      <a:pt x="60" y="119"/>
                    </a:cubicBezTo>
                    <a:cubicBezTo>
                      <a:pt x="60" y="118"/>
                      <a:pt x="60" y="118"/>
                      <a:pt x="60" y="117"/>
                    </a:cubicBezTo>
                    <a:cubicBezTo>
                      <a:pt x="60" y="82"/>
                      <a:pt x="60" y="82"/>
                      <a:pt x="60" y="82"/>
                    </a:cubicBezTo>
                    <a:cubicBezTo>
                      <a:pt x="60" y="77"/>
                      <a:pt x="64" y="73"/>
                      <a:pt x="70" y="73"/>
                    </a:cubicBezTo>
                    <a:cubicBezTo>
                      <a:pt x="78" y="73"/>
                      <a:pt x="78" y="73"/>
                      <a:pt x="78" y="73"/>
                    </a:cubicBezTo>
                    <a:cubicBezTo>
                      <a:pt x="84" y="73"/>
                      <a:pt x="88" y="77"/>
                      <a:pt x="88" y="82"/>
                    </a:cubicBezTo>
                    <a:cubicBezTo>
                      <a:pt x="88" y="117"/>
                      <a:pt x="88" y="117"/>
                      <a:pt x="88" y="117"/>
                    </a:cubicBezTo>
                    <a:cubicBezTo>
                      <a:pt x="88" y="118"/>
                      <a:pt x="88" y="118"/>
                      <a:pt x="88" y="119"/>
                    </a:cubicBezTo>
                    <a:cubicBezTo>
                      <a:pt x="98" y="119"/>
                      <a:pt x="98" y="119"/>
                      <a:pt x="98" y="119"/>
                    </a:cubicBezTo>
                    <a:cubicBezTo>
                      <a:pt x="103" y="119"/>
                      <a:pt x="107" y="115"/>
                      <a:pt x="107" y="110"/>
                    </a:cubicBezTo>
                    <a:cubicBezTo>
                      <a:pt x="107" y="63"/>
                      <a:pt x="107" y="63"/>
                      <a:pt x="107" y="63"/>
                    </a:cubicBezTo>
                    <a:cubicBezTo>
                      <a:pt x="63" y="28"/>
                      <a:pt x="63" y="28"/>
                      <a:pt x="63" y="28"/>
                    </a:cubicBezTo>
                    <a:lnTo>
                      <a:pt x="19" y="6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5961020" y="3390757"/>
                <a:ext cx="421838" cy="517879"/>
              </a:xfrm>
              <a:custGeom>
                <a:avLst/>
                <a:gdLst/>
                <a:ahLst/>
                <a:cxnLst>
                  <a:cxn ang="0">
                    <a:pos x="105" y="60"/>
                  </a:cxn>
                  <a:cxn ang="0">
                    <a:pos x="104" y="60"/>
                  </a:cxn>
                  <a:cxn ang="0">
                    <a:pos x="102" y="59"/>
                  </a:cxn>
                  <a:cxn ang="0">
                    <a:pos x="102" y="59"/>
                  </a:cxn>
                  <a:cxn ang="0">
                    <a:pos x="105" y="52"/>
                  </a:cxn>
                  <a:cxn ang="0">
                    <a:pos x="97" y="45"/>
                  </a:cxn>
                  <a:cxn ang="0">
                    <a:pos x="95" y="44"/>
                  </a:cxn>
                  <a:cxn ang="0">
                    <a:pos x="90" y="44"/>
                  </a:cxn>
                  <a:cxn ang="0">
                    <a:pos x="57" y="45"/>
                  </a:cxn>
                  <a:cxn ang="0">
                    <a:pos x="59" y="12"/>
                  </a:cxn>
                  <a:cxn ang="0">
                    <a:pos x="45" y="3"/>
                  </a:cxn>
                  <a:cxn ang="0">
                    <a:pos x="45" y="21"/>
                  </a:cxn>
                  <a:cxn ang="0">
                    <a:pos x="31" y="44"/>
                  </a:cxn>
                  <a:cxn ang="0">
                    <a:pos x="15" y="54"/>
                  </a:cxn>
                  <a:cxn ang="0">
                    <a:pos x="0" y="58"/>
                  </a:cxn>
                  <a:cxn ang="0">
                    <a:pos x="0" y="99"/>
                  </a:cxn>
                  <a:cxn ang="0">
                    <a:pos x="3" y="99"/>
                  </a:cxn>
                  <a:cxn ang="0">
                    <a:pos x="37" y="101"/>
                  </a:cxn>
                  <a:cxn ang="0">
                    <a:pos x="78" y="98"/>
                  </a:cxn>
                  <a:cxn ang="0">
                    <a:pos x="86" y="88"/>
                  </a:cxn>
                  <a:cxn ang="0">
                    <a:pos x="96" y="84"/>
                  </a:cxn>
                  <a:cxn ang="0">
                    <a:pos x="95" y="74"/>
                  </a:cxn>
                  <a:cxn ang="0">
                    <a:pos x="103" y="72"/>
                  </a:cxn>
                  <a:cxn ang="0">
                    <a:pos x="105" y="60"/>
                  </a:cxn>
                </a:cxnLst>
                <a:rect l="0" t="0" r="r" b="b"/>
                <a:pathLst>
                  <a:path w="112" h="103">
                    <a:moveTo>
                      <a:pt x="105" y="60"/>
                    </a:moveTo>
                    <a:cubicBezTo>
                      <a:pt x="105" y="60"/>
                      <a:pt x="104" y="60"/>
                      <a:pt x="104" y="60"/>
                    </a:cubicBezTo>
                    <a:cubicBezTo>
                      <a:pt x="103" y="60"/>
                      <a:pt x="102" y="60"/>
                      <a:pt x="102" y="59"/>
                    </a:cubicBezTo>
                    <a:cubicBezTo>
                      <a:pt x="102" y="59"/>
                      <a:pt x="102" y="59"/>
                      <a:pt x="102" y="59"/>
                    </a:cubicBezTo>
                    <a:cubicBezTo>
                      <a:pt x="103" y="58"/>
                      <a:pt x="105" y="56"/>
                      <a:pt x="105" y="52"/>
                    </a:cubicBezTo>
                    <a:cubicBezTo>
                      <a:pt x="106" y="47"/>
                      <a:pt x="101" y="45"/>
                      <a:pt x="97" y="45"/>
                    </a:cubicBezTo>
                    <a:cubicBezTo>
                      <a:pt x="96" y="44"/>
                      <a:pt x="96" y="44"/>
                      <a:pt x="95" y="44"/>
                    </a:cubicBezTo>
                    <a:cubicBezTo>
                      <a:pt x="92" y="44"/>
                      <a:pt x="90" y="44"/>
                      <a:pt x="90" y="44"/>
                    </a:cubicBezTo>
                    <a:cubicBezTo>
                      <a:pt x="78" y="44"/>
                      <a:pt x="57" y="45"/>
                      <a:pt x="57" y="45"/>
                    </a:cubicBezTo>
                    <a:cubicBezTo>
                      <a:pt x="59" y="40"/>
                      <a:pt x="62" y="25"/>
                      <a:pt x="59" y="12"/>
                    </a:cubicBezTo>
                    <a:cubicBezTo>
                      <a:pt x="56" y="0"/>
                      <a:pt x="45" y="3"/>
                      <a:pt x="45" y="3"/>
                    </a:cubicBezTo>
                    <a:cubicBezTo>
                      <a:pt x="45" y="3"/>
                      <a:pt x="45" y="14"/>
                      <a:pt x="45" y="21"/>
                    </a:cubicBezTo>
                    <a:cubicBezTo>
                      <a:pt x="44" y="29"/>
                      <a:pt x="35" y="42"/>
                      <a:pt x="31" y="44"/>
                    </a:cubicBezTo>
                    <a:cubicBezTo>
                      <a:pt x="27" y="45"/>
                      <a:pt x="23" y="48"/>
                      <a:pt x="15" y="54"/>
                    </a:cubicBezTo>
                    <a:cubicBezTo>
                      <a:pt x="11" y="57"/>
                      <a:pt x="5" y="58"/>
                      <a:pt x="0" y="58"/>
                    </a:cubicBezTo>
                    <a:cubicBezTo>
                      <a:pt x="0" y="99"/>
                      <a:pt x="0" y="99"/>
                      <a:pt x="0" y="99"/>
                    </a:cubicBezTo>
                    <a:cubicBezTo>
                      <a:pt x="1" y="99"/>
                      <a:pt x="2" y="99"/>
                      <a:pt x="3" y="99"/>
                    </a:cubicBezTo>
                    <a:cubicBezTo>
                      <a:pt x="9" y="98"/>
                      <a:pt x="27" y="99"/>
                      <a:pt x="37" y="101"/>
                    </a:cubicBezTo>
                    <a:cubicBezTo>
                      <a:pt x="48" y="103"/>
                      <a:pt x="66" y="101"/>
                      <a:pt x="78" y="98"/>
                    </a:cubicBezTo>
                    <a:cubicBezTo>
                      <a:pt x="89" y="96"/>
                      <a:pt x="86" y="88"/>
                      <a:pt x="86" y="88"/>
                    </a:cubicBezTo>
                    <a:cubicBezTo>
                      <a:pt x="86" y="88"/>
                      <a:pt x="92" y="88"/>
                      <a:pt x="96" y="84"/>
                    </a:cubicBezTo>
                    <a:cubicBezTo>
                      <a:pt x="100" y="80"/>
                      <a:pt x="95" y="74"/>
                      <a:pt x="95" y="74"/>
                    </a:cubicBezTo>
                    <a:cubicBezTo>
                      <a:pt x="98" y="74"/>
                      <a:pt x="100" y="73"/>
                      <a:pt x="103" y="72"/>
                    </a:cubicBezTo>
                    <a:cubicBezTo>
                      <a:pt x="112" y="65"/>
                      <a:pt x="105" y="60"/>
                      <a:pt x="105" y="6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47019" y="1053934"/>
                <a:ext cx="350205" cy="573063"/>
              </a:xfrm>
              <a:custGeom>
                <a:avLst/>
                <a:gdLst/>
                <a:ahLst/>
                <a:cxnLst>
                  <a:cxn ang="0">
                    <a:pos x="47" y="0"/>
                  </a:cxn>
                  <a:cxn ang="0">
                    <a:pos x="63" y="4"/>
                  </a:cxn>
                  <a:cxn ang="0">
                    <a:pos x="68" y="45"/>
                  </a:cxn>
                  <a:cxn ang="0">
                    <a:pos x="59" y="63"/>
                  </a:cxn>
                  <a:cxn ang="0">
                    <a:pos x="61" y="75"/>
                  </a:cxn>
                  <a:cxn ang="0">
                    <a:pos x="77" y="84"/>
                  </a:cxn>
                  <a:cxn ang="0">
                    <a:pos x="93" y="89"/>
                  </a:cxn>
                  <a:cxn ang="0">
                    <a:pos x="88" y="114"/>
                  </a:cxn>
                  <a:cxn ang="0">
                    <a:pos x="5" y="114"/>
                  </a:cxn>
                  <a:cxn ang="0">
                    <a:pos x="0" y="89"/>
                  </a:cxn>
                  <a:cxn ang="0">
                    <a:pos x="15" y="84"/>
                  </a:cxn>
                  <a:cxn ang="0">
                    <a:pos x="31" y="75"/>
                  </a:cxn>
                  <a:cxn ang="0">
                    <a:pos x="33" y="63"/>
                  </a:cxn>
                  <a:cxn ang="0">
                    <a:pos x="24" y="45"/>
                  </a:cxn>
                  <a:cxn ang="0">
                    <a:pos x="29" y="4"/>
                  </a:cxn>
                  <a:cxn ang="0">
                    <a:pos x="46" y="0"/>
                  </a:cxn>
                  <a:cxn ang="0">
                    <a:pos x="46" y="0"/>
                  </a:cxn>
                  <a:cxn ang="0">
                    <a:pos x="47" y="0"/>
                  </a:cxn>
                </a:cxnLst>
                <a:rect l="0" t="0" r="r" b="b"/>
                <a:pathLst>
                  <a:path w="93" h="114">
                    <a:moveTo>
                      <a:pt x="47" y="0"/>
                    </a:moveTo>
                    <a:cubicBezTo>
                      <a:pt x="53" y="0"/>
                      <a:pt x="59" y="1"/>
                      <a:pt x="63" y="4"/>
                    </a:cubicBezTo>
                    <a:cubicBezTo>
                      <a:pt x="72" y="12"/>
                      <a:pt x="70" y="27"/>
                      <a:pt x="68" y="45"/>
                    </a:cubicBezTo>
                    <a:cubicBezTo>
                      <a:pt x="67" y="55"/>
                      <a:pt x="62" y="60"/>
                      <a:pt x="59" y="63"/>
                    </a:cubicBezTo>
                    <a:cubicBezTo>
                      <a:pt x="59" y="67"/>
                      <a:pt x="61" y="75"/>
                      <a:pt x="61" y="75"/>
                    </a:cubicBezTo>
                    <a:cubicBezTo>
                      <a:pt x="65" y="81"/>
                      <a:pt x="70" y="83"/>
                      <a:pt x="77" y="84"/>
                    </a:cubicBezTo>
                    <a:cubicBezTo>
                      <a:pt x="84" y="86"/>
                      <a:pt x="92" y="89"/>
                      <a:pt x="93" y="89"/>
                    </a:cubicBezTo>
                    <a:cubicBezTo>
                      <a:pt x="88" y="114"/>
                      <a:pt x="88" y="114"/>
                      <a:pt x="88" y="114"/>
                    </a:cubicBezTo>
                    <a:cubicBezTo>
                      <a:pt x="5" y="114"/>
                      <a:pt x="5" y="114"/>
                      <a:pt x="5" y="114"/>
                    </a:cubicBezTo>
                    <a:cubicBezTo>
                      <a:pt x="0" y="89"/>
                      <a:pt x="0" y="89"/>
                      <a:pt x="0" y="89"/>
                    </a:cubicBezTo>
                    <a:cubicBezTo>
                      <a:pt x="9" y="86"/>
                      <a:pt x="8" y="86"/>
                      <a:pt x="15" y="84"/>
                    </a:cubicBezTo>
                    <a:cubicBezTo>
                      <a:pt x="22" y="83"/>
                      <a:pt x="28" y="81"/>
                      <a:pt x="31" y="75"/>
                    </a:cubicBezTo>
                    <a:cubicBezTo>
                      <a:pt x="31" y="75"/>
                      <a:pt x="33" y="67"/>
                      <a:pt x="33" y="63"/>
                    </a:cubicBezTo>
                    <a:cubicBezTo>
                      <a:pt x="30" y="60"/>
                      <a:pt x="26" y="55"/>
                      <a:pt x="24" y="45"/>
                    </a:cubicBezTo>
                    <a:cubicBezTo>
                      <a:pt x="22" y="27"/>
                      <a:pt x="20" y="11"/>
                      <a:pt x="29" y="4"/>
                    </a:cubicBezTo>
                    <a:cubicBezTo>
                      <a:pt x="33" y="1"/>
                      <a:pt x="39" y="0"/>
                      <a:pt x="46" y="0"/>
                    </a:cubicBezTo>
                    <a:cubicBezTo>
                      <a:pt x="46" y="0"/>
                      <a:pt x="46" y="0"/>
                      <a:pt x="46" y="0"/>
                    </a:cubicBezTo>
                    <a:cubicBezTo>
                      <a:pt x="46" y="0"/>
                      <a:pt x="47" y="0"/>
                      <a:pt x="4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3735627" y="5574762"/>
                <a:ext cx="415471" cy="224980"/>
              </a:xfrm>
              <a:custGeom>
                <a:avLst/>
                <a:gdLst/>
                <a:ahLst/>
                <a:cxnLst>
                  <a:cxn ang="0">
                    <a:pos x="110" y="4"/>
                  </a:cxn>
                  <a:cxn ang="0">
                    <a:pos x="101" y="0"/>
                  </a:cxn>
                  <a:cxn ang="0">
                    <a:pos x="8" y="1"/>
                  </a:cxn>
                  <a:cxn ang="0">
                    <a:pos x="0" y="3"/>
                  </a:cxn>
                  <a:cxn ang="0">
                    <a:pos x="54" y="45"/>
                  </a:cxn>
                  <a:cxn ang="0">
                    <a:pos x="110" y="4"/>
                  </a:cxn>
                </a:cxnLst>
                <a:rect l="0" t="0" r="r" b="b"/>
                <a:pathLst>
                  <a:path w="110" h="45">
                    <a:moveTo>
                      <a:pt x="110" y="4"/>
                    </a:moveTo>
                    <a:cubicBezTo>
                      <a:pt x="107" y="2"/>
                      <a:pt x="104" y="0"/>
                      <a:pt x="101" y="0"/>
                    </a:cubicBezTo>
                    <a:cubicBezTo>
                      <a:pt x="8" y="1"/>
                      <a:pt x="8" y="1"/>
                      <a:pt x="8" y="1"/>
                    </a:cubicBezTo>
                    <a:cubicBezTo>
                      <a:pt x="5" y="1"/>
                      <a:pt x="3" y="2"/>
                      <a:pt x="0" y="3"/>
                    </a:cubicBezTo>
                    <a:cubicBezTo>
                      <a:pt x="54" y="45"/>
                      <a:pt x="54" y="45"/>
                      <a:pt x="54" y="45"/>
                    </a:cubicBezTo>
                    <a:lnTo>
                      <a:pt x="110" y="4"/>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4030117" y="5623579"/>
                <a:ext cx="140082" cy="318368"/>
              </a:xfrm>
              <a:custGeom>
                <a:avLst/>
                <a:gdLst/>
                <a:ahLst/>
                <a:cxnLst>
                  <a:cxn ang="0">
                    <a:pos x="36" y="0"/>
                  </a:cxn>
                  <a:cxn ang="0">
                    <a:pos x="0" y="27"/>
                  </a:cxn>
                  <a:cxn ang="0">
                    <a:pos x="36" y="63"/>
                  </a:cxn>
                  <a:cxn ang="0">
                    <a:pos x="37" y="57"/>
                  </a:cxn>
                  <a:cxn ang="0">
                    <a:pos x="37" y="4"/>
                  </a:cxn>
                  <a:cxn ang="0">
                    <a:pos x="36" y="0"/>
                  </a:cxn>
                </a:cxnLst>
                <a:rect l="0" t="0" r="r" b="b"/>
                <a:pathLst>
                  <a:path w="37" h="63">
                    <a:moveTo>
                      <a:pt x="36" y="0"/>
                    </a:moveTo>
                    <a:cubicBezTo>
                      <a:pt x="0" y="27"/>
                      <a:pt x="0" y="27"/>
                      <a:pt x="0" y="27"/>
                    </a:cubicBezTo>
                    <a:cubicBezTo>
                      <a:pt x="36" y="63"/>
                      <a:pt x="36" y="63"/>
                      <a:pt x="36" y="63"/>
                    </a:cubicBezTo>
                    <a:cubicBezTo>
                      <a:pt x="37" y="61"/>
                      <a:pt x="37" y="59"/>
                      <a:pt x="37" y="57"/>
                    </a:cubicBezTo>
                    <a:cubicBezTo>
                      <a:pt x="37" y="4"/>
                      <a:pt x="37" y="4"/>
                      <a:pt x="37" y="4"/>
                    </a:cubicBezTo>
                    <a:cubicBezTo>
                      <a:pt x="37" y="3"/>
                      <a:pt x="37" y="1"/>
                      <a:pt x="3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3713341" y="5619334"/>
                <a:ext cx="143266" cy="331103"/>
              </a:xfrm>
              <a:custGeom>
                <a:avLst/>
                <a:gdLst/>
                <a:ahLst/>
                <a:cxnLst>
                  <a:cxn ang="0">
                    <a:pos x="2" y="0"/>
                  </a:cxn>
                  <a:cxn ang="0">
                    <a:pos x="0" y="6"/>
                  </a:cxn>
                  <a:cxn ang="0">
                    <a:pos x="1" y="59"/>
                  </a:cxn>
                  <a:cxn ang="0">
                    <a:pos x="3" y="66"/>
                  </a:cxn>
                  <a:cxn ang="0">
                    <a:pos x="38" y="29"/>
                  </a:cxn>
                  <a:cxn ang="0">
                    <a:pos x="2" y="0"/>
                  </a:cxn>
                </a:cxnLst>
                <a:rect l="0" t="0" r="r" b="b"/>
                <a:pathLst>
                  <a:path w="38" h="66">
                    <a:moveTo>
                      <a:pt x="2" y="0"/>
                    </a:moveTo>
                    <a:cubicBezTo>
                      <a:pt x="1" y="2"/>
                      <a:pt x="0" y="4"/>
                      <a:pt x="0" y="6"/>
                    </a:cubicBezTo>
                    <a:cubicBezTo>
                      <a:pt x="1" y="59"/>
                      <a:pt x="1" y="59"/>
                      <a:pt x="1" y="59"/>
                    </a:cubicBezTo>
                    <a:cubicBezTo>
                      <a:pt x="1" y="61"/>
                      <a:pt x="1" y="64"/>
                      <a:pt x="3" y="66"/>
                    </a:cubicBezTo>
                    <a:cubicBezTo>
                      <a:pt x="38" y="29"/>
                      <a:pt x="38" y="29"/>
                      <a:pt x="38" y="29"/>
                    </a:cubicBezTo>
                    <a:lnTo>
                      <a:pt x="2" y="0"/>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743586" y="5784885"/>
                <a:ext cx="402736" cy="201633"/>
              </a:xfrm>
              <a:custGeom>
                <a:avLst/>
                <a:gdLst/>
                <a:ahLst/>
                <a:cxnLst>
                  <a:cxn ang="0">
                    <a:pos x="54" y="11"/>
                  </a:cxn>
                  <a:cxn ang="0">
                    <a:pos x="50" y="11"/>
                  </a:cxn>
                  <a:cxn ang="0">
                    <a:pos x="36" y="1"/>
                  </a:cxn>
                  <a:cxn ang="0">
                    <a:pos x="0" y="38"/>
                  </a:cxn>
                  <a:cxn ang="0">
                    <a:pos x="7" y="40"/>
                  </a:cxn>
                  <a:cxn ang="0">
                    <a:pos x="99" y="39"/>
                  </a:cxn>
                  <a:cxn ang="0">
                    <a:pos x="107" y="37"/>
                  </a:cxn>
                  <a:cxn ang="0">
                    <a:pos x="70" y="0"/>
                  </a:cxn>
                  <a:cxn ang="0">
                    <a:pos x="54" y="11"/>
                  </a:cxn>
                </a:cxnLst>
                <a:rect l="0" t="0" r="r" b="b"/>
                <a:pathLst>
                  <a:path w="107" h="40">
                    <a:moveTo>
                      <a:pt x="54" y="11"/>
                    </a:moveTo>
                    <a:cubicBezTo>
                      <a:pt x="53" y="12"/>
                      <a:pt x="51" y="12"/>
                      <a:pt x="50" y="11"/>
                    </a:cubicBezTo>
                    <a:cubicBezTo>
                      <a:pt x="36" y="1"/>
                      <a:pt x="36" y="1"/>
                      <a:pt x="36" y="1"/>
                    </a:cubicBezTo>
                    <a:cubicBezTo>
                      <a:pt x="0" y="38"/>
                      <a:pt x="0" y="38"/>
                      <a:pt x="0" y="38"/>
                    </a:cubicBezTo>
                    <a:cubicBezTo>
                      <a:pt x="2" y="39"/>
                      <a:pt x="5" y="40"/>
                      <a:pt x="7" y="40"/>
                    </a:cubicBezTo>
                    <a:cubicBezTo>
                      <a:pt x="99" y="39"/>
                      <a:pt x="99" y="39"/>
                      <a:pt x="99" y="39"/>
                    </a:cubicBezTo>
                    <a:cubicBezTo>
                      <a:pt x="102" y="39"/>
                      <a:pt x="105" y="38"/>
                      <a:pt x="107" y="37"/>
                    </a:cubicBezTo>
                    <a:cubicBezTo>
                      <a:pt x="70" y="0"/>
                      <a:pt x="70" y="0"/>
                      <a:pt x="70" y="0"/>
                    </a:cubicBezTo>
                    <a:lnTo>
                      <a:pt x="54" y="11"/>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278122" y="4432882"/>
                <a:ext cx="452083" cy="407511"/>
              </a:xfrm>
              <a:custGeom>
                <a:avLst/>
                <a:gdLst/>
                <a:ahLst/>
                <a:cxnLst>
                  <a:cxn ang="0">
                    <a:pos x="114" y="21"/>
                  </a:cxn>
                  <a:cxn ang="0">
                    <a:pos x="119" y="10"/>
                  </a:cxn>
                  <a:cxn ang="0">
                    <a:pos x="119" y="8"/>
                  </a:cxn>
                  <a:cxn ang="0">
                    <a:pos x="117" y="6"/>
                  </a:cxn>
                  <a:cxn ang="0">
                    <a:pos x="54" y="0"/>
                  </a:cxn>
                  <a:cxn ang="0">
                    <a:pos x="52" y="1"/>
                  </a:cxn>
                  <a:cxn ang="0">
                    <a:pos x="47" y="11"/>
                  </a:cxn>
                  <a:cxn ang="0">
                    <a:pos x="28" y="53"/>
                  </a:cxn>
                  <a:cxn ang="0">
                    <a:pos x="17" y="50"/>
                  </a:cxn>
                  <a:cxn ang="0">
                    <a:pos x="5" y="54"/>
                  </a:cxn>
                  <a:cxn ang="0">
                    <a:pos x="0" y="64"/>
                  </a:cxn>
                  <a:cxn ang="0">
                    <a:pos x="4" y="72"/>
                  </a:cxn>
                  <a:cxn ang="0">
                    <a:pos x="8" y="75"/>
                  </a:cxn>
                  <a:cxn ang="0">
                    <a:pos x="17" y="77"/>
                  </a:cxn>
                  <a:cxn ang="0">
                    <a:pos x="31" y="71"/>
                  </a:cxn>
                  <a:cxn ang="0">
                    <a:pos x="33" y="69"/>
                  </a:cxn>
                  <a:cxn ang="0">
                    <a:pos x="33" y="69"/>
                  </a:cxn>
                  <a:cxn ang="0">
                    <a:pos x="33" y="68"/>
                  </a:cxn>
                  <a:cxn ang="0">
                    <a:pos x="33" y="68"/>
                  </a:cxn>
                  <a:cxn ang="0">
                    <a:pos x="57" y="17"/>
                  </a:cxn>
                  <a:cxn ang="0">
                    <a:pos x="101" y="22"/>
                  </a:cxn>
                  <a:cxn ang="0">
                    <a:pos x="85" y="58"/>
                  </a:cxn>
                  <a:cxn ang="0">
                    <a:pos x="74" y="55"/>
                  </a:cxn>
                  <a:cxn ang="0">
                    <a:pos x="57" y="68"/>
                  </a:cxn>
                  <a:cxn ang="0">
                    <a:pos x="65" y="79"/>
                  </a:cxn>
                  <a:cxn ang="0">
                    <a:pos x="74" y="81"/>
                  </a:cxn>
                  <a:cxn ang="0">
                    <a:pos x="88" y="75"/>
                  </a:cxn>
                  <a:cxn ang="0">
                    <a:pos x="90" y="73"/>
                  </a:cxn>
                  <a:cxn ang="0">
                    <a:pos x="90" y="72"/>
                  </a:cxn>
                  <a:cxn ang="0">
                    <a:pos x="90" y="72"/>
                  </a:cxn>
                  <a:cxn ang="0">
                    <a:pos x="113" y="22"/>
                  </a:cxn>
                  <a:cxn ang="0">
                    <a:pos x="114" y="21"/>
                  </a:cxn>
                </a:cxnLst>
                <a:rect l="0" t="0" r="r" b="b"/>
                <a:pathLst>
                  <a:path w="120" h="81">
                    <a:moveTo>
                      <a:pt x="114" y="21"/>
                    </a:moveTo>
                    <a:cubicBezTo>
                      <a:pt x="119" y="10"/>
                      <a:pt x="119" y="10"/>
                      <a:pt x="119" y="10"/>
                    </a:cubicBezTo>
                    <a:cubicBezTo>
                      <a:pt x="120" y="9"/>
                      <a:pt x="119" y="8"/>
                      <a:pt x="119" y="8"/>
                    </a:cubicBezTo>
                    <a:cubicBezTo>
                      <a:pt x="119" y="7"/>
                      <a:pt x="118" y="6"/>
                      <a:pt x="117" y="6"/>
                    </a:cubicBezTo>
                    <a:cubicBezTo>
                      <a:pt x="54" y="0"/>
                      <a:pt x="54" y="0"/>
                      <a:pt x="54" y="0"/>
                    </a:cubicBezTo>
                    <a:cubicBezTo>
                      <a:pt x="53" y="0"/>
                      <a:pt x="52" y="0"/>
                      <a:pt x="52" y="1"/>
                    </a:cubicBezTo>
                    <a:cubicBezTo>
                      <a:pt x="47" y="11"/>
                      <a:pt x="47" y="11"/>
                      <a:pt x="47" y="11"/>
                    </a:cubicBezTo>
                    <a:cubicBezTo>
                      <a:pt x="28" y="53"/>
                      <a:pt x="28" y="53"/>
                      <a:pt x="28" y="53"/>
                    </a:cubicBezTo>
                    <a:cubicBezTo>
                      <a:pt x="25" y="51"/>
                      <a:pt x="21" y="50"/>
                      <a:pt x="17" y="50"/>
                    </a:cubicBezTo>
                    <a:cubicBezTo>
                      <a:pt x="13" y="50"/>
                      <a:pt x="9" y="52"/>
                      <a:pt x="5" y="54"/>
                    </a:cubicBezTo>
                    <a:cubicBezTo>
                      <a:pt x="2" y="57"/>
                      <a:pt x="0" y="60"/>
                      <a:pt x="0" y="64"/>
                    </a:cubicBezTo>
                    <a:cubicBezTo>
                      <a:pt x="0" y="67"/>
                      <a:pt x="1" y="70"/>
                      <a:pt x="4" y="72"/>
                    </a:cubicBezTo>
                    <a:cubicBezTo>
                      <a:pt x="5" y="73"/>
                      <a:pt x="7" y="74"/>
                      <a:pt x="8" y="75"/>
                    </a:cubicBezTo>
                    <a:cubicBezTo>
                      <a:pt x="11" y="76"/>
                      <a:pt x="14" y="77"/>
                      <a:pt x="17" y="77"/>
                    </a:cubicBezTo>
                    <a:cubicBezTo>
                      <a:pt x="23" y="77"/>
                      <a:pt x="28" y="75"/>
                      <a:pt x="31" y="71"/>
                    </a:cubicBezTo>
                    <a:cubicBezTo>
                      <a:pt x="32" y="71"/>
                      <a:pt x="32" y="70"/>
                      <a:pt x="33" y="69"/>
                    </a:cubicBezTo>
                    <a:cubicBezTo>
                      <a:pt x="33" y="69"/>
                      <a:pt x="33" y="69"/>
                      <a:pt x="33" y="69"/>
                    </a:cubicBezTo>
                    <a:cubicBezTo>
                      <a:pt x="33" y="69"/>
                      <a:pt x="33" y="68"/>
                      <a:pt x="33" y="68"/>
                    </a:cubicBezTo>
                    <a:cubicBezTo>
                      <a:pt x="33" y="68"/>
                      <a:pt x="33" y="68"/>
                      <a:pt x="33" y="68"/>
                    </a:cubicBezTo>
                    <a:cubicBezTo>
                      <a:pt x="34" y="66"/>
                      <a:pt x="38" y="58"/>
                      <a:pt x="57" y="17"/>
                    </a:cubicBezTo>
                    <a:cubicBezTo>
                      <a:pt x="101" y="22"/>
                      <a:pt x="101" y="22"/>
                      <a:pt x="101" y="22"/>
                    </a:cubicBezTo>
                    <a:cubicBezTo>
                      <a:pt x="85" y="58"/>
                      <a:pt x="85" y="58"/>
                      <a:pt x="85" y="58"/>
                    </a:cubicBezTo>
                    <a:cubicBezTo>
                      <a:pt x="82" y="56"/>
                      <a:pt x="78" y="55"/>
                      <a:pt x="74" y="55"/>
                    </a:cubicBezTo>
                    <a:cubicBezTo>
                      <a:pt x="65" y="54"/>
                      <a:pt x="57" y="60"/>
                      <a:pt x="57" y="68"/>
                    </a:cubicBezTo>
                    <a:cubicBezTo>
                      <a:pt x="57" y="73"/>
                      <a:pt x="60" y="77"/>
                      <a:pt x="65" y="79"/>
                    </a:cubicBezTo>
                    <a:cubicBezTo>
                      <a:pt x="68" y="81"/>
                      <a:pt x="71" y="81"/>
                      <a:pt x="74" y="81"/>
                    </a:cubicBezTo>
                    <a:cubicBezTo>
                      <a:pt x="80" y="81"/>
                      <a:pt x="85" y="79"/>
                      <a:pt x="88" y="75"/>
                    </a:cubicBezTo>
                    <a:cubicBezTo>
                      <a:pt x="89" y="74"/>
                      <a:pt x="89" y="74"/>
                      <a:pt x="90" y="73"/>
                    </a:cubicBezTo>
                    <a:cubicBezTo>
                      <a:pt x="90" y="73"/>
                      <a:pt x="90" y="72"/>
                      <a:pt x="90" y="72"/>
                    </a:cubicBezTo>
                    <a:cubicBezTo>
                      <a:pt x="90" y="72"/>
                      <a:pt x="90" y="72"/>
                      <a:pt x="90" y="72"/>
                    </a:cubicBezTo>
                    <a:cubicBezTo>
                      <a:pt x="91" y="70"/>
                      <a:pt x="95" y="61"/>
                      <a:pt x="113" y="22"/>
                    </a:cubicBezTo>
                    <a:cubicBezTo>
                      <a:pt x="113" y="22"/>
                      <a:pt x="114" y="22"/>
                      <a:pt x="114" y="2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041585" y="5171495"/>
                <a:ext cx="410695" cy="452083"/>
              </a:xfrm>
              <a:custGeom>
                <a:avLst/>
                <a:gdLst/>
                <a:ahLst/>
                <a:cxnLst>
                  <a:cxn ang="0">
                    <a:pos x="55" y="0"/>
                  </a:cxn>
                  <a:cxn ang="0">
                    <a:pos x="109" y="36"/>
                  </a:cxn>
                  <a:cxn ang="0">
                    <a:pos x="85" y="65"/>
                  </a:cxn>
                  <a:cxn ang="0">
                    <a:pos x="102" y="90"/>
                  </a:cxn>
                  <a:cxn ang="0">
                    <a:pos x="66" y="71"/>
                  </a:cxn>
                  <a:cxn ang="0">
                    <a:pos x="55" y="72"/>
                  </a:cxn>
                  <a:cxn ang="0">
                    <a:pos x="0" y="36"/>
                  </a:cxn>
                  <a:cxn ang="0">
                    <a:pos x="55" y="0"/>
                  </a:cxn>
                </a:cxnLst>
                <a:rect l="0" t="0" r="r" b="b"/>
                <a:pathLst>
                  <a:path w="109" h="90">
                    <a:moveTo>
                      <a:pt x="55" y="0"/>
                    </a:moveTo>
                    <a:cubicBezTo>
                      <a:pt x="84" y="0"/>
                      <a:pt x="109" y="16"/>
                      <a:pt x="109" y="36"/>
                    </a:cubicBezTo>
                    <a:cubicBezTo>
                      <a:pt x="109" y="48"/>
                      <a:pt x="99" y="59"/>
                      <a:pt x="85" y="65"/>
                    </a:cubicBezTo>
                    <a:cubicBezTo>
                      <a:pt x="87" y="80"/>
                      <a:pt x="102" y="90"/>
                      <a:pt x="102" y="90"/>
                    </a:cubicBezTo>
                    <a:cubicBezTo>
                      <a:pt x="78" y="89"/>
                      <a:pt x="69" y="78"/>
                      <a:pt x="66" y="71"/>
                    </a:cubicBezTo>
                    <a:cubicBezTo>
                      <a:pt x="63" y="72"/>
                      <a:pt x="59" y="72"/>
                      <a:pt x="55" y="72"/>
                    </a:cubicBezTo>
                    <a:cubicBezTo>
                      <a:pt x="25" y="72"/>
                      <a:pt x="0" y="56"/>
                      <a:pt x="0" y="36"/>
                    </a:cubicBezTo>
                    <a:cubicBezTo>
                      <a:pt x="0" y="16"/>
                      <a:pt x="25" y="0"/>
                      <a:pt x="5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4159056" y="2817694"/>
                <a:ext cx="240368" cy="246205"/>
              </a:xfrm>
              <a:custGeom>
                <a:avLst/>
                <a:gdLst/>
                <a:ahLst/>
                <a:cxnLst>
                  <a:cxn ang="0">
                    <a:pos x="32" y="0"/>
                  </a:cxn>
                  <a:cxn ang="0">
                    <a:pos x="32" y="49"/>
                  </a:cxn>
                  <a:cxn ang="0">
                    <a:pos x="32" y="0"/>
                  </a:cxn>
                </a:cxnLst>
                <a:rect l="0" t="0" r="r" b="b"/>
                <a:pathLst>
                  <a:path w="64" h="49">
                    <a:moveTo>
                      <a:pt x="32" y="0"/>
                    </a:moveTo>
                    <a:cubicBezTo>
                      <a:pt x="0" y="0"/>
                      <a:pt x="0" y="49"/>
                      <a:pt x="32" y="49"/>
                    </a:cubicBezTo>
                    <a:cubicBezTo>
                      <a:pt x="64" y="49"/>
                      <a:pt x="64" y="0"/>
                      <a:pt x="3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018975" y="1597282"/>
                <a:ext cx="206939" cy="214368"/>
              </a:xfrm>
              <a:custGeom>
                <a:avLst/>
                <a:gdLst/>
                <a:ahLst/>
                <a:cxnLst>
                  <a:cxn ang="0">
                    <a:pos x="28" y="0"/>
                  </a:cxn>
                  <a:cxn ang="0">
                    <a:pos x="28" y="43"/>
                  </a:cxn>
                  <a:cxn ang="0">
                    <a:pos x="28" y="0"/>
                  </a:cxn>
                </a:cxnLst>
                <a:rect l="0" t="0" r="r" b="b"/>
                <a:pathLst>
                  <a:path w="55" h="43">
                    <a:moveTo>
                      <a:pt x="28" y="0"/>
                    </a:moveTo>
                    <a:cubicBezTo>
                      <a:pt x="0" y="0"/>
                      <a:pt x="0" y="43"/>
                      <a:pt x="28" y="43"/>
                    </a:cubicBezTo>
                    <a:cubicBezTo>
                      <a:pt x="55" y="43"/>
                      <a:pt x="55"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5354529" y="1389282"/>
                <a:ext cx="198980" cy="208000"/>
              </a:xfrm>
              <a:custGeom>
                <a:avLst/>
                <a:gdLst/>
                <a:ahLst/>
                <a:cxnLst>
                  <a:cxn ang="0">
                    <a:pos x="27" y="0"/>
                  </a:cxn>
                  <a:cxn ang="0">
                    <a:pos x="27" y="41"/>
                  </a:cxn>
                  <a:cxn ang="0">
                    <a:pos x="27" y="0"/>
                  </a:cxn>
                </a:cxnLst>
                <a:rect l="0" t="0" r="r" b="b"/>
                <a:pathLst>
                  <a:path w="53" h="41">
                    <a:moveTo>
                      <a:pt x="27" y="0"/>
                    </a:moveTo>
                    <a:cubicBezTo>
                      <a:pt x="0" y="0"/>
                      <a:pt x="0" y="41"/>
                      <a:pt x="27" y="41"/>
                    </a:cubicBezTo>
                    <a:cubicBezTo>
                      <a:pt x="53" y="41"/>
                      <a:pt x="53" y="0"/>
                      <a:pt x="2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3170523" y="1851977"/>
                <a:ext cx="297674" cy="312001"/>
              </a:xfrm>
              <a:custGeom>
                <a:avLst/>
                <a:gdLst/>
                <a:ahLst/>
                <a:cxnLst>
                  <a:cxn ang="0">
                    <a:pos x="40" y="0"/>
                  </a:cxn>
                  <a:cxn ang="0">
                    <a:pos x="40" y="62"/>
                  </a:cxn>
                  <a:cxn ang="0">
                    <a:pos x="40" y="0"/>
                  </a:cxn>
                </a:cxnLst>
                <a:rect l="0" t="0" r="r" b="b"/>
                <a:pathLst>
                  <a:path w="79" h="62">
                    <a:moveTo>
                      <a:pt x="40" y="0"/>
                    </a:moveTo>
                    <a:cubicBezTo>
                      <a:pt x="0" y="0"/>
                      <a:pt x="0" y="62"/>
                      <a:pt x="40" y="62"/>
                    </a:cubicBezTo>
                    <a:cubicBezTo>
                      <a:pt x="79" y="62"/>
                      <a:pt x="79" y="0"/>
                      <a:pt x="4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2490808" y="2938724"/>
                <a:ext cx="132123" cy="135837"/>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2446236" y="2667000"/>
                <a:ext cx="170327" cy="176164"/>
              </a:xfrm>
              <a:custGeom>
                <a:avLst/>
                <a:gdLst/>
                <a:ahLst/>
                <a:cxnLst>
                  <a:cxn ang="0">
                    <a:pos x="23" y="0"/>
                  </a:cxn>
                  <a:cxn ang="0">
                    <a:pos x="23" y="35"/>
                  </a:cxn>
                  <a:cxn ang="0">
                    <a:pos x="23" y="0"/>
                  </a:cxn>
                </a:cxnLst>
                <a:rect l="0" t="0" r="r" b="b"/>
                <a:pathLst>
                  <a:path w="45" h="35">
                    <a:moveTo>
                      <a:pt x="23" y="0"/>
                    </a:moveTo>
                    <a:cubicBezTo>
                      <a:pt x="0" y="0"/>
                      <a:pt x="0" y="35"/>
                      <a:pt x="23" y="35"/>
                    </a:cubicBezTo>
                    <a:cubicBezTo>
                      <a:pt x="45" y="35"/>
                      <a:pt x="45" y="0"/>
                      <a:pt x="2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55"/>
              <p:cNvSpPr>
                <a:spLocks/>
              </p:cNvSpPr>
              <p:nvPr/>
            </p:nvSpPr>
            <p:spPr bwMode="auto">
              <a:xfrm>
                <a:off x="2562440" y="2321039"/>
                <a:ext cx="49347" cy="55184"/>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56"/>
              <p:cNvSpPr>
                <a:spLocks/>
              </p:cNvSpPr>
              <p:nvPr/>
            </p:nvSpPr>
            <p:spPr bwMode="auto">
              <a:xfrm>
                <a:off x="3272402" y="2783734"/>
                <a:ext cx="270613" cy="275919"/>
              </a:xfrm>
              <a:custGeom>
                <a:avLst/>
                <a:gdLst/>
                <a:ahLst/>
                <a:cxnLst>
                  <a:cxn ang="0">
                    <a:pos x="36" y="0"/>
                  </a:cxn>
                  <a:cxn ang="0">
                    <a:pos x="36" y="55"/>
                  </a:cxn>
                  <a:cxn ang="0">
                    <a:pos x="36" y="0"/>
                  </a:cxn>
                </a:cxnLst>
                <a:rect l="0" t="0" r="r" b="b"/>
                <a:pathLst>
                  <a:path w="72" h="55">
                    <a:moveTo>
                      <a:pt x="36" y="0"/>
                    </a:moveTo>
                    <a:cubicBezTo>
                      <a:pt x="0" y="0"/>
                      <a:pt x="0" y="55"/>
                      <a:pt x="36" y="55"/>
                    </a:cubicBezTo>
                    <a:cubicBezTo>
                      <a:pt x="72" y="55"/>
                      <a:pt x="72" y="0"/>
                      <a:pt x="3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57"/>
              <p:cNvSpPr>
                <a:spLocks/>
              </p:cNvSpPr>
              <p:nvPr/>
            </p:nvSpPr>
            <p:spPr bwMode="auto">
              <a:xfrm>
                <a:off x="3363136" y="2666999"/>
                <a:ext cx="78000" cy="80653"/>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58"/>
              <p:cNvSpPr>
                <a:spLocks/>
              </p:cNvSpPr>
              <p:nvPr/>
            </p:nvSpPr>
            <p:spPr bwMode="auto">
              <a:xfrm>
                <a:off x="3283544" y="2512061"/>
                <a:ext cx="120980" cy="125225"/>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59"/>
              <p:cNvSpPr>
                <a:spLocks/>
              </p:cNvSpPr>
              <p:nvPr/>
            </p:nvSpPr>
            <p:spPr bwMode="auto">
              <a:xfrm>
                <a:off x="3291503" y="2667000"/>
                <a:ext cx="60490" cy="65796"/>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Freeform 60"/>
              <p:cNvSpPr>
                <a:spLocks/>
              </p:cNvSpPr>
              <p:nvPr/>
            </p:nvSpPr>
            <p:spPr bwMode="auto">
              <a:xfrm>
                <a:off x="3501626" y="2945041"/>
                <a:ext cx="140082" cy="144327"/>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Freeform 61"/>
              <p:cNvSpPr>
                <a:spLocks/>
              </p:cNvSpPr>
              <p:nvPr/>
            </p:nvSpPr>
            <p:spPr bwMode="auto">
              <a:xfrm>
                <a:off x="2818727" y="1722507"/>
                <a:ext cx="211715" cy="216491"/>
              </a:xfrm>
              <a:custGeom>
                <a:avLst/>
                <a:gdLst/>
                <a:ahLst/>
                <a:cxnLst>
                  <a:cxn ang="0">
                    <a:pos x="28" y="0"/>
                  </a:cxn>
                  <a:cxn ang="0">
                    <a:pos x="28" y="43"/>
                  </a:cxn>
                  <a:cxn ang="0">
                    <a:pos x="28" y="0"/>
                  </a:cxn>
                </a:cxnLst>
                <a:rect l="0" t="0" r="r" b="b"/>
                <a:pathLst>
                  <a:path w="56" h="43">
                    <a:moveTo>
                      <a:pt x="28" y="0"/>
                    </a:moveTo>
                    <a:cubicBezTo>
                      <a:pt x="0" y="0"/>
                      <a:pt x="0" y="43"/>
                      <a:pt x="28" y="43"/>
                    </a:cubicBezTo>
                    <a:cubicBezTo>
                      <a:pt x="56" y="43"/>
                      <a:pt x="56"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62"/>
              <p:cNvSpPr>
                <a:spLocks/>
              </p:cNvSpPr>
              <p:nvPr/>
            </p:nvSpPr>
            <p:spPr bwMode="auto">
              <a:xfrm>
                <a:off x="2770971" y="2034508"/>
                <a:ext cx="143266" cy="144327"/>
              </a:xfrm>
              <a:custGeom>
                <a:avLst/>
                <a:gdLst/>
                <a:ahLst/>
                <a:cxnLst>
                  <a:cxn ang="0">
                    <a:pos x="19" y="0"/>
                  </a:cxn>
                  <a:cxn ang="0">
                    <a:pos x="19" y="29"/>
                  </a:cxn>
                  <a:cxn ang="0">
                    <a:pos x="19" y="0"/>
                  </a:cxn>
                </a:cxnLst>
                <a:rect l="0" t="0" r="r" b="b"/>
                <a:pathLst>
                  <a:path w="38" h="29">
                    <a:moveTo>
                      <a:pt x="19" y="0"/>
                    </a:moveTo>
                    <a:cubicBezTo>
                      <a:pt x="0" y="0"/>
                      <a:pt x="0" y="29"/>
                      <a:pt x="19" y="29"/>
                    </a:cubicBezTo>
                    <a:cubicBezTo>
                      <a:pt x="38" y="29"/>
                      <a:pt x="38"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64"/>
              <p:cNvSpPr>
                <a:spLocks/>
              </p:cNvSpPr>
              <p:nvPr/>
            </p:nvSpPr>
            <p:spPr bwMode="auto">
              <a:xfrm>
                <a:off x="2743910" y="1902916"/>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65"/>
              <p:cNvSpPr>
                <a:spLocks/>
              </p:cNvSpPr>
              <p:nvPr/>
            </p:nvSpPr>
            <p:spPr bwMode="auto">
              <a:xfrm>
                <a:off x="2763012" y="3477777"/>
                <a:ext cx="85959" cy="89143"/>
              </a:xfrm>
              <a:custGeom>
                <a:avLst/>
                <a:gdLst/>
                <a:ahLst/>
                <a:cxnLst>
                  <a:cxn ang="0">
                    <a:pos x="11" y="0"/>
                  </a:cxn>
                  <a:cxn ang="0">
                    <a:pos x="11" y="18"/>
                  </a:cxn>
                  <a:cxn ang="0">
                    <a:pos x="11" y="0"/>
                  </a:cxn>
                </a:cxnLst>
                <a:rect l="0" t="0" r="r" b="b"/>
                <a:pathLst>
                  <a:path w="23" h="18">
                    <a:moveTo>
                      <a:pt x="11" y="0"/>
                    </a:moveTo>
                    <a:cubicBezTo>
                      <a:pt x="0" y="0"/>
                      <a:pt x="0" y="18"/>
                      <a:pt x="11" y="18"/>
                    </a:cubicBezTo>
                    <a:cubicBezTo>
                      <a:pt x="23" y="18"/>
                      <a:pt x="23" y="0"/>
                      <a:pt x="11"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Oval 69"/>
              <p:cNvSpPr>
                <a:spLocks noChangeArrowheads="1"/>
              </p:cNvSpPr>
              <p:nvPr/>
            </p:nvSpPr>
            <p:spPr bwMode="auto">
              <a:xfrm>
                <a:off x="2532195" y="4074237"/>
                <a:ext cx="227633" cy="297144"/>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 name="Freeform 75"/>
              <p:cNvSpPr>
                <a:spLocks/>
              </p:cNvSpPr>
              <p:nvPr/>
            </p:nvSpPr>
            <p:spPr bwMode="auto">
              <a:xfrm>
                <a:off x="2740727" y="4161208"/>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 name="Freeform 76"/>
              <p:cNvSpPr>
                <a:spLocks/>
              </p:cNvSpPr>
              <p:nvPr/>
            </p:nvSpPr>
            <p:spPr bwMode="auto">
              <a:xfrm>
                <a:off x="2699339" y="4418024"/>
                <a:ext cx="149633"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Freeform 78"/>
              <p:cNvSpPr>
                <a:spLocks/>
              </p:cNvSpPr>
              <p:nvPr/>
            </p:nvSpPr>
            <p:spPr bwMode="auto">
              <a:xfrm>
                <a:off x="2815542" y="5010190"/>
                <a:ext cx="261062" cy="271675"/>
              </a:xfrm>
              <a:custGeom>
                <a:avLst/>
                <a:gdLst/>
                <a:ahLst/>
                <a:cxnLst>
                  <a:cxn ang="0">
                    <a:pos x="35" y="0"/>
                  </a:cxn>
                  <a:cxn ang="0">
                    <a:pos x="35" y="54"/>
                  </a:cxn>
                  <a:cxn ang="0">
                    <a:pos x="35" y="0"/>
                  </a:cxn>
                </a:cxnLst>
                <a:rect l="0" t="0" r="r" b="b"/>
                <a:pathLst>
                  <a:path w="69" h="54">
                    <a:moveTo>
                      <a:pt x="35" y="0"/>
                    </a:moveTo>
                    <a:cubicBezTo>
                      <a:pt x="0" y="0"/>
                      <a:pt x="0" y="54"/>
                      <a:pt x="35" y="54"/>
                    </a:cubicBezTo>
                    <a:cubicBezTo>
                      <a:pt x="69" y="54"/>
                      <a:pt x="69" y="0"/>
                      <a:pt x="3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Freeform 79"/>
              <p:cNvSpPr>
                <a:spLocks/>
              </p:cNvSpPr>
              <p:nvPr/>
            </p:nvSpPr>
            <p:spPr bwMode="auto">
              <a:xfrm>
                <a:off x="2699339" y="4904066"/>
                <a:ext cx="71633" cy="72164"/>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 name="Freeform 80"/>
              <p:cNvSpPr>
                <a:spLocks/>
              </p:cNvSpPr>
              <p:nvPr/>
            </p:nvSpPr>
            <p:spPr bwMode="auto">
              <a:xfrm>
                <a:off x="2936523" y="5303089"/>
                <a:ext cx="71633" cy="74285"/>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Freeform 81"/>
              <p:cNvSpPr>
                <a:spLocks/>
              </p:cNvSpPr>
              <p:nvPr/>
            </p:nvSpPr>
            <p:spPr bwMode="auto">
              <a:xfrm>
                <a:off x="2770972" y="5046271"/>
                <a:ext cx="71633" cy="74285"/>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 name="Oval 82"/>
              <p:cNvSpPr>
                <a:spLocks noChangeArrowheads="1"/>
              </p:cNvSpPr>
              <p:nvPr/>
            </p:nvSpPr>
            <p:spPr bwMode="auto">
              <a:xfrm>
                <a:off x="3423626" y="5553538"/>
                <a:ext cx="256286" cy="341715"/>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 name="Freeform 83"/>
              <p:cNvSpPr>
                <a:spLocks/>
              </p:cNvSpPr>
              <p:nvPr/>
            </p:nvSpPr>
            <p:spPr bwMode="auto">
              <a:xfrm>
                <a:off x="3294687" y="5655416"/>
                <a:ext cx="109837" cy="114612"/>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 name="Freeform 84"/>
              <p:cNvSpPr>
                <a:spLocks/>
              </p:cNvSpPr>
              <p:nvPr/>
            </p:nvSpPr>
            <p:spPr bwMode="auto">
              <a:xfrm>
                <a:off x="3611464" y="5876152"/>
                <a:ext cx="90735" cy="89143"/>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Freeform 85"/>
              <p:cNvSpPr>
                <a:spLocks/>
              </p:cNvSpPr>
              <p:nvPr/>
            </p:nvSpPr>
            <p:spPr bwMode="auto">
              <a:xfrm>
                <a:off x="3958484" y="6005620"/>
                <a:ext cx="101878" cy="106123"/>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 name="Freeform 86"/>
              <p:cNvSpPr>
                <a:spLocks/>
              </p:cNvSpPr>
              <p:nvPr/>
            </p:nvSpPr>
            <p:spPr bwMode="auto">
              <a:xfrm>
                <a:off x="3870934" y="6001375"/>
                <a:ext cx="68449" cy="76408"/>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 name="Freeform 87"/>
              <p:cNvSpPr>
                <a:spLocks/>
              </p:cNvSpPr>
              <p:nvPr/>
            </p:nvSpPr>
            <p:spPr bwMode="auto">
              <a:xfrm>
                <a:off x="4170199" y="5901621"/>
                <a:ext cx="237184" cy="246205"/>
              </a:xfrm>
              <a:custGeom>
                <a:avLst/>
                <a:gdLst/>
                <a:ahLst/>
                <a:cxnLst>
                  <a:cxn ang="0">
                    <a:pos x="31" y="0"/>
                  </a:cxn>
                  <a:cxn ang="0">
                    <a:pos x="31" y="49"/>
                  </a:cxn>
                  <a:cxn ang="0">
                    <a:pos x="31" y="0"/>
                  </a:cxn>
                </a:cxnLst>
                <a:rect l="0" t="0" r="r" b="b"/>
                <a:pathLst>
                  <a:path w="63" h="49">
                    <a:moveTo>
                      <a:pt x="31" y="0"/>
                    </a:moveTo>
                    <a:cubicBezTo>
                      <a:pt x="0" y="0"/>
                      <a:pt x="0" y="49"/>
                      <a:pt x="31" y="49"/>
                    </a:cubicBezTo>
                    <a:cubicBezTo>
                      <a:pt x="63" y="49"/>
                      <a:pt x="63" y="0"/>
                      <a:pt x="3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 name="Freeform 88"/>
              <p:cNvSpPr>
                <a:spLocks/>
              </p:cNvSpPr>
              <p:nvPr/>
            </p:nvSpPr>
            <p:spPr bwMode="auto">
              <a:xfrm>
                <a:off x="4404201" y="6052314"/>
                <a:ext cx="89143"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 name="Freeform 89"/>
              <p:cNvSpPr>
                <a:spLocks/>
              </p:cNvSpPr>
              <p:nvPr/>
            </p:nvSpPr>
            <p:spPr bwMode="auto">
              <a:xfrm>
                <a:off x="3457055" y="5116312"/>
                <a:ext cx="151225"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Freeform 90"/>
              <p:cNvSpPr>
                <a:spLocks/>
              </p:cNvSpPr>
              <p:nvPr/>
            </p:nvSpPr>
            <p:spPr bwMode="auto">
              <a:xfrm>
                <a:off x="2981094" y="4513536"/>
                <a:ext cx="200572" cy="205879"/>
              </a:xfrm>
              <a:custGeom>
                <a:avLst/>
                <a:gdLst/>
                <a:ahLst/>
                <a:cxnLst>
                  <a:cxn ang="0">
                    <a:pos x="26" y="0"/>
                  </a:cxn>
                  <a:cxn ang="0">
                    <a:pos x="26" y="41"/>
                  </a:cxn>
                  <a:cxn ang="0">
                    <a:pos x="26" y="0"/>
                  </a:cxn>
                </a:cxnLst>
                <a:rect l="0" t="0" r="r" b="b"/>
                <a:pathLst>
                  <a:path w="53" h="41">
                    <a:moveTo>
                      <a:pt x="26" y="0"/>
                    </a:moveTo>
                    <a:cubicBezTo>
                      <a:pt x="0" y="0"/>
                      <a:pt x="0" y="41"/>
                      <a:pt x="26" y="41"/>
                    </a:cubicBezTo>
                    <a:cubicBezTo>
                      <a:pt x="53" y="41"/>
                      <a:pt x="53" y="0"/>
                      <a:pt x="26"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 name="Freeform 91"/>
              <p:cNvSpPr>
                <a:spLocks/>
              </p:cNvSpPr>
              <p:nvPr/>
            </p:nvSpPr>
            <p:spPr bwMode="auto">
              <a:xfrm>
                <a:off x="4713018" y="5810355"/>
                <a:ext cx="248327" cy="261061"/>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 name="Oval 92"/>
              <p:cNvSpPr>
                <a:spLocks noChangeArrowheads="1"/>
              </p:cNvSpPr>
              <p:nvPr/>
            </p:nvSpPr>
            <p:spPr bwMode="auto">
              <a:xfrm>
                <a:off x="5157142" y="4899822"/>
                <a:ext cx="249919" cy="331103"/>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 name="Freeform 93"/>
              <p:cNvSpPr>
                <a:spLocks/>
              </p:cNvSpPr>
              <p:nvPr/>
            </p:nvSpPr>
            <p:spPr bwMode="auto">
              <a:xfrm>
                <a:off x="5142815" y="4352229"/>
                <a:ext cx="248327" cy="261061"/>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Freeform 94"/>
              <p:cNvSpPr>
                <a:spLocks/>
              </p:cNvSpPr>
              <p:nvPr/>
            </p:nvSpPr>
            <p:spPr bwMode="auto">
              <a:xfrm>
                <a:off x="5451631" y="2809203"/>
                <a:ext cx="264246" cy="265307"/>
              </a:xfrm>
              <a:custGeom>
                <a:avLst/>
                <a:gdLst/>
                <a:ahLst/>
                <a:cxnLst>
                  <a:cxn ang="0">
                    <a:pos x="35" y="0"/>
                  </a:cxn>
                  <a:cxn ang="0">
                    <a:pos x="35" y="53"/>
                  </a:cxn>
                  <a:cxn ang="0">
                    <a:pos x="35" y="0"/>
                  </a:cxn>
                </a:cxnLst>
                <a:rect l="0" t="0" r="r" b="b"/>
                <a:pathLst>
                  <a:path w="70" h="53">
                    <a:moveTo>
                      <a:pt x="35" y="0"/>
                    </a:moveTo>
                    <a:cubicBezTo>
                      <a:pt x="0" y="0"/>
                      <a:pt x="0" y="53"/>
                      <a:pt x="35" y="53"/>
                    </a:cubicBezTo>
                    <a:cubicBezTo>
                      <a:pt x="70" y="53"/>
                      <a:pt x="70" y="0"/>
                      <a:pt x="3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95"/>
              <p:cNvSpPr>
                <a:spLocks/>
              </p:cNvSpPr>
              <p:nvPr/>
            </p:nvSpPr>
            <p:spPr bwMode="auto">
              <a:xfrm>
                <a:off x="5859144" y="3280388"/>
                <a:ext cx="230817" cy="237715"/>
              </a:xfrm>
              <a:custGeom>
                <a:avLst/>
                <a:gdLst/>
                <a:ahLst/>
                <a:cxnLst>
                  <a:cxn ang="0">
                    <a:pos x="30" y="0"/>
                  </a:cxn>
                  <a:cxn ang="0">
                    <a:pos x="30" y="47"/>
                  </a:cxn>
                  <a:cxn ang="0">
                    <a:pos x="30" y="0"/>
                  </a:cxn>
                </a:cxnLst>
                <a:rect l="0" t="0" r="r" b="b"/>
                <a:pathLst>
                  <a:path w="61" h="47">
                    <a:moveTo>
                      <a:pt x="30" y="0"/>
                    </a:moveTo>
                    <a:cubicBezTo>
                      <a:pt x="0" y="0"/>
                      <a:pt x="0" y="47"/>
                      <a:pt x="30" y="47"/>
                    </a:cubicBezTo>
                    <a:cubicBezTo>
                      <a:pt x="61" y="47"/>
                      <a:pt x="61" y="0"/>
                      <a:pt x="3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 name="Freeform 97"/>
              <p:cNvSpPr>
                <a:spLocks/>
              </p:cNvSpPr>
              <p:nvPr/>
            </p:nvSpPr>
            <p:spPr bwMode="auto">
              <a:xfrm>
                <a:off x="6183878" y="3350430"/>
                <a:ext cx="222858" cy="231348"/>
              </a:xfrm>
              <a:custGeom>
                <a:avLst/>
                <a:gdLst/>
                <a:ahLst/>
                <a:cxnLst>
                  <a:cxn ang="0">
                    <a:pos x="29" y="0"/>
                  </a:cxn>
                  <a:cxn ang="0">
                    <a:pos x="29" y="46"/>
                  </a:cxn>
                  <a:cxn ang="0">
                    <a:pos x="29" y="0"/>
                  </a:cxn>
                </a:cxnLst>
                <a:rect l="0" t="0" r="r" b="b"/>
                <a:pathLst>
                  <a:path w="59" h="46">
                    <a:moveTo>
                      <a:pt x="29" y="0"/>
                    </a:moveTo>
                    <a:cubicBezTo>
                      <a:pt x="0" y="0"/>
                      <a:pt x="0" y="46"/>
                      <a:pt x="29" y="46"/>
                    </a:cubicBezTo>
                    <a:cubicBezTo>
                      <a:pt x="59" y="46"/>
                      <a:pt x="59" y="0"/>
                      <a:pt x="2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 name="Freeform 98"/>
              <p:cNvSpPr>
                <a:spLocks/>
              </p:cNvSpPr>
              <p:nvPr/>
            </p:nvSpPr>
            <p:spPr bwMode="auto">
              <a:xfrm>
                <a:off x="5961021" y="2200060"/>
                <a:ext cx="253103" cy="256817"/>
              </a:xfrm>
              <a:custGeom>
                <a:avLst/>
                <a:gdLst/>
                <a:ahLst/>
                <a:cxnLst>
                  <a:cxn ang="0">
                    <a:pos x="33" y="0"/>
                  </a:cxn>
                  <a:cxn ang="0">
                    <a:pos x="33" y="51"/>
                  </a:cxn>
                  <a:cxn ang="0">
                    <a:pos x="33" y="0"/>
                  </a:cxn>
                </a:cxnLst>
                <a:rect l="0" t="0" r="r" b="b"/>
                <a:pathLst>
                  <a:path w="67" h="51">
                    <a:moveTo>
                      <a:pt x="33" y="0"/>
                    </a:moveTo>
                    <a:cubicBezTo>
                      <a:pt x="0" y="0"/>
                      <a:pt x="0" y="51"/>
                      <a:pt x="33" y="51"/>
                    </a:cubicBezTo>
                    <a:cubicBezTo>
                      <a:pt x="67" y="51"/>
                      <a:pt x="67" y="0"/>
                      <a:pt x="3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 name="Oval 99"/>
              <p:cNvSpPr>
                <a:spLocks noChangeArrowheads="1"/>
              </p:cNvSpPr>
              <p:nvPr/>
            </p:nvSpPr>
            <p:spPr bwMode="auto">
              <a:xfrm>
                <a:off x="6104287" y="3955330"/>
                <a:ext cx="226041" cy="297144"/>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 name="Freeform 100"/>
              <p:cNvSpPr>
                <a:spLocks/>
              </p:cNvSpPr>
              <p:nvPr/>
            </p:nvSpPr>
            <p:spPr bwMode="auto">
              <a:xfrm>
                <a:off x="4128811" y="801362"/>
                <a:ext cx="259470" cy="271675"/>
              </a:xfrm>
              <a:custGeom>
                <a:avLst/>
                <a:gdLst/>
                <a:ahLst/>
                <a:cxnLst>
                  <a:cxn ang="0">
                    <a:pos x="34" y="0"/>
                  </a:cxn>
                  <a:cxn ang="0">
                    <a:pos x="34" y="54"/>
                  </a:cxn>
                  <a:cxn ang="0">
                    <a:pos x="34" y="0"/>
                  </a:cxn>
                </a:cxnLst>
                <a:rect l="0" t="0" r="r" b="b"/>
                <a:pathLst>
                  <a:path w="69" h="54">
                    <a:moveTo>
                      <a:pt x="34" y="0"/>
                    </a:moveTo>
                    <a:cubicBezTo>
                      <a:pt x="0" y="0"/>
                      <a:pt x="0" y="54"/>
                      <a:pt x="34" y="54"/>
                    </a:cubicBezTo>
                    <a:cubicBezTo>
                      <a:pt x="69" y="54"/>
                      <a:pt x="69" y="0"/>
                      <a:pt x="3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 name="Freeform 101"/>
              <p:cNvSpPr>
                <a:spLocks/>
              </p:cNvSpPr>
              <p:nvPr/>
            </p:nvSpPr>
            <p:spPr bwMode="auto">
              <a:xfrm>
                <a:off x="4708241" y="867158"/>
                <a:ext cx="261062" cy="267429"/>
              </a:xfrm>
              <a:custGeom>
                <a:avLst/>
                <a:gdLst/>
                <a:ahLst/>
                <a:cxnLst>
                  <a:cxn ang="0">
                    <a:pos x="34" y="0"/>
                  </a:cxn>
                  <a:cxn ang="0">
                    <a:pos x="34" y="53"/>
                  </a:cxn>
                  <a:cxn ang="0">
                    <a:pos x="34" y="0"/>
                  </a:cxn>
                </a:cxnLst>
                <a:rect l="0" t="0" r="r" b="b"/>
                <a:pathLst>
                  <a:path w="69" h="53">
                    <a:moveTo>
                      <a:pt x="34" y="0"/>
                    </a:moveTo>
                    <a:cubicBezTo>
                      <a:pt x="0" y="0"/>
                      <a:pt x="0" y="53"/>
                      <a:pt x="34" y="53"/>
                    </a:cubicBezTo>
                    <a:cubicBezTo>
                      <a:pt x="69" y="53"/>
                      <a:pt x="69" y="0"/>
                      <a:pt x="3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0" name="Freeform 102"/>
              <p:cNvSpPr>
                <a:spLocks/>
              </p:cNvSpPr>
              <p:nvPr/>
            </p:nvSpPr>
            <p:spPr bwMode="auto">
              <a:xfrm>
                <a:off x="4867427" y="1149445"/>
                <a:ext cx="127347" cy="135837"/>
              </a:xfrm>
              <a:custGeom>
                <a:avLst/>
                <a:gdLst/>
                <a:ahLst/>
                <a:cxnLst>
                  <a:cxn ang="0">
                    <a:pos x="17" y="0"/>
                  </a:cxn>
                  <a:cxn ang="0">
                    <a:pos x="17" y="27"/>
                  </a:cxn>
                  <a:cxn ang="0">
                    <a:pos x="17" y="0"/>
                  </a:cxn>
                </a:cxnLst>
                <a:rect l="0" t="0" r="r" b="b"/>
                <a:pathLst>
                  <a:path w="34" h="27">
                    <a:moveTo>
                      <a:pt x="17" y="0"/>
                    </a:moveTo>
                    <a:cubicBezTo>
                      <a:pt x="0" y="0"/>
                      <a:pt x="0" y="27"/>
                      <a:pt x="17" y="27"/>
                    </a:cubicBezTo>
                    <a:cubicBezTo>
                      <a:pt x="34" y="27"/>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Freeform 103"/>
              <p:cNvSpPr>
                <a:spLocks/>
              </p:cNvSpPr>
              <p:nvPr/>
            </p:nvSpPr>
            <p:spPr bwMode="auto">
              <a:xfrm>
                <a:off x="4950202" y="937199"/>
                <a:ext cx="109837" cy="116735"/>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 name="Freeform 104"/>
              <p:cNvSpPr>
                <a:spLocks/>
              </p:cNvSpPr>
              <p:nvPr/>
            </p:nvSpPr>
            <p:spPr bwMode="auto">
              <a:xfrm>
                <a:off x="4498119" y="816220"/>
                <a:ext cx="108245" cy="116735"/>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Freeform 105"/>
              <p:cNvSpPr>
                <a:spLocks/>
              </p:cNvSpPr>
              <p:nvPr/>
            </p:nvSpPr>
            <p:spPr bwMode="auto">
              <a:xfrm>
                <a:off x="5270162" y="1314996"/>
                <a:ext cx="109837" cy="114612"/>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 name="Freeform 106"/>
              <p:cNvSpPr>
                <a:spLocks/>
              </p:cNvSpPr>
              <p:nvPr/>
            </p:nvSpPr>
            <p:spPr bwMode="auto">
              <a:xfrm>
                <a:off x="5217632" y="1109118"/>
                <a:ext cx="151225"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 name="Freeform 107"/>
              <p:cNvSpPr>
                <a:spLocks/>
              </p:cNvSpPr>
              <p:nvPr/>
            </p:nvSpPr>
            <p:spPr bwMode="auto">
              <a:xfrm>
                <a:off x="5360896" y="1198260"/>
                <a:ext cx="120980" cy="127347"/>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Freeform 108"/>
              <p:cNvSpPr>
                <a:spLocks/>
              </p:cNvSpPr>
              <p:nvPr/>
            </p:nvSpPr>
            <p:spPr bwMode="auto">
              <a:xfrm>
                <a:off x="5575796" y="1450833"/>
                <a:ext cx="192613" cy="195265"/>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Freeform 109"/>
              <p:cNvSpPr>
                <a:spLocks/>
              </p:cNvSpPr>
              <p:nvPr/>
            </p:nvSpPr>
            <p:spPr bwMode="auto">
              <a:xfrm>
                <a:off x="5520080" y="1348955"/>
                <a:ext cx="97102" cy="106123"/>
              </a:xfrm>
              <a:custGeom>
                <a:avLst/>
                <a:gdLst/>
                <a:ahLst/>
                <a:cxnLst>
                  <a:cxn ang="0">
                    <a:pos x="13" y="0"/>
                  </a:cxn>
                  <a:cxn ang="0">
                    <a:pos x="13" y="21"/>
                  </a:cxn>
                  <a:cxn ang="0">
                    <a:pos x="13" y="0"/>
                  </a:cxn>
                </a:cxnLst>
                <a:rect l="0" t="0" r="r" b="b"/>
                <a:pathLst>
                  <a:path w="26" h="21">
                    <a:moveTo>
                      <a:pt x="13" y="0"/>
                    </a:moveTo>
                    <a:cubicBezTo>
                      <a:pt x="0" y="0"/>
                      <a:pt x="0" y="21"/>
                      <a:pt x="13" y="21"/>
                    </a:cubicBezTo>
                    <a:cubicBezTo>
                      <a:pt x="26" y="21"/>
                      <a:pt x="26"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 name="Freeform 110"/>
              <p:cNvSpPr>
                <a:spLocks/>
              </p:cNvSpPr>
              <p:nvPr/>
            </p:nvSpPr>
            <p:spPr bwMode="auto">
              <a:xfrm>
                <a:off x="5470734" y="1270425"/>
                <a:ext cx="71633" cy="7004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Freeform 111"/>
              <p:cNvSpPr>
                <a:spLocks/>
              </p:cNvSpPr>
              <p:nvPr/>
            </p:nvSpPr>
            <p:spPr bwMode="auto">
              <a:xfrm>
                <a:off x="5515306" y="1580302"/>
                <a:ext cx="71633" cy="72164"/>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 name="Freeform 112"/>
              <p:cNvSpPr>
                <a:spLocks/>
              </p:cNvSpPr>
              <p:nvPr/>
            </p:nvSpPr>
            <p:spPr bwMode="auto">
              <a:xfrm>
                <a:off x="5330652" y="1565445"/>
                <a:ext cx="71633" cy="72164"/>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Freeform 113"/>
              <p:cNvSpPr>
                <a:spLocks/>
              </p:cNvSpPr>
              <p:nvPr/>
            </p:nvSpPr>
            <p:spPr bwMode="auto">
              <a:xfrm>
                <a:off x="5734980" y="1601528"/>
                <a:ext cx="71633" cy="7004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2" name="Freeform 114"/>
              <p:cNvSpPr>
                <a:spLocks/>
              </p:cNvSpPr>
              <p:nvPr/>
            </p:nvSpPr>
            <p:spPr bwMode="auto">
              <a:xfrm>
                <a:off x="5980123" y="2028140"/>
                <a:ext cx="120980" cy="127347"/>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 name="Freeform 115"/>
              <p:cNvSpPr>
                <a:spLocks/>
              </p:cNvSpPr>
              <p:nvPr/>
            </p:nvSpPr>
            <p:spPr bwMode="auto">
              <a:xfrm>
                <a:off x="5916449" y="2490835"/>
                <a:ext cx="101878" cy="101877"/>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 name="Freeform 116"/>
              <p:cNvSpPr>
                <a:spLocks/>
              </p:cNvSpPr>
              <p:nvPr/>
            </p:nvSpPr>
            <p:spPr bwMode="auto">
              <a:xfrm>
                <a:off x="6093143" y="2461120"/>
                <a:ext cx="101878" cy="106123"/>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 name="Freeform 117"/>
              <p:cNvSpPr>
                <a:spLocks/>
              </p:cNvSpPr>
              <p:nvPr/>
            </p:nvSpPr>
            <p:spPr bwMode="auto">
              <a:xfrm>
                <a:off x="6089960" y="4290677"/>
                <a:ext cx="138490" cy="146449"/>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 name="Freeform 118"/>
              <p:cNvSpPr>
                <a:spLocks/>
              </p:cNvSpPr>
              <p:nvPr/>
            </p:nvSpPr>
            <p:spPr bwMode="auto">
              <a:xfrm>
                <a:off x="6214123" y="4282187"/>
                <a:ext cx="79592" cy="84899"/>
              </a:xfrm>
              <a:custGeom>
                <a:avLst/>
                <a:gdLst/>
                <a:ahLst/>
                <a:cxnLst>
                  <a:cxn ang="0">
                    <a:pos x="10" y="0"/>
                  </a:cxn>
                  <a:cxn ang="0">
                    <a:pos x="10" y="17"/>
                  </a:cxn>
                  <a:cxn ang="0">
                    <a:pos x="10" y="0"/>
                  </a:cxn>
                </a:cxnLst>
                <a:rect l="0" t="0" r="r" b="b"/>
                <a:pathLst>
                  <a:path w="21" h="17">
                    <a:moveTo>
                      <a:pt x="10" y="0"/>
                    </a:moveTo>
                    <a:cubicBezTo>
                      <a:pt x="0" y="0"/>
                      <a:pt x="0" y="17"/>
                      <a:pt x="10" y="17"/>
                    </a:cubicBezTo>
                    <a:cubicBezTo>
                      <a:pt x="21" y="17"/>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 name="Freeform 119"/>
              <p:cNvSpPr>
                <a:spLocks/>
              </p:cNvSpPr>
              <p:nvPr/>
            </p:nvSpPr>
            <p:spPr bwMode="auto">
              <a:xfrm>
                <a:off x="6145674" y="4498678"/>
                <a:ext cx="79592" cy="80653"/>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 name="Freeform 120"/>
              <p:cNvSpPr>
                <a:spLocks/>
              </p:cNvSpPr>
              <p:nvPr/>
            </p:nvSpPr>
            <p:spPr bwMode="auto">
              <a:xfrm>
                <a:off x="6296899" y="3868308"/>
                <a:ext cx="79592" cy="80653"/>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 name="Freeform 121"/>
              <p:cNvSpPr>
                <a:spLocks/>
              </p:cNvSpPr>
              <p:nvPr/>
            </p:nvSpPr>
            <p:spPr bwMode="auto">
              <a:xfrm>
                <a:off x="6024694" y="3940473"/>
                <a:ext cx="79592" cy="80653"/>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0" name="Freeform 122"/>
              <p:cNvSpPr>
                <a:spLocks/>
              </p:cNvSpPr>
              <p:nvPr/>
            </p:nvSpPr>
            <p:spPr bwMode="auto">
              <a:xfrm>
                <a:off x="4682773" y="6031091"/>
                <a:ext cx="71633" cy="7004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2" name="Freeform 124"/>
              <p:cNvSpPr>
                <a:spLocks/>
              </p:cNvSpPr>
              <p:nvPr/>
            </p:nvSpPr>
            <p:spPr bwMode="auto">
              <a:xfrm>
                <a:off x="4007832" y="852300"/>
                <a:ext cx="127347" cy="131592"/>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3" name="Freeform 125"/>
              <p:cNvSpPr>
                <a:spLocks/>
              </p:cNvSpPr>
              <p:nvPr/>
            </p:nvSpPr>
            <p:spPr bwMode="auto">
              <a:xfrm>
                <a:off x="4358037" y="816220"/>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4" name="Freeform 126"/>
              <p:cNvSpPr>
                <a:spLocks/>
              </p:cNvSpPr>
              <p:nvPr/>
            </p:nvSpPr>
            <p:spPr bwMode="auto">
              <a:xfrm>
                <a:off x="4894487" y="1675813"/>
                <a:ext cx="138490" cy="142204"/>
              </a:xfrm>
              <a:custGeom>
                <a:avLst/>
                <a:gdLst/>
                <a:ahLst/>
                <a:cxnLst>
                  <a:cxn ang="0">
                    <a:pos x="18" y="0"/>
                  </a:cxn>
                  <a:cxn ang="0">
                    <a:pos x="18" y="28"/>
                  </a:cxn>
                  <a:cxn ang="0">
                    <a:pos x="18" y="0"/>
                  </a:cxn>
                </a:cxnLst>
                <a:rect l="0" t="0" r="r" b="b"/>
                <a:pathLst>
                  <a:path w="37" h="28">
                    <a:moveTo>
                      <a:pt x="18" y="0"/>
                    </a:moveTo>
                    <a:cubicBezTo>
                      <a:pt x="0" y="0"/>
                      <a:pt x="0" y="28"/>
                      <a:pt x="18" y="28"/>
                    </a:cubicBezTo>
                    <a:cubicBezTo>
                      <a:pt x="37" y="28"/>
                      <a:pt x="37" y="0"/>
                      <a:pt x="18"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5" name="Freeform 127"/>
              <p:cNvSpPr>
                <a:spLocks/>
              </p:cNvSpPr>
              <p:nvPr/>
            </p:nvSpPr>
            <p:spPr bwMode="auto">
              <a:xfrm>
                <a:off x="4889712" y="2552388"/>
                <a:ext cx="272205" cy="280164"/>
              </a:xfrm>
              <a:custGeom>
                <a:avLst/>
                <a:gdLst/>
                <a:ahLst/>
                <a:cxnLst>
                  <a:cxn ang="0">
                    <a:pos x="36" y="0"/>
                  </a:cxn>
                  <a:cxn ang="0">
                    <a:pos x="36" y="56"/>
                  </a:cxn>
                  <a:cxn ang="0">
                    <a:pos x="36" y="0"/>
                  </a:cxn>
                </a:cxnLst>
                <a:rect l="0" t="0" r="r" b="b"/>
                <a:pathLst>
                  <a:path w="72" h="56">
                    <a:moveTo>
                      <a:pt x="36" y="0"/>
                    </a:moveTo>
                    <a:cubicBezTo>
                      <a:pt x="0" y="0"/>
                      <a:pt x="0" y="56"/>
                      <a:pt x="36" y="56"/>
                    </a:cubicBezTo>
                    <a:cubicBezTo>
                      <a:pt x="72" y="56"/>
                      <a:pt x="72" y="0"/>
                      <a:pt x="3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6" name="Freeform 128"/>
              <p:cNvSpPr>
                <a:spLocks/>
              </p:cNvSpPr>
              <p:nvPr/>
            </p:nvSpPr>
            <p:spPr bwMode="auto">
              <a:xfrm>
                <a:off x="5688817" y="2913205"/>
                <a:ext cx="151225" cy="157061"/>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7" name="Freeform 129"/>
              <p:cNvSpPr>
                <a:spLocks/>
              </p:cNvSpPr>
              <p:nvPr/>
            </p:nvSpPr>
            <p:spPr bwMode="auto">
              <a:xfrm>
                <a:off x="5798654" y="3089368"/>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8" name="Freeform 130"/>
              <p:cNvSpPr>
                <a:spLocks/>
              </p:cNvSpPr>
              <p:nvPr/>
            </p:nvSpPr>
            <p:spPr bwMode="auto">
              <a:xfrm>
                <a:off x="5784326" y="2618184"/>
                <a:ext cx="119388" cy="125225"/>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9" name="Freeform 131"/>
              <p:cNvSpPr>
                <a:spLocks/>
              </p:cNvSpPr>
              <p:nvPr/>
            </p:nvSpPr>
            <p:spPr bwMode="auto">
              <a:xfrm>
                <a:off x="4727345" y="3184878"/>
                <a:ext cx="214899" cy="528491"/>
              </a:xfrm>
              <a:custGeom>
                <a:avLst/>
                <a:gdLst/>
                <a:ahLst/>
                <a:cxnLst>
                  <a:cxn ang="0">
                    <a:pos x="53" y="2"/>
                  </a:cxn>
                  <a:cxn ang="0">
                    <a:pos x="45" y="4"/>
                  </a:cxn>
                  <a:cxn ang="0">
                    <a:pos x="1" y="96"/>
                  </a:cxn>
                  <a:cxn ang="0">
                    <a:pos x="4" y="104"/>
                  </a:cxn>
                  <a:cxn ang="0">
                    <a:pos x="6" y="105"/>
                  </a:cxn>
                  <a:cxn ang="0">
                    <a:pos x="12" y="101"/>
                  </a:cxn>
                  <a:cxn ang="0">
                    <a:pos x="56" y="10"/>
                  </a:cxn>
                  <a:cxn ang="0">
                    <a:pos x="53" y="2"/>
                  </a:cxn>
                </a:cxnLst>
                <a:rect l="0" t="0" r="r" b="b"/>
                <a:pathLst>
                  <a:path w="57" h="105">
                    <a:moveTo>
                      <a:pt x="53" y="2"/>
                    </a:moveTo>
                    <a:cubicBezTo>
                      <a:pt x="50" y="0"/>
                      <a:pt x="47" y="1"/>
                      <a:pt x="45" y="4"/>
                    </a:cubicBezTo>
                    <a:cubicBezTo>
                      <a:pt x="1" y="96"/>
                      <a:pt x="1" y="96"/>
                      <a:pt x="1" y="96"/>
                    </a:cubicBezTo>
                    <a:cubicBezTo>
                      <a:pt x="0" y="99"/>
                      <a:pt x="1" y="103"/>
                      <a:pt x="4" y="104"/>
                    </a:cubicBezTo>
                    <a:cubicBezTo>
                      <a:pt x="5" y="105"/>
                      <a:pt x="6" y="105"/>
                      <a:pt x="6" y="105"/>
                    </a:cubicBezTo>
                    <a:cubicBezTo>
                      <a:pt x="9" y="105"/>
                      <a:pt x="11" y="104"/>
                      <a:pt x="12" y="101"/>
                    </a:cubicBezTo>
                    <a:cubicBezTo>
                      <a:pt x="56" y="10"/>
                      <a:pt x="56" y="10"/>
                      <a:pt x="56" y="10"/>
                    </a:cubicBezTo>
                    <a:cubicBezTo>
                      <a:pt x="57" y="7"/>
                      <a:pt x="56" y="3"/>
                      <a:pt x="53" y="2"/>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0" name="Freeform 132"/>
              <p:cNvSpPr>
                <a:spLocks noEditPoints="1"/>
              </p:cNvSpPr>
              <p:nvPr/>
            </p:nvSpPr>
            <p:spPr bwMode="auto">
              <a:xfrm>
                <a:off x="4875385" y="3452308"/>
                <a:ext cx="119388" cy="256817"/>
              </a:xfrm>
              <a:custGeom>
                <a:avLst/>
                <a:gdLst/>
                <a:ahLst/>
                <a:cxnLst>
                  <a:cxn ang="0">
                    <a:pos x="16" y="0"/>
                  </a:cxn>
                  <a:cxn ang="0">
                    <a:pos x="0" y="16"/>
                  </a:cxn>
                  <a:cxn ang="0">
                    <a:pos x="0" y="35"/>
                  </a:cxn>
                  <a:cxn ang="0">
                    <a:pos x="16" y="51"/>
                  </a:cxn>
                  <a:cxn ang="0">
                    <a:pos x="32" y="35"/>
                  </a:cxn>
                  <a:cxn ang="0">
                    <a:pos x="32" y="16"/>
                  </a:cxn>
                  <a:cxn ang="0">
                    <a:pos x="16" y="0"/>
                  </a:cxn>
                  <a:cxn ang="0">
                    <a:pos x="20" y="35"/>
                  </a:cxn>
                  <a:cxn ang="0">
                    <a:pos x="16" y="39"/>
                  </a:cxn>
                  <a:cxn ang="0">
                    <a:pos x="12" y="35"/>
                  </a:cxn>
                  <a:cxn ang="0">
                    <a:pos x="12" y="16"/>
                  </a:cxn>
                  <a:cxn ang="0">
                    <a:pos x="16" y="12"/>
                  </a:cxn>
                  <a:cxn ang="0">
                    <a:pos x="20" y="16"/>
                  </a:cxn>
                  <a:cxn ang="0">
                    <a:pos x="20" y="35"/>
                  </a:cxn>
                </a:cxnLst>
                <a:rect l="0" t="0" r="r" b="b"/>
                <a:pathLst>
                  <a:path w="32" h="51">
                    <a:moveTo>
                      <a:pt x="16" y="0"/>
                    </a:moveTo>
                    <a:cubicBezTo>
                      <a:pt x="7" y="0"/>
                      <a:pt x="0" y="7"/>
                      <a:pt x="0" y="16"/>
                    </a:cubicBezTo>
                    <a:cubicBezTo>
                      <a:pt x="0" y="35"/>
                      <a:pt x="0" y="35"/>
                      <a:pt x="0" y="35"/>
                    </a:cubicBezTo>
                    <a:cubicBezTo>
                      <a:pt x="0" y="44"/>
                      <a:pt x="7" y="51"/>
                      <a:pt x="16" y="51"/>
                    </a:cubicBezTo>
                    <a:cubicBezTo>
                      <a:pt x="25" y="51"/>
                      <a:pt x="32" y="44"/>
                      <a:pt x="32" y="35"/>
                    </a:cubicBezTo>
                    <a:cubicBezTo>
                      <a:pt x="32" y="16"/>
                      <a:pt x="32" y="16"/>
                      <a:pt x="32" y="16"/>
                    </a:cubicBezTo>
                    <a:cubicBezTo>
                      <a:pt x="32" y="7"/>
                      <a:pt x="25" y="0"/>
                      <a:pt x="16" y="0"/>
                    </a:cubicBezTo>
                    <a:close/>
                    <a:moveTo>
                      <a:pt x="20" y="35"/>
                    </a:moveTo>
                    <a:cubicBezTo>
                      <a:pt x="20" y="38"/>
                      <a:pt x="18" y="39"/>
                      <a:pt x="16" y="39"/>
                    </a:cubicBezTo>
                    <a:cubicBezTo>
                      <a:pt x="14" y="39"/>
                      <a:pt x="12" y="38"/>
                      <a:pt x="12" y="35"/>
                    </a:cubicBezTo>
                    <a:cubicBezTo>
                      <a:pt x="12" y="16"/>
                      <a:pt x="12" y="16"/>
                      <a:pt x="12" y="16"/>
                    </a:cubicBezTo>
                    <a:cubicBezTo>
                      <a:pt x="12" y="14"/>
                      <a:pt x="14" y="12"/>
                      <a:pt x="16" y="12"/>
                    </a:cubicBezTo>
                    <a:cubicBezTo>
                      <a:pt x="18" y="12"/>
                      <a:pt x="20" y="14"/>
                      <a:pt x="20" y="16"/>
                    </a:cubicBezTo>
                    <a:lnTo>
                      <a:pt x="20" y="35"/>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1" name="Freeform 133"/>
              <p:cNvSpPr>
                <a:spLocks noEditPoints="1"/>
              </p:cNvSpPr>
              <p:nvPr/>
            </p:nvSpPr>
            <p:spPr bwMode="auto">
              <a:xfrm>
                <a:off x="4682772" y="3191246"/>
                <a:ext cx="120980" cy="254695"/>
              </a:xfrm>
              <a:custGeom>
                <a:avLst/>
                <a:gdLst/>
                <a:ahLst/>
                <a:cxnLst>
                  <a:cxn ang="0">
                    <a:pos x="32" y="35"/>
                  </a:cxn>
                  <a:cxn ang="0">
                    <a:pos x="32" y="16"/>
                  </a:cxn>
                  <a:cxn ang="0">
                    <a:pos x="16" y="0"/>
                  </a:cxn>
                  <a:cxn ang="0">
                    <a:pos x="0" y="16"/>
                  </a:cxn>
                  <a:cxn ang="0">
                    <a:pos x="0" y="35"/>
                  </a:cxn>
                  <a:cxn ang="0">
                    <a:pos x="16" y="51"/>
                  </a:cxn>
                  <a:cxn ang="0">
                    <a:pos x="32" y="35"/>
                  </a:cxn>
                  <a:cxn ang="0">
                    <a:pos x="12" y="35"/>
                  </a:cxn>
                  <a:cxn ang="0">
                    <a:pos x="12" y="16"/>
                  </a:cxn>
                  <a:cxn ang="0">
                    <a:pos x="16" y="12"/>
                  </a:cxn>
                  <a:cxn ang="0">
                    <a:pos x="20" y="16"/>
                  </a:cxn>
                  <a:cxn ang="0">
                    <a:pos x="20" y="35"/>
                  </a:cxn>
                  <a:cxn ang="0">
                    <a:pos x="16" y="39"/>
                  </a:cxn>
                  <a:cxn ang="0">
                    <a:pos x="12" y="35"/>
                  </a:cxn>
                </a:cxnLst>
                <a:rect l="0" t="0" r="r" b="b"/>
                <a:pathLst>
                  <a:path w="32" h="51">
                    <a:moveTo>
                      <a:pt x="32" y="35"/>
                    </a:moveTo>
                    <a:cubicBezTo>
                      <a:pt x="32" y="16"/>
                      <a:pt x="32" y="16"/>
                      <a:pt x="32" y="16"/>
                    </a:cubicBezTo>
                    <a:cubicBezTo>
                      <a:pt x="32" y="7"/>
                      <a:pt x="25" y="0"/>
                      <a:pt x="16" y="0"/>
                    </a:cubicBezTo>
                    <a:cubicBezTo>
                      <a:pt x="7" y="0"/>
                      <a:pt x="0" y="7"/>
                      <a:pt x="0" y="16"/>
                    </a:cubicBezTo>
                    <a:cubicBezTo>
                      <a:pt x="0" y="35"/>
                      <a:pt x="0" y="35"/>
                      <a:pt x="0" y="35"/>
                    </a:cubicBezTo>
                    <a:cubicBezTo>
                      <a:pt x="0" y="44"/>
                      <a:pt x="7" y="51"/>
                      <a:pt x="16" y="51"/>
                    </a:cubicBezTo>
                    <a:cubicBezTo>
                      <a:pt x="25" y="51"/>
                      <a:pt x="32" y="44"/>
                      <a:pt x="32" y="35"/>
                    </a:cubicBezTo>
                    <a:close/>
                    <a:moveTo>
                      <a:pt x="12" y="35"/>
                    </a:moveTo>
                    <a:cubicBezTo>
                      <a:pt x="12" y="16"/>
                      <a:pt x="12" y="16"/>
                      <a:pt x="12" y="16"/>
                    </a:cubicBezTo>
                    <a:cubicBezTo>
                      <a:pt x="12" y="13"/>
                      <a:pt x="14" y="12"/>
                      <a:pt x="16" y="12"/>
                    </a:cubicBezTo>
                    <a:cubicBezTo>
                      <a:pt x="18" y="12"/>
                      <a:pt x="20" y="13"/>
                      <a:pt x="20" y="16"/>
                    </a:cubicBezTo>
                    <a:cubicBezTo>
                      <a:pt x="20" y="35"/>
                      <a:pt x="20" y="35"/>
                      <a:pt x="20" y="35"/>
                    </a:cubicBezTo>
                    <a:cubicBezTo>
                      <a:pt x="20" y="37"/>
                      <a:pt x="18" y="39"/>
                      <a:pt x="16" y="39"/>
                    </a:cubicBezTo>
                    <a:cubicBezTo>
                      <a:pt x="14" y="39"/>
                      <a:pt x="12" y="37"/>
                      <a:pt x="12" y="3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2" name="Freeform 134"/>
              <p:cNvSpPr>
                <a:spLocks/>
              </p:cNvSpPr>
              <p:nvPr/>
            </p:nvSpPr>
            <p:spPr bwMode="auto">
              <a:xfrm>
                <a:off x="3727668" y="4653617"/>
                <a:ext cx="588981" cy="371429"/>
              </a:xfrm>
              <a:custGeom>
                <a:avLst/>
                <a:gdLst/>
                <a:ahLst/>
                <a:cxnLst>
                  <a:cxn ang="0">
                    <a:pos x="139" y="26"/>
                  </a:cxn>
                  <a:cxn ang="0">
                    <a:pos x="126" y="15"/>
                  </a:cxn>
                  <a:cxn ang="0">
                    <a:pos x="56" y="15"/>
                  </a:cxn>
                  <a:cxn ang="0">
                    <a:pos x="27" y="53"/>
                  </a:cxn>
                  <a:cxn ang="0">
                    <a:pos x="17" y="74"/>
                  </a:cxn>
                  <a:cxn ang="0">
                    <a:pos x="17" y="48"/>
                  </a:cxn>
                  <a:cxn ang="0">
                    <a:pos x="21" y="48"/>
                  </a:cxn>
                  <a:cxn ang="0">
                    <a:pos x="52" y="8"/>
                  </a:cxn>
                  <a:cxn ang="0">
                    <a:pos x="127" y="8"/>
                  </a:cxn>
                  <a:cxn ang="0">
                    <a:pos x="139" y="0"/>
                  </a:cxn>
                  <a:cxn ang="0">
                    <a:pos x="139" y="26"/>
                  </a:cxn>
                </a:cxnLst>
                <a:rect l="0" t="0" r="r" b="b"/>
                <a:pathLst>
                  <a:path w="156" h="74">
                    <a:moveTo>
                      <a:pt x="139" y="26"/>
                    </a:moveTo>
                    <a:cubicBezTo>
                      <a:pt x="131" y="26"/>
                      <a:pt x="127" y="21"/>
                      <a:pt x="126" y="15"/>
                    </a:cubicBezTo>
                    <a:cubicBezTo>
                      <a:pt x="56" y="15"/>
                      <a:pt x="56" y="15"/>
                      <a:pt x="56" y="15"/>
                    </a:cubicBezTo>
                    <a:cubicBezTo>
                      <a:pt x="27" y="53"/>
                      <a:pt x="27" y="53"/>
                      <a:pt x="27" y="53"/>
                    </a:cubicBezTo>
                    <a:cubicBezTo>
                      <a:pt x="32" y="61"/>
                      <a:pt x="29" y="74"/>
                      <a:pt x="17" y="74"/>
                    </a:cubicBezTo>
                    <a:cubicBezTo>
                      <a:pt x="0" y="74"/>
                      <a:pt x="0" y="48"/>
                      <a:pt x="17" y="48"/>
                    </a:cubicBezTo>
                    <a:cubicBezTo>
                      <a:pt x="18" y="48"/>
                      <a:pt x="20" y="48"/>
                      <a:pt x="21" y="48"/>
                    </a:cubicBezTo>
                    <a:cubicBezTo>
                      <a:pt x="52" y="8"/>
                      <a:pt x="52" y="8"/>
                      <a:pt x="52" y="8"/>
                    </a:cubicBezTo>
                    <a:cubicBezTo>
                      <a:pt x="127" y="8"/>
                      <a:pt x="127" y="8"/>
                      <a:pt x="127" y="8"/>
                    </a:cubicBezTo>
                    <a:cubicBezTo>
                      <a:pt x="129" y="3"/>
                      <a:pt x="133" y="0"/>
                      <a:pt x="139" y="0"/>
                    </a:cubicBezTo>
                    <a:cubicBezTo>
                      <a:pt x="156" y="0"/>
                      <a:pt x="156" y="26"/>
                      <a:pt x="139" y="2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3" name="Freeform 135"/>
              <p:cNvSpPr>
                <a:spLocks noEditPoints="1"/>
              </p:cNvSpPr>
              <p:nvPr/>
            </p:nvSpPr>
            <p:spPr bwMode="auto">
              <a:xfrm>
                <a:off x="3652851" y="1535732"/>
                <a:ext cx="211715" cy="256817"/>
              </a:xfrm>
              <a:custGeom>
                <a:avLst/>
                <a:gdLst/>
                <a:ahLst/>
                <a:cxnLst>
                  <a:cxn ang="0">
                    <a:pos x="43" y="0"/>
                  </a:cxn>
                  <a:cxn ang="0">
                    <a:pos x="35" y="0"/>
                  </a:cxn>
                  <a:cxn ang="0">
                    <a:pos x="13" y="0"/>
                  </a:cxn>
                  <a:cxn ang="0">
                    <a:pos x="0" y="13"/>
                  </a:cxn>
                  <a:cxn ang="0">
                    <a:pos x="0" y="15"/>
                  </a:cxn>
                  <a:cxn ang="0">
                    <a:pos x="0" y="25"/>
                  </a:cxn>
                  <a:cxn ang="0">
                    <a:pos x="13" y="38"/>
                  </a:cxn>
                  <a:cxn ang="0">
                    <a:pos x="24" y="38"/>
                  </a:cxn>
                  <a:cxn ang="0">
                    <a:pos x="46" y="51"/>
                  </a:cxn>
                  <a:cxn ang="0">
                    <a:pos x="42" y="38"/>
                  </a:cxn>
                  <a:cxn ang="0">
                    <a:pos x="43" y="38"/>
                  </a:cxn>
                  <a:cxn ang="0">
                    <a:pos x="56" y="25"/>
                  </a:cxn>
                  <a:cxn ang="0">
                    <a:pos x="56" y="13"/>
                  </a:cxn>
                  <a:cxn ang="0">
                    <a:pos x="43" y="0"/>
                  </a:cxn>
                  <a:cxn ang="0">
                    <a:pos x="14" y="23"/>
                  </a:cxn>
                  <a:cxn ang="0">
                    <a:pos x="11" y="19"/>
                  </a:cxn>
                  <a:cxn ang="0">
                    <a:pos x="14" y="16"/>
                  </a:cxn>
                  <a:cxn ang="0">
                    <a:pos x="17" y="19"/>
                  </a:cxn>
                  <a:cxn ang="0">
                    <a:pos x="14" y="23"/>
                  </a:cxn>
                  <a:cxn ang="0">
                    <a:pos x="23" y="23"/>
                  </a:cxn>
                  <a:cxn ang="0">
                    <a:pos x="20" y="19"/>
                  </a:cxn>
                  <a:cxn ang="0">
                    <a:pos x="23" y="16"/>
                  </a:cxn>
                  <a:cxn ang="0">
                    <a:pos x="26" y="19"/>
                  </a:cxn>
                  <a:cxn ang="0">
                    <a:pos x="23" y="23"/>
                  </a:cxn>
                  <a:cxn ang="0">
                    <a:pos x="33" y="23"/>
                  </a:cxn>
                  <a:cxn ang="0">
                    <a:pos x="29" y="19"/>
                  </a:cxn>
                  <a:cxn ang="0">
                    <a:pos x="33" y="16"/>
                  </a:cxn>
                  <a:cxn ang="0">
                    <a:pos x="36" y="19"/>
                  </a:cxn>
                  <a:cxn ang="0">
                    <a:pos x="33" y="23"/>
                  </a:cxn>
                  <a:cxn ang="0">
                    <a:pos x="41" y="23"/>
                  </a:cxn>
                  <a:cxn ang="0">
                    <a:pos x="38" y="19"/>
                  </a:cxn>
                  <a:cxn ang="0">
                    <a:pos x="41" y="16"/>
                  </a:cxn>
                  <a:cxn ang="0">
                    <a:pos x="45" y="19"/>
                  </a:cxn>
                  <a:cxn ang="0">
                    <a:pos x="41" y="23"/>
                  </a:cxn>
                </a:cxnLst>
                <a:rect l="0" t="0" r="r" b="b"/>
                <a:pathLst>
                  <a:path w="56" h="51">
                    <a:moveTo>
                      <a:pt x="43" y="0"/>
                    </a:moveTo>
                    <a:cubicBezTo>
                      <a:pt x="35" y="0"/>
                      <a:pt x="35" y="0"/>
                      <a:pt x="35" y="0"/>
                    </a:cubicBezTo>
                    <a:cubicBezTo>
                      <a:pt x="13" y="0"/>
                      <a:pt x="13" y="0"/>
                      <a:pt x="13" y="0"/>
                    </a:cubicBezTo>
                    <a:cubicBezTo>
                      <a:pt x="6" y="0"/>
                      <a:pt x="0" y="6"/>
                      <a:pt x="0" y="13"/>
                    </a:cubicBezTo>
                    <a:cubicBezTo>
                      <a:pt x="0" y="15"/>
                      <a:pt x="0" y="15"/>
                      <a:pt x="0" y="15"/>
                    </a:cubicBezTo>
                    <a:cubicBezTo>
                      <a:pt x="0" y="25"/>
                      <a:pt x="0" y="25"/>
                      <a:pt x="0" y="25"/>
                    </a:cubicBezTo>
                    <a:cubicBezTo>
                      <a:pt x="0" y="33"/>
                      <a:pt x="6" y="38"/>
                      <a:pt x="13" y="38"/>
                    </a:cubicBezTo>
                    <a:cubicBezTo>
                      <a:pt x="24" y="38"/>
                      <a:pt x="24" y="38"/>
                      <a:pt x="24" y="38"/>
                    </a:cubicBezTo>
                    <a:cubicBezTo>
                      <a:pt x="46" y="51"/>
                      <a:pt x="46" y="51"/>
                      <a:pt x="46" y="51"/>
                    </a:cubicBezTo>
                    <a:cubicBezTo>
                      <a:pt x="42" y="38"/>
                      <a:pt x="42" y="38"/>
                      <a:pt x="42" y="38"/>
                    </a:cubicBezTo>
                    <a:cubicBezTo>
                      <a:pt x="43" y="38"/>
                      <a:pt x="43" y="38"/>
                      <a:pt x="43" y="38"/>
                    </a:cubicBezTo>
                    <a:cubicBezTo>
                      <a:pt x="50" y="38"/>
                      <a:pt x="56" y="33"/>
                      <a:pt x="56" y="25"/>
                    </a:cubicBezTo>
                    <a:cubicBezTo>
                      <a:pt x="56" y="13"/>
                      <a:pt x="56" y="13"/>
                      <a:pt x="56" y="13"/>
                    </a:cubicBezTo>
                    <a:cubicBezTo>
                      <a:pt x="56" y="6"/>
                      <a:pt x="50" y="0"/>
                      <a:pt x="43" y="0"/>
                    </a:cubicBezTo>
                    <a:close/>
                    <a:moveTo>
                      <a:pt x="14" y="23"/>
                    </a:moveTo>
                    <a:cubicBezTo>
                      <a:pt x="12" y="23"/>
                      <a:pt x="11" y="21"/>
                      <a:pt x="11" y="19"/>
                    </a:cubicBezTo>
                    <a:cubicBezTo>
                      <a:pt x="11" y="18"/>
                      <a:pt x="12" y="16"/>
                      <a:pt x="14" y="16"/>
                    </a:cubicBezTo>
                    <a:cubicBezTo>
                      <a:pt x="16" y="16"/>
                      <a:pt x="17" y="18"/>
                      <a:pt x="17" y="19"/>
                    </a:cubicBezTo>
                    <a:cubicBezTo>
                      <a:pt x="17" y="21"/>
                      <a:pt x="16" y="23"/>
                      <a:pt x="14" y="23"/>
                    </a:cubicBezTo>
                    <a:close/>
                    <a:moveTo>
                      <a:pt x="23" y="23"/>
                    </a:moveTo>
                    <a:cubicBezTo>
                      <a:pt x="21" y="23"/>
                      <a:pt x="20" y="21"/>
                      <a:pt x="20" y="19"/>
                    </a:cubicBezTo>
                    <a:cubicBezTo>
                      <a:pt x="20" y="18"/>
                      <a:pt x="21" y="16"/>
                      <a:pt x="23" y="16"/>
                    </a:cubicBezTo>
                    <a:cubicBezTo>
                      <a:pt x="25" y="16"/>
                      <a:pt x="26" y="18"/>
                      <a:pt x="26" y="19"/>
                    </a:cubicBezTo>
                    <a:cubicBezTo>
                      <a:pt x="26" y="21"/>
                      <a:pt x="25" y="23"/>
                      <a:pt x="23" y="23"/>
                    </a:cubicBezTo>
                    <a:close/>
                    <a:moveTo>
                      <a:pt x="33" y="23"/>
                    </a:moveTo>
                    <a:cubicBezTo>
                      <a:pt x="31" y="23"/>
                      <a:pt x="29" y="21"/>
                      <a:pt x="29" y="19"/>
                    </a:cubicBezTo>
                    <a:cubicBezTo>
                      <a:pt x="29" y="18"/>
                      <a:pt x="31" y="16"/>
                      <a:pt x="33" y="16"/>
                    </a:cubicBezTo>
                    <a:cubicBezTo>
                      <a:pt x="34" y="16"/>
                      <a:pt x="36" y="18"/>
                      <a:pt x="36" y="19"/>
                    </a:cubicBezTo>
                    <a:cubicBezTo>
                      <a:pt x="36" y="21"/>
                      <a:pt x="34" y="23"/>
                      <a:pt x="33" y="23"/>
                    </a:cubicBezTo>
                    <a:close/>
                    <a:moveTo>
                      <a:pt x="41" y="23"/>
                    </a:moveTo>
                    <a:cubicBezTo>
                      <a:pt x="40" y="23"/>
                      <a:pt x="38" y="21"/>
                      <a:pt x="38" y="19"/>
                    </a:cubicBezTo>
                    <a:cubicBezTo>
                      <a:pt x="38" y="18"/>
                      <a:pt x="40" y="16"/>
                      <a:pt x="41" y="16"/>
                    </a:cubicBezTo>
                    <a:cubicBezTo>
                      <a:pt x="43" y="16"/>
                      <a:pt x="45" y="18"/>
                      <a:pt x="45" y="19"/>
                    </a:cubicBezTo>
                    <a:cubicBezTo>
                      <a:pt x="45" y="21"/>
                      <a:pt x="43" y="23"/>
                      <a:pt x="41" y="23"/>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4" name="Freeform 136"/>
              <p:cNvSpPr>
                <a:spLocks/>
              </p:cNvSpPr>
              <p:nvPr/>
            </p:nvSpPr>
            <p:spPr bwMode="auto">
              <a:xfrm>
                <a:off x="4595222" y="2883490"/>
                <a:ext cx="388409" cy="252572"/>
              </a:xfrm>
              <a:custGeom>
                <a:avLst/>
                <a:gdLst/>
                <a:ahLst/>
                <a:cxnLst>
                  <a:cxn ang="0">
                    <a:pos x="92" y="32"/>
                  </a:cxn>
                  <a:cxn ang="0">
                    <a:pos x="84" y="39"/>
                  </a:cxn>
                  <a:cxn ang="0">
                    <a:pos x="37" y="39"/>
                  </a:cxn>
                  <a:cxn ang="0">
                    <a:pos x="18" y="14"/>
                  </a:cxn>
                  <a:cxn ang="0">
                    <a:pos x="11" y="0"/>
                  </a:cxn>
                  <a:cxn ang="0">
                    <a:pos x="11" y="18"/>
                  </a:cxn>
                  <a:cxn ang="0">
                    <a:pos x="14" y="18"/>
                  </a:cxn>
                  <a:cxn ang="0">
                    <a:pos x="34" y="45"/>
                  </a:cxn>
                  <a:cxn ang="0">
                    <a:pos x="84" y="45"/>
                  </a:cxn>
                  <a:cxn ang="0">
                    <a:pos x="92" y="50"/>
                  </a:cxn>
                  <a:cxn ang="0">
                    <a:pos x="92" y="32"/>
                  </a:cxn>
                </a:cxnLst>
                <a:rect l="0" t="0" r="r" b="b"/>
                <a:pathLst>
                  <a:path w="103" h="50">
                    <a:moveTo>
                      <a:pt x="92" y="32"/>
                    </a:moveTo>
                    <a:cubicBezTo>
                      <a:pt x="87" y="32"/>
                      <a:pt x="84" y="35"/>
                      <a:pt x="84" y="39"/>
                    </a:cubicBezTo>
                    <a:cubicBezTo>
                      <a:pt x="37" y="39"/>
                      <a:pt x="37" y="39"/>
                      <a:pt x="37" y="39"/>
                    </a:cubicBezTo>
                    <a:cubicBezTo>
                      <a:pt x="18" y="14"/>
                      <a:pt x="18" y="14"/>
                      <a:pt x="18" y="14"/>
                    </a:cubicBezTo>
                    <a:cubicBezTo>
                      <a:pt x="21" y="9"/>
                      <a:pt x="19" y="0"/>
                      <a:pt x="11" y="0"/>
                    </a:cubicBezTo>
                    <a:cubicBezTo>
                      <a:pt x="0" y="0"/>
                      <a:pt x="0" y="18"/>
                      <a:pt x="11" y="18"/>
                    </a:cubicBezTo>
                    <a:cubicBezTo>
                      <a:pt x="12" y="18"/>
                      <a:pt x="13" y="18"/>
                      <a:pt x="14" y="18"/>
                    </a:cubicBezTo>
                    <a:cubicBezTo>
                      <a:pt x="34" y="45"/>
                      <a:pt x="34" y="45"/>
                      <a:pt x="34" y="45"/>
                    </a:cubicBezTo>
                    <a:cubicBezTo>
                      <a:pt x="84" y="45"/>
                      <a:pt x="84" y="45"/>
                      <a:pt x="84" y="45"/>
                    </a:cubicBezTo>
                    <a:cubicBezTo>
                      <a:pt x="86" y="47"/>
                      <a:pt x="88" y="50"/>
                      <a:pt x="92" y="50"/>
                    </a:cubicBezTo>
                    <a:cubicBezTo>
                      <a:pt x="103" y="50"/>
                      <a:pt x="103" y="32"/>
                      <a:pt x="92" y="32"/>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5" name="Oval 137"/>
              <p:cNvSpPr>
                <a:spLocks noChangeArrowheads="1"/>
              </p:cNvSpPr>
              <p:nvPr/>
            </p:nvSpPr>
            <p:spPr bwMode="auto">
              <a:xfrm>
                <a:off x="3509585" y="1652466"/>
                <a:ext cx="63674" cy="84899"/>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6" name="Oval 138"/>
              <p:cNvSpPr>
                <a:spLocks noChangeArrowheads="1"/>
              </p:cNvSpPr>
              <p:nvPr/>
            </p:nvSpPr>
            <p:spPr bwMode="auto">
              <a:xfrm>
                <a:off x="3476157" y="1818018"/>
                <a:ext cx="74817" cy="99756"/>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7" name="Oval 139"/>
              <p:cNvSpPr>
                <a:spLocks noChangeArrowheads="1"/>
              </p:cNvSpPr>
              <p:nvPr/>
            </p:nvSpPr>
            <p:spPr bwMode="auto">
              <a:xfrm>
                <a:off x="4297546" y="2019650"/>
                <a:ext cx="79592" cy="99756"/>
              </a:xfrm>
              <a:prstGeom prst="ellipse">
                <a:avLst/>
              </a:pr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8" name="Freeform 140"/>
              <p:cNvSpPr>
                <a:spLocks/>
              </p:cNvSpPr>
              <p:nvPr/>
            </p:nvSpPr>
            <p:spPr bwMode="auto">
              <a:xfrm>
                <a:off x="2947665" y="1616385"/>
                <a:ext cx="79592" cy="80653"/>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9" name="Freeform 141"/>
              <p:cNvSpPr>
                <a:spLocks/>
              </p:cNvSpPr>
              <p:nvPr/>
            </p:nvSpPr>
            <p:spPr bwMode="auto">
              <a:xfrm>
                <a:off x="3170523" y="1495405"/>
                <a:ext cx="79592" cy="80653"/>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0" name="Freeform 142"/>
              <p:cNvSpPr>
                <a:spLocks/>
              </p:cNvSpPr>
              <p:nvPr/>
            </p:nvSpPr>
            <p:spPr bwMode="auto">
              <a:xfrm>
                <a:off x="3316972" y="1285281"/>
                <a:ext cx="79592" cy="80653"/>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1" name="Freeform 143"/>
              <p:cNvSpPr>
                <a:spLocks/>
              </p:cNvSpPr>
              <p:nvPr/>
            </p:nvSpPr>
            <p:spPr bwMode="auto">
              <a:xfrm>
                <a:off x="3512769" y="1123975"/>
                <a:ext cx="84368" cy="80653"/>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2" name="Freeform 144"/>
              <p:cNvSpPr>
                <a:spLocks/>
              </p:cNvSpPr>
              <p:nvPr/>
            </p:nvSpPr>
            <p:spPr bwMode="auto">
              <a:xfrm>
                <a:off x="3649667" y="1007239"/>
                <a:ext cx="82776" cy="80653"/>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3" name="Freeform 145"/>
              <p:cNvSpPr>
                <a:spLocks/>
              </p:cNvSpPr>
              <p:nvPr/>
            </p:nvSpPr>
            <p:spPr bwMode="auto">
              <a:xfrm>
                <a:off x="3592361" y="1123976"/>
                <a:ext cx="120980" cy="120980"/>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4" name="Freeform 146"/>
              <p:cNvSpPr>
                <a:spLocks/>
              </p:cNvSpPr>
              <p:nvPr/>
            </p:nvSpPr>
            <p:spPr bwMode="auto">
              <a:xfrm>
                <a:off x="3377462" y="1128220"/>
                <a:ext cx="120980" cy="120980"/>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5" name="Freeform 147"/>
              <p:cNvSpPr>
                <a:spLocks/>
              </p:cNvSpPr>
              <p:nvPr/>
            </p:nvSpPr>
            <p:spPr bwMode="auto">
              <a:xfrm>
                <a:off x="3178482" y="1314996"/>
                <a:ext cx="116204" cy="120980"/>
              </a:xfrm>
              <a:custGeom>
                <a:avLst/>
                <a:gdLst/>
                <a:ahLst/>
                <a:cxnLst>
                  <a:cxn ang="0">
                    <a:pos x="16" y="0"/>
                  </a:cxn>
                  <a:cxn ang="0">
                    <a:pos x="16" y="24"/>
                  </a:cxn>
                  <a:cxn ang="0">
                    <a:pos x="16" y="0"/>
                  </a:cxn>
                </a:cxnLst>
                <a:rect l="0" t="0" r="r" b="b"/>
                <a:pathLst>
                  <a:path w="31" h="24">
                    <a:moveTo>
                      <a:pt x="16" y="0"/>
                    </a:moveTo>
                    <a:cubicBezTo>
                      <a:pt x="0" y="0"/>
                      <a:pt x="0" y="24"/>
                      <a:pt x="16" y="24"/>
                    </a:cubicBezTo>
                    <a:cubicBezTo>
                      <a:pt x="31" y="24"/>
                      <a:pt x="31"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6" name="Freeform 148"/>
              <p:cNvSpPr>
                <a:spLocks/>
              </p:cNvSpPr>
              <p:nvPr/>
            </p:nvSpPr>
            <p:spPr bwMode="auto">
              <a:xfrm>
                <a:off x="3016114" y="1641854"/>
                <a:ext cx="119388" cy="120980"/>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7" name="Freeform 149"/>
              <p:cNvSpPr>
                <a:spLocks/>
              </p:cNvSpPr>
              <p:nvPr/>
            </p:nvSpPr>
            <p:spPr bwMode="auto">
              <a:xfrm>
                <a:off x="2992237" y="1501772"/>
                <a:ext cx="98694" cy="99756"/>
              </a:xfrm>
              <a:custGeom>
                <a:avLst/>
                <a:gdLst/>
                <a:ahLst/>
                <a:cxnLst>
                  <a:cxn ang="0">
                    <a:pos x="13" y="0"/>
                  </a:cxn>
                  <a:cxn ang="0">
                    <a:pos x="13" y="20"/>
                  </a:cxn>
                  <a:cxn ang="0">
                    <a:pos x="13" y="0"/>
                  </a:cxn>
                </a:cxnLst>
                <a:rect l="0" t="0" r="r" b="b"/>
                <a:pathLst>
                  <a:path w="26" h="20">
                    <a:moveTo>
                      <a:pt x="13" y="0"/>
                    </a:moveTo>
                    <a:cubicBezTo>
                      <a:pt x="0" y="0"/>
                      <a:pt x="0" y="20"/>
                      <a:pt x="13" y="20"/>
                    </a:cubicBezTo>
                    <a:cubicBezTo>
                      <a:pt x="26" y="20"/>
                      <a:pt x="26" y="0"/>
                      <a:pt x="1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8" name="Freeform 150"/>
              <p:cNvSpPr>
                <a:spLocks/>
              </p:cNvSpPr>
              <p:nvPr/>
            </p:nvSpPr>
            <p:spPr bwMode="auto">
              <a:xfrm>
                <a:off x="3057502" y="1429609"/>
                <a:ext cx="60490" cy="65796"/>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9" name="Freeform 151"/>
              <p:cNvSpPr>
                <a:spLocks/>
              </p:cNvSpPr>
              <p:nvPr/>
            </p:nvSpPr>
            <p:spPr bwMode="auto">
              <a:xfrm>
                <a:off x="3098890" y="1525118"/>
                <a:ext cx="60490" cy="61551"/>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0" name="Freeform 152"/>
              <p:cNvSpPr>
                <a:spLocks/>
              </p:cNvSpPr>
              <p:nvPr/>
            </p:nvSpPr>
            <p:spPr bwMode="auto">
              <a:xfrm>
                <a:off x="3275585" y="1414751"/>
                <a:ext cx="68449" cy="76408"/>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1" name="Freeform 153"/>
              <p:cNvSpPr>
                <a:spLocks/>
              </p:cNvSpPr>
              <p:nvPr/>
            </p:nvSpPr>
            <p:spPr bwMode="auto">
              <a:xfrm>
                <a:off x="3253300" y="1249199"/>
                <a:ext cx="52531" cy="55184"/>
              </a:xfrm>
              <a:custGeom>
                <a:avLst/>
                <a:gdLst/>
                <a:ahLst/>
                <a:cxnLst>
                  <a:cxn ang="0">
                    <a:pos x="7" y="0"/>
                  </a:cxn>
                  <a:cxn ang="0">
                    <a:pos x="7" y="11"/>
                  </a:cxn>
                  <a:cxn ang="0">
                    <a:pos x="7" y="0"/>
                  </a:cxn>
                </a:cxnLst>
                <a:rect l="0" t="0" r="r" b="b"/>
                <a:pathLst>
                  <a:path w="14" h="11">
                    <a:moveTo>
                      <a:pt x="7" y="0"/>
                    </a:moveTo>
                    <a:cubicBezTo>
                      <a:pt x="0" y="0"/>
                      <a:pt x="0" y="11"/>
                      <a:pt x="7" y="11"/>
                    </a:cubicBezTo>
                    <a:cubicBezTo>
                      <a:pt x="14" y="11"/>
                      <a:pt x="14"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2" name="Freeform 154"/>
              <p:cNvSpPr>
                <a:spLocks/>
              </p:cNvSpPr>
              <p:nvPr/>
            </p:nvSpPr>
            <p:spPr bwMode="auto">
              <a:xfrm>
                <a:off x="3117993" y="1380791"/>
                <a:ext cx="47755" cy="48816"/>
              </a:xfrm>
              <a:custGeom>
                <a:avLst/>
                <a:gdLst/>
                <a:ahLst/>
                <a:cxnLst>
                  <a:cxn ang="0">
                    <a:pos x="7" y="0"/>
                  </a:cxn>
                  <a:cxn ang="0">
                    <a:pos x="7" y="10"/>
                  </a:cxn>
                  <a:cxn ang="0">
                    <a:pos x="7" y="0"/>
                  </a:cxn>
                </a:cxnLst>
                <a:rect l="0" t="0" r="r" b="b"/>
                <a:pathLst>
                  <a:path w="13" h="10">
                    <a:moveTo>
                      <a:pt x="7" y="0"/>
                    </a:moveTo>
                    <a:cubicBezTo>
                      <a:pt x="0" y="0"/>
                      <a:pt x="0" y="10"/>
                      <a:pt x="7" y="10"/>
                    </a:cubicBezTo>
                    <a:cubicBezTo>
                      <a:pt x="13" y="10"/>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3" name="Freeform 155"/>
              <p:cNvSpPr>
                <a:spLocks/>
              </p:cNvSpPr>
              <p:nvPr/>
            </p:nvSpPr>
            <p:spPr bwMode="auto">
              <a:xfrm>
                <a:off x="3479341" y="1073035"/>
                <a:ext cx="49347" cy="55184"/>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4" name="Freeform 156"/>
              <p:cNvSpPr>
                <a:spLocks/>
              </p:cNvSpPr>
              <p:nvPr/>
            </p:nvSpPr>
            <p:spPr bwMode="auto">
              <a:xfrm>
                <a:off x="3457054" y="1249199"/>
                <a:ext cx="79592" cy="84899"/>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5" name="Freeform 157"/>
              <p:cNvSpPr>
                <a:spLocks/>
              </p:cNvSpPr>
              <p:nvPr/>
            </p:nvSpPr>
            <p:spPr bwMode="auto">
              <a:xfrm>
                <a:off x="3746769" y="1087893"/>
                <a:ext cx="82776" cy="87020"/>
              </a:xfrm>
              <a:custGeom>
                <a:avLst/>
                <a:gdLst/>
                <a:ahLst/>
                <a:cxnLst>
                  <a:cxn ang="0">
                    <a:pos x="11" y="0"/>
                  </a:cxn>
                  <a:cxn ang="0">
                    <a:pos x="11" y="17"/>
                  </a:cxn>
                  <a:cxn ang="0">
                    <a:pos x="11" y="0"/>
                  </a:cxn>
                </a:cxnLst>
                <a:rect l="0" t="0" r="r" b="b"/>
                <a:pathLst>
                  <a:path w="22" h="17">
                    <a:moveTo>
                      <a:pt x="11" y="0"/>
                    </a:moveTo>
                    <a:cubicBezTo>
                      <a:pt x="0" y="0"/>
                      <a:pt x="0" y="17"/>
                      <a:pt x="11" y="17"/>
                    </a:cubicBezTo>
                    <a:cubicBezTo>
                      <a:pt x="22" y="17"/>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6" name="Freeform 158"/>
              <p:cNvSpPr>
                <a:spLocks/>
              </p:cNvSpPr>
              <p:nvPr/>
            </p:nvSpPr>
            <p:spPr bwMode="auto">
              <a:xfrm>
                <a:off x="3743586" y="922342"/>
                <a:ext cx="79592" cy="84899"/>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7" name="Freeform 159"/>
              <p:cNvSpPr>
                <a:spLocks/>
              </p:cNvSpPr>
              <p:nvPr/>
            </p:nvSpPr>
            <p:spPr bwMode="auto">
              <a:xfrm>
                <a:off x="5994449" y="4598432"/>
                <a:ext cx="181470" cy="186776"/>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8" name="Freeform 160"/>
              <p:cNvSpPr>
                <a:spLocks/>
              </p:cNvSpPr>
              <p:nvPr/>
            </p:nvSpPr>
            <p:spPr bwMode="auto">
              <a:xfrm>
                <a:off x="4950201" y="5744559"/>
                <a:ext cx="181470" cy="186776"/>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9" name="Freeform 161"/>
              <p:cNvSpPr>
                <a:spLocks/>
              </p:cNvSpPr>
              <p:nvPr/>
            </p:nvSpPr>
            <p:spPr bwMode="auto">
              <a:xfrm>
                <a:off x="5244693" y="5659660"/>
                <a:ext cx="151225"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0" name="Freeform 162"/>
              <p:cNvSpPr>
                <a:spLocks/>
              </p:cNvSpPr>
              <p:nvPr/>
            </p:nvSpPr>
            <p:spPr bwMode="auto">
              <a:xfrm>
                <a:off x="5561469" y="5292475"/>
                <a:ext cx="146449" cy="154939"/>
              </a:xfrm>
              <a:custGeom>
                <a:avLst/>
                <a:gdLst/>
                <a:ahLst/>
                <a:cxnLst>
                  <a:cxn ang="0">
                    <a:pos x="19" y="0"/>
                  </a:cxn>
                  <a:cxn ang="0">
                    <a:pos x="19" y="31"/>
                  </a:cxn>
                  <a:cxn ang="0">
                    <a:pos x="19" y="0"/>
                  </a:cxn>
                </a:cxnLst>
                <a:rect l="0" t="0" r="r" b="b"/>
                <a:pathLst>
                  <a:path w="39" h="31">
                    <a:moveTo>
                      <a:pt x="19" y="0"/>
                    </a:moveTo>
                    <a:cubicBezTo>
                      <a:pt x="0" y="0"/>
                      <a:pt x="0" y="31"/>
                      <a:pt x="19" y="31"/>
                    </a:cubicBezTo>
                    <a:cubicBezTo>
                      <a:pt x="39" y="31"/>
                      <a:pt x="39"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1" name="Freeform 163"/>
              <p:cNvSpPr>
                <a:spLocks/>
              </p:cNvSpPr>
              <p:nvPr/>
            </p:nvSpPr>
            <p:spPr bwMode="auto">
              <a:xfrm>
                <a:off x="5768409" y="5039903"/>
                <a:ext cx="151225" cy="157061"/>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2" name="Oval 164"/>
              <p:cNvSpPr>
                <a:spLocks noChangeArrowheads="1"/>
              </p:cNvSpPr>
              <p:nvPr/>
            </p:nvSpPr>
            <p:spPr bwMode="auto">
              <a:xfrm>
                <a:off x="4666855" y="5207578"/>
                <a:ext cx="227633" cy="301388"/>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3" name="Freeform 165"/>
              <p:cNvSpPr>
                <a:spLocks/>
              </p:cNvSpPr>
              <p:nvPr/>
            </p:nvSpPr>
            <p:spPr bwMode="auto">
              <a:xfrm>
                <a:off x="4972487" y="5222435"/>
                <a:ext cx="159184" cy="165552"/>
              </a:xfrm>
              <a:custGeom>
                <a:avLst/>
                <a:gdLst/>
                <a:ahLst/>
                <a:cxnLst>
                  <a:cxn ang="0">
                    <a:pos x="21" y="0"/>
                  </a:cxn>
                  <a:cxn ang="0">
                    <a:pos x="21" y="33"/>
                  </a:cxn>
                  <a:cxn ang="0">
                    <a:pos x="21" y="0"/>
                  </a:cxn>
                </a:cxnLst>
                <a:rect l="0" t="0" r="r" b="b"/>
                <a:pathLst>
                  <a:path w="42" h="33">
                    <a:moveTo>
                      <a:pt x="21" y="0"/>
                    </a:moveTo>
                    <a:cubicBezTo>
                      <a:pt x="0" y="0"/>
                      <a:pt x="0" y="33"/>
                      <a:pt x="21" y="33"/>
                    </a:cubicBezTo>
                    <a:cubicBezTo>
                      <a:pt x="42" y="33"/>
                      <a:pt x="42" y="0"/>
                      <a:pt x="2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4" name="Freeform 166"/>
              <p:cNvSpPr>
                <a:spLocks/>
              </p:cNvSpPr>
              <p:nvPr/>
            </p:nvSpPr>
            <p:spPr bwMode="auto">
              <a:xfrm>
                <a:off x="5707919" y="5307333"/>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5" name="Freeform 167"/>
              <p:cNvSpPr>
                <a:spLocks/>
              </p:cNvSpPr>
              <p:nvPr/>
            </p:nvSpPr>
            <p:spPr bwMode="auto">
              <a:xfrm>
                <a:off x="5903715" y="5020803"/>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6" name="Freeform 168"/>
              <p:cNvSpPr>
                <a:spLocks/>
              </p:cNvSpPr>
              <p:nvPr/>
            </p:nvSpPr>
            <p:spPr bwMode="auto">
              <a:xfrm>
                <a:off x="6010369" y="4804312"/>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7" name="Freeform 169"/>
              <p:cNvSpPr>
                <a:spLocks/>
              </p:cNvSpPr>
              <p:nvPr/>
            </p:nvSpPr>
            <p:spPr bwMode="auto">
              <a:xfrm>
                <a:off x="5889389" y="4844638"/>
                <a:ext cx="128939" cy="131592"/>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8" name="Freeform 170"/>
              <p:cNvSpPr>
                <a:spLocks/>
              </p:cNvSpPr>
              <p:nvPr/>
            </p:nvSpPr>
            <p:spPr bwMode="auto">
              <a:xfrm>
                <a:off x="5677674" y="5424068"/>
                <a:ext cx="52531" cy="48816"/>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9" name="Freeform 171"/>
              <p:cNvSpPr>
                <a:spLocks/>
              </p:cNvSpPr>
              <p:nvPr/>
            </p:nvSpPr>
            <p:spPr bwMode="auto">
              <a:xfrm>
                <a:off x="5790694" y="5277618"/>
                <a:ext cx="54123" cy="50939"/>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0" name="Freeform 172"/>
              <p:cNvSpPr>
                <a:spLocks/>
              </p:cNvSpPr>
              <p:nvPr/>
            </p:nvSpPr>
            <p:spPr bwMode="auto">
              <a:xfrm>
                <a:off x="5712694" y="5171496"/>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1" name="Freeform 173"/>
              <p:cNvSpPr>
                <a:spLocks/>
              </p:cNvSpPr>
              <p:nvPr/>
            </p:nvSpPr>
            <p:spPr bwMode="auto">
              <a:xfrm>
                <a:off x="5586939" y="5472885"/>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2" name="Freeform 174"/>
              <p:cNvSpPr>
                <a:spLocks/>
              </p:cNvSpPr>
              <p:nvPr/>
            </p:nvSpPr>
            <p:spPr bwMode="auto">
              <a:xfrm>
                <a:off x="5456408" y="5432558"/>
                <a:ext cx="130531" cy="135837"/>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3" name="Freeform 175"/>
              <p:cNvSpPr>
                <a:spLocks/>
              </p:cNvSpPr>
              <p:nvPr/>
            </p:nvSpPr>
            <p:spPr bwMode="auto">
              <a:xfrm>
                <a:off x="5418204" y="5629946"/>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4" name="Freeform 176"/>
              <p:cNvSpPr>
                <a:spLocks/>
              </p:cNvSpPr>
              <p:nvPr/>
            </p:nvSpPr>
            <p:spPr bwMode="auto">
              <a:xfrm>
                <a:off x="5534407" y="5579007"/>
                <a:ext cx="60490" cy="59429"/>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5" name="Freeform 177"/>
              <p:cNvSpPr>
                <a:spLocks/>
              </p:cNvSpPr>
              <p:nvPr/>
            </p:nvSpPr>
            <p:spPr bwMode="auto">
              <a:xfrm>
                <a:off x="5368857" y="5519578"/>
                <a:ext cx="90735" cy="89143"/>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6" name="Freeform 178"/>
              <p:cNvSpPr>
                <a:spLocks/>
              </p:cNvSpPr>
              <p:nvPr/>
            </p:nvSpPr>
            <p:spPr bwMode="auto">
              <a:xfrm>
                <a:off x="5165101" y="5814600"/>
                <a:ext cx="90735"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7" name="Freeform 179"/>
              <p:cNvSpPr>
                <a:spLocks/>
              </p:cNvSpPr>
              <p:nvPr/>
            </p:nvSpPr>
            <p:spPr bwMode="auto">
              <a:xfrm>
                <a:off x="5104610" y="5685130"/>
                <a:ext cx="120980" cy="120980"/>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8" name="Freeform 180"/>
              <p:cNvSpPr>
                <a:spLocks/>
              </p:cNvSpPr>
              <p:nvPr/>
            </p:nvSpPr>
            <p:spPr bwMode="auto">
              <a:xfrm>
                <a:off x="4935876" y="5941948"/>
                <a:ext cx="89143"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9" name="Freeform 181"/>
              <p:cNvSpPr>
                <a:spLocks/>
              </p:cNvSpPr>
              <p:nvPr/>
            </p:nvSpPr>
            <p:spPr bwMode="auto">
              <a:xfrm>
                <a:off x="5760449" y="4367087"/>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0" name="Freeform 182"/>
              <p:cNvSpPr>
                <a:spLocks/>
              </p:cNvSpPr>
              <p:nvPr/>
            </p:nvSpPr>
            <p:spPr bwMode="auto">
              <a:xfrm>
                <a:off x="4377139" y="2968387"/>
                <a:ext cx="127347" cy="131592"/>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1" name="Freeform 183"/>
              <p:cNvSpPr>
                <a:spLocks/>
              </p:cNvSpPr>
              <p:nvPr/>
            </p:nvSpPr>
            <p:spPr bwMode="auto">
              <a:xfrm>
                <a:off x="4044445" y="2945040"/>
                <a:ext cx="132123" cy="133715"/>
              </a:xfrm>
              <a:custGeom>
                <a:avLst/>
                <a:gdLst/>
                <a:ahLst/>
                <a:cxnLst>
                  <a:cxn ang="0">
                    <a:pos x="17" y="0"/>
                  </a:cxn>
                  <a:cxn ang="0">
                    <a:pos x="17" y="27"/>
                  </a:cxn>
                  <a:cxn ang="0">
                    <a:pos x="17" y="0"/>
                  </a:cxn>
                </a:cxnLst>
                <a:rect l="0" t="0" r="r" b="b"/>
                <a:pathLst>
                  <a:path w="35" h="27">
                    <a:moveTo>
                      <a:pt x="17" y="0"/>
                    </a:moveTo>
                    <a:cubicBezTo>
                      <a:pt x="0" y="0"/>
                      <a:pt x="0" y="27"/>
                      <a:pt x="17" y="27"/>
                    </a:cubicBezTo>
                    <a:cubicBezTo>
                      <a:pt x="35" y="27"/>
                      <a:pt x="35"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2" name="Freeform 184"/>
              <p:cNvSpPr>
                <a:spLocks/>
              </p:cNvSpPr>
              <p:nvPr/>
            </p:nvSpPr>
            <p:spPr bwMode="auto">
              <a:xfrm>
                <a:off x="3597137" y="4381944"/>
                <a:ext cx="108245" cy="116735"/>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3" name="Freeform 185"/>
              <p:cNvSpPr>
                <a:spLocks/>
              </p:cNvSpPr>
              <p:nvPr/>
            </p:nvSpPr>
            <p:spPr bwMode="auto">
              <a:xfrm>
                <a:off x="4206812" y="4381944"/>
                <a:ext cx="109837" cy="116735"/>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4" name="Freeform 186"/>
              <p:cNvSpPr>
                <a:spLocks/>
              </p:cNvSpPr>
              <p:nvPr/>
            </p:nvSpPr>
            <p:spPr bwMode="auto">
              <a:xfrm>
                <a:off x="4217955" y="4889210"/>
                <a:ext cx="151225" cy="157061"/>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5" name="Freeform 187"/>
              <p:cNvSpPr>
                <a:spLocks/>
              </p:cNvSpPr>
              <p:nvPr/>
            </p:nvSpPr>
            <p:spPr bwMode="auto">
              <a:xfrm>
                <a:off x="5357713" y="4331003"/>
                <a:ext cx="101878" cy="101877"/>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6" name="Freeform 188"/>
              <p:cNvSpPr>
                <a:spLocks/>
              </p:cNvSpPr>
              <p:nvPr/>
            </p:nvSpPr>
            <p:spPr bwMode="auto">
              <a:xfrm>
                <a:off x="5429345" y="4969863"/>
                <a:ext cx="101878" cy="106123"/>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7" name="Freeform 189"/>
              <p:cNvSpPr>
                <a:spLocks/>
              </p:cNvSpPr>
              <p:nvPr/>
            </p:nvSpPr>
            <p:spPr bwMode="auto">
              <a:xfrm>
                <a:off x="5029793" y="4386187"/>
                <a:ext cx="120980" cy="127347"/>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8" name="Freeform 190"/>
              <p:cNvSpPr>
                <a:spLocks/>
              </p:cNvSpPr>
              <p:nvPr/>
            </p:nvSpPr>
            <p:spPr bwMode="auto">
              <a:xfrm>
                <a:off x="4757589" y="3749452"/>
                <a:ext cx="120980" cy="125225"/>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9" name="Freeform 191"/>
              <p:cNvSpPr>
                <a:spLocks/>
              </p:cNvSpPr>
              <p:nvPr/>
            </p:nvSpPr>
            <p:spPr bwMode="auto">
              <a:xfrm>
                <a:off x="5413427" y="2688224"/>
                <a:ext cx="120980" cy="125225"/>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0" name="Freeform 192"/>
              <p:cNvSpPr>
                <a:spLocks/>
              </p:cNvSpPr>
              <p:nvPr/>
            </p:nvSpPr>
            <p:spPr bwMode="auto">
              <a:xfrm>
                <a:off x="4905631" y="2420794"/>
                <a:ext cx="89143" cy="95511"/>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1" name="Freeform 193"/>
              <p:cNvSpPr>
                <a:spLocks/>
              </p:cNvSpPr>
              <p:nvPr/>
            </p:nvSpPr>
            <p:spPr bwMode="auto">
              <a:xfrm>
                <a:off x="4927916" y="2858021"/>
                <a:ext cx="90735" cy="91265"/>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2" name="Freeform 194"/>
              <p:cNvSpPr>
                <a:spLocks/>
              </p:cNvSpPr>
              <p:nvPr/>
            </p:nvSpPr>
            <p:spPr bwMode="auto">
              <a:xfrm>
                <a:off x="3339259" y="1697038"/>
                <a:ext cx="151225" cy="154939"/>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229"/>
            <p:cNvGrpSpPr/>
            <p:nvPr/>
          </p:nvGrpSpPr>
          <p:grpSpPr>
            <a:xfrm>
              <a:off x="2446236" y="1983619"/>
              <a:ext cx="399552" cy="2810130"/>
              <a:chOff x="2446236" y="1983619"/>
              <a:chExt cx="399552" cy="2810130"/>
            </a:xfrm>
          </p:grpSpPr>
          <p:sp>
            <p:nvSpPr>
              <p:cNvPr id="2095" name="Freeform 47"/>
              <p:cNvSpPr>
                <a:spLocks/>
              </p:cNvSpPr>
              <p:nvPr/>
            </p:nvSpPr>
            <p:spPr bwMode="auto">
              <a:xfrm>
                <a:off x="2446236" y="2802887"/>
                <a:ext cx="109837" cy="116735"/>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2536970" y="2792275"/>
                <a:ext cx="82776" cy="80653"/>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52"/>
              <p:cNvSpPr>
                <a:spLocks/>
              </p:cNvSpPr>
              <p:nvPr/>
            </p:nvSpPr>
            <p:spPr bwMode="auto">
              <a:xfrm>
                <a:off x="2476481" y="2446314"/>
                <a:ext cx="109837" cy="114612"/>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53"/>
              <p:cNvSpPr>
                <a:spLocks/>
              </p:cNvSpPr>
              <p:nvPr/>
            </p:nvSpPr>
            <p:spPr bwMode="auto">
              <a:xfrm>
                <a:off x="2570400" y="2531212"/>
                <a:ext cx="49347" cy="50939"/>
              </a:xfrm>
              <a:custGeom>
                <a:avLst/>
                <a:gdLst/>
                <a:ahLst/>
                <a:cxnLst>
                  <a:cxn ang="0">
                    <a:pos x="6" y="0"/>
                  </a:cxn>
                  <a:cxn ang="0">
                    <a:pos x="6" y="10"/>
                  </a:cxn>
                  <a:cxn ang="0">
                    <a:pos x="6" y="0"/>
                  </a:cxn>
                </a:cxnLst>
                <a:rect l="0" t="0" r="r" b="b"/>
                <a:pathLst>
                  <a:path w="13" h="10">
                    <a:moveTo>
                      <a:pt x="6" y="0"/>
                    </a:moveTo>
                    <a:cubicBezTo>
                      <a:pt x="0" y="0"/>
                      <a:pt x="0" y="10"/>
                      <a:pt x="6" y="10"/>
                    </a:cubicBezTo>
                    <a:cubicBezTo>
                      <a:pt x="13" y="10"/>
                      <a:pt x="13" y="0"/>
                      <a:pt x="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 name="Freeform 54"/>
              <p:cNvSpPr>
                <a:spLocks/>
              </p:cNvSpPr>
              <p:nvPr/>
            </p:nvSpPr>
            <p:spPr bwMode="auto">
              <a:xfrm>
                <a:off x="2521052" y="2325335"/>
                <a:ext cx="101878" cy="106123"/>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63"/>
              <p:cNvSpPr>
                <a:spLocks/>
              </p:cNvSpPr>
              <p:nvPr/>
            </p:nvSpPr>
            <p:spPr bwMode="auto">
              <a:xfrm>
                <a:off x="2664318" y="1983619"/>
                <a:ext cx="109837" cy="114612"/>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Freeform 66"/>
              <p:cNvSpPr>
                <a:spLocks/>
              </p:cNvSpPr>
              <p:nvPr/>
            </p:nvSpPr>
            <p:spPr bwMode="auto">
              <a:xfrm>
                <a:off x="2653175" y="3864114"/>
                <a:ext cx="192613" cy="195265"/>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68"/>
              <p:cNvSpPr>
                <a:spLocks/>
              </p:cNvSpPr>
              <p:nvPr/>
            </p:nvSpPr>
            <p:spPr bwMode="auto">
              <a:xfrm>
                <a:off x="2556073" y="4418076"/>
                <a:ext cx="191021" cy="195265"/>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 name="Freeform 70"/>
              <p:cNvSpPr>
                <a:spLocks/>
              </p:cNvSpPr>
              <p:nvPr/>
            </p:nvSpPr>
            <p:spPr bwMode="auto">
              <a:xfrm>
                <a:off x="2517868" y="4386238"/>
                <a:ext cx="60490" cy="61551"/>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71"/>
              <p:cNvSpPr>
                <a:spLocks/>
              </p:cNvSpPr>
              <p:nvPr/>
            </p:nvSpPr>
            <p:spPr bwMode="auto">
              <a:xfrm>
                <a:off x="2449420" y="4131543"/>
                <a:ext cx="71633" cy="74285"/>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 name="Freeform 74"/>
              <p:cNvSpPr>
                <a:spLocks/>
              </p:cNvSpPr>
              <p:nvPr/>
            </p:nvSpPr>
            <p:spPr bwMode="auto">
              <a:xfrm>
                <a:off x="2589502" y="3959625"/>
                <a:ext cx="71633" cy="7004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Freeform 77"/>
              <p:cNvSpPr>
                <a:spLocks/>
              </p:cNvSpPr>
              <p:nvPr/>
            </p:nvSpPr>
            <p:spPr bwMode="auto">
              <a:xfrm>
                <a:off x="2642032" y="4649422"/>
                <a:ext cx="140082" cy="144327"/>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1" name="Freeform 123"/>
              <p:cNvSpPr>
                <a:spLocks/>
              </p:cNvSpPr>
              <p:nvPr/>
            </p:nvSpPr>
            <p:spPr bwMode="auto">
              <a:xfrm>
                <a:off x="2562439" y="3356847"/>
                <a:ext cx="101878" cy="104000"/>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6" name="Group 235"/>
          <p:cNvGrpSpPr/>
          <p:nvPr/>
        </p:nvGrpSpPr>
        <p:grpSpPr>
          <a:xfrm>
            <a:off x="8776029" y="797625"/>
            <a:ext cx="594360" cy="548640"/>
            <a:chOff x="6996506" y="1066800"/>
            <a:chExt cx="548640" cy="548640"/>
          </a:xfrm>
        </p:grpSpPr>
        <p:sp>
          <p:nvSpPr>
            <p:cNvPr id="23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8"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37</a:t>
              </a:r>
              <a:endParaRPr lang="en-US" sz="1600" dirty="0">
                <a:solidFill>
                  <a:schemeClr val="tx1">
                    <a:lumMod val="50000"/>
                    <a:lumOff val="50000"/>
                  </a:schemeClr>
                </a:solidFil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wipe(down)">
                                      <p:cBhvr>
                                        <p:cTn id="7"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46" name="Group 45"/>
          <p:cNvGrpSpPr/>
          <p:nvPr/>
        </p:nvGrpSpPr>
        <p:grpSpPr>
          <a:xfrm>
            <a:off x="825501" y="3124200"/>
            <a:ext cx="8172449" cy="2540000"/>
            <a:chOff x="990601" y="3124200"/>
            <a:chExt cx="6705599" cy="2540000"/>
          </a:xfrm>
          <a:solidFill>
            <a:schemeClr val="bg1"/>
          </a:solidFill>
        </p:grpSpPr>
        <p:grpSp>
          <p:nvGrpSpPr>
            <p:cNvPr id="228" name="Group 227"/>
            <p:cNvGrpSpPr/>
            <p:nvPr/>
          </p:nvGrpSpPr>
          <p:grpSpPr>
            <a:xfrm>
              <a:off x="990601" y="3234267"/>
              <a:ext cx="1497013" cy="2429933"/>
              <a:chOff x="3429000" y="1817688"/>
              <a:chExt cx="1497013" cy="1822450"/>
            </a:xfrm>
            <a:grpFill/>
          </p:grpSpPr>
          <p:sp>
            <p:nvSpPr>
              <p:cNvPr id="4101" name="Freeform 5"/>
              <p:cNvSpPr>
                <a:spLocks noEditPoints="1"/>
              </p:cNvSpPr>
              <p:nvPr/>
            </p:nvSpPr>
            <p:spPr bwMode="auto">
              <a:xfrm>
                <a:off x="3798888" y="2347913"/>
                <a:ext cx="265113" cy="176213"/>
              </a:xfrm>
              <a:custGeom>
                <a:avLst/>
                <a:gdLst/>
                <a:ahLst/>
                <a:cxnLst>
                  <a:cxn ang="0">
                    <a:pos x="1" y="19"/>
                  </a:cxn>
                  <a:cxn ang="0">
                    <a:pos x="4" y="18"/>
                  </a:cxn>
                  <a:cxn ang="0">
                    <a:pos x="6" y="17"/>
                  </a:cxn>
                  <a:cxn ang="0">
                    <a:pos x="11" y="19"/>
                  </a:cxn>
                  <a:cxn ang="0">
                    <a:pos x="19" y="21"/>
                  </a:cxn>
                  <a:cxn ang="0">
                    <a:pos x="20" y="22"/>
                  </a:cxn>
                  <a:cxn ang="0">
                    <a:pos x="22" y="21"/>
                  </a:cxn>
                  <a:cxn ang="0">
                    <a:pos x="24" y="21"/>
                  </a:cxn>
                  <a:cxn ang="0">
                    <a:pos x="27" y="20"/>
                  </a:cxn>
                  <a:cxn ang="0">
                    <a:pos x="28" y="21"/>
                  </a:cxn>
                  <a:cxn ang="0">
                    <a:pos x="29" y="21"/>
                  </a:cxn>
                  <a:cxn ang="0">
                    <a:pos x="29" y="19"/>
                  </a:cxn>
                  <a:cxn ang="0">
                    <a:pos x="33" y="16"/>
                  </a:cxn>
                  <a:cxn ang="0">
                    <a:pos x="33" y="14"/>
                  </a:cxn>
                  <a:cxn ang="0">
                    <a:pos x="33" y="10"/>
                  </a:cxn>
                  <a:cxn ang="0">
                    <a:pos x="31" y="1"/>
                  </a:cxn>
                  <a:cxn ang="0">
                    <a:pos x="32" y="10"/>
                  </a:cxn>
                  <a:cxn ang="0">
                    <a:pos x="29" y="17"/>
                  </a:cxn>
                  <a:cxn ang="0">
                    <a:pos x="30" y="4"/>
                  </a:cxn>
                  <a:cxn ang="0">
                    <a:pos x="28" y="1"/>
                  </a:cxn>
                  <a:cxn ang="0">
                    <a:pos x="27" y="4"/>
                  </a:cxn>
                  <a:cxn ang="0">
                    <a:pos x="17" y="14"/>
                  </a:cxn>
                  <a:cxn ang="0">
                    <a:pos x="9" y="11"/>
                  </a:cxn>
                  <a:cxn ang="0">
                    <a:pos x="5" y="13"/>
                  </a:cxn>
                  <a:cxn ang="0">
                    <a:pos x="2" y="14"/>
                  </a:cxn>
                  <a:cxn ang="0">
                    <a:pos x="1" y="17"/>
                  </a:cxn>
                  <a:cxn ang="0">
                    <a:pos x="1" y="18"/>
                  </a:cxn>
                  <a:cxn ang="0">
                    <a:pos x="0" y="18"/>
                  </a:cxn>
                  <a:cxn ang="0">
                    <a:pos x="28" y="11"/>
                  </a:cxn>
                  <a:cxn ang="0">
                    <a:pos x="27" y="19"/>
                  </a:cxn>
                  <a:cxn ang="0">
                    <a:pos x="27" y="13"/>
                  </a:cxn>
                  <a:cxn ang="0">
                    <a:pos x="25" y="14"/>
                  </a:cxn>
                  <a:cxn ang="0">
                    <a:pos x="22" y="19"/>
                  </a:cxn>
                  <a:cxn ang="0">
                    <a:pos x="23" y="16"/>
                  </a:cxn>
                  <a:cxn ang="0">
                    <a:pos x="8" y="15"/>
                  </a:cxn>
                  <a:cxn ang="0">
                    <a:pos x="14" y="17"/>
                  </a:cxn>
                  <a:cxn ang="0">
                    <a:pos x="20" y="17"/>
                  </a:cxn>
                  <a:cxn ang="0">
                    <a:pos x="19" y="19"/>
                  </a:cxn>
                  <a:cxn ang="0">
                    <a:pos x="6" y="15"/>
                  </a:cxn>
                </a:cxnLst>
                <a:rect l="0" t="0" r="r" b="b"/>
                <a:pathLst>
                  <a:path w="33" h="22">
                    <a:moveTo>
                      <a:pt x="0" y="19"/>
                    </a:moveTo>
                    <a:cubicBezTo>
                      <a:pt x="1" y="19"/>
                      <a:pt x="1" y="19"/>
                      <a:pt x="1" y="19"/>
                    </a:cubicBezTo>
                    <a:cubicBezTo>
                      <a:pt x="2" y="19"/>
                      <a:pt x="3" y="19"/>
                      <a:pt x="3" y="18"/>
                    </a:cubicBezTo>
                    <a:cubicBezTo>
                      <a:pt x="4" y="18"/>
                      <a:pt x="4" y="18"/>
                      <a:pt x="4" y="18"/>
                    </a:cubicBezTo>
                    <a:cubicBezTo>
                      <a:pt x="4" y="18"/>
                      <a:pt x="5" y="18"/>
                      <a:pt x="5" y="18"/>
                    </a:cubicBezTo>
                    <a:cubicBezTo>
                      <a:pt x="5" y="17"/>
                      <a:pt x="6" y="17"/>
                      <a:pt x="6" y="17"/>
                    </a:cubicBezTo>
                    <a:cubicBezTo>
                      <a:pt x="6" y="17"/>
                      <a:pt x="6" y="17"/>
                      <a:pt x="6" y="17"/>
                    </a:cubicBezTo>
                    <a:cubicBezTo>
                      <a:pt x="8" y="17"/>
                      <a:pt x="10" y="18"/>
                      <a:pt x="11" y="19"/>
                    </a:cubicBezTo>
                    <a:cubicBezTo>
                      <a:pt x="14" y="20"/>
                      <a:pt x="16" y="20"/>
                      <a:pt x="19" y="21"/>
                    </a:cubicBezTo>
                    <a:cubicBezTo>
                      <a:pt x="19" y="21"/>
                      <a:pt x="19" y="21"/>
                      <a:pt x="19" y="21"/>
                    </a:cubicBezTo>
                    <a:cubicBezTo>
                      <a:pt x="19" y="22"/>
                      <a:pt x="19" y="22"/>
                      <a:pt x="19" y="22"/>
                    </a:cubicBezTo>
                    <a:cubicBezTo>
                      <a:pt x="20" y="22"/>
                      <a:pt x="20" y="22"/>
                      <a:pt x="20" y="22"/>
                    </a:cubicBezTo>
                    <a:cubicBezTo>
                      <a:pt x="20" y="21"/>
                      <a:pt x="20" y="21"/>
                      <a:pt x="20" y="21"/>
                    </a:cubicBezTo>
                    <a:cubicBezTo>
                      <a:pt x="21" y="21"/>
                      <a:pt x="22" y="21"/>
                      <a:pt x="22" y="21"/>
                    </a:cubicBezTo>
                    <a:cubicBezTo>
                      <a:pt x="23" y="21"/>
                      <a:pt x="23" y="21"/>
                      <a:pt x="24" y="21"/>
                    </a:cubicBezTo>
                    <a:cubicBezTo>
                      <a:pt x="24" y="21"/>
                      <a:pt x="24" y="21"/>
                      <a:pt x="24" y="21"/>
                    </a:cubicBezTo>
                    <a:cubicBezTo>
                      <a:pt x="25" y="21"/>
                      <a:pt x="25" y="21"/>
                      <a:pt x="25" y="21"/>
                    </a:cubicBezTo>
                    <a:cubicBezTo>
                      <a:pt x="26" y="20"/>
                      <a:pt x="26" y="20"/>
                      <a:pt x="27" y="20"/>
                    </a:cubicBezTo>
                    <a:cubicBezTo>
                      <a:pt x="27" y="20"/>
                      <a:pt x="28" y="20"/>
                      <a:pt x="28" y="20"/>
                    </a:cubicBezTo>
                    <a:cubicBezTo>
                      <a:pt x="28" y="20"/>
                      <a:pt x="28" y="21"/>
                      <a:pt x="28" y="21"/>
                    </a:cubicBezTo>
                    <a:cubicBezTo>
                      <a:pt x="29" y="21"/>
                      <a:pt x="29" y="21"/>
                      <a:pt x="29" y="21"/>
                    </a:cubicBezTo>
                    <a:cubicBezTo>
                      <a:pt x="29" y="21"/>
                      <a:pt x="29" y="21"/>
                      <a:pt x="29" y="21"/>
                    </a:cubicBezTo>
                    <a:cubicBezTo>
                      <a:pt x="29" y="20"/>
                      <a:pt x="29" y="20"/>
                      <a:pt x="29" y="20"/>
                    </a:cubicBezTo>
                    <a:cubicBezTo>
                      <a:pt x="29" y="20"/>
                      <a:pt x="29" y="19"/>
                      <a:pt x="29" y="19"/>
                    </a:cubicBezTo>
                    <a:cubicBezTo>
                      <a:pt x="31" y="18"/>
                      <a:pt x="32" y="17"/>
                      <a:pt x="32" y="16"/>
                    </a:cubicBezTo>
                    <a:cubicBezTo>
                      <a:pt x="33" y="16"/>
                      <a:pt x="33" y="16"/>
                      <a:pt x="33" y="16"/>
                    </a:cubicBezTo>
                    <a:cubicBezTo>
                      <a:pt x="33" y="15"/>
                      <a:pt x="33" y="15"/>
                      <a:pt x="33" y="15"/>
                    </a:cubicBezTo>
                    <a:cubicBezTo>
                      <a:pt x="33" y="15"/>
                      <a:pt x="33" y="14"/>
                      <a:pt x="33" y="14"/>
                    </a:cubicBezTo>
                    <a:cubicBezTo>
                      <a:pt x="33" y="14"/>
                      <a:pt x="33" y="14"/>
                      <a:pt x="33" y="14"/>
                    </a:cubicBezTo>
                    <a:cubicBezTo>
                      <a:pt x="33" y="12"/>
                      <a:pt x="33" y="11"/>
                      <a:pt x="33" y="10"/>
                    </a:cubicBezTo>
                    <a:cubicBezTo>
                      <a:pt x="33" y="7"/>
                      <a:pt x="33" y="4"/>
                      <a:pt x="32" y="1"/>
                    </a:cubicBezTo>
                    <a:cubicBezTo>
                      <a:pt x="31" y="1"/>
                      <a:pt x="31" y="0"/>
                      <a:pt x="31" y="1"/>
                    </a:cubicBezTo>
                    <a:cubicBezTo>
                      <a:pt x="30" y="1"/>
                      <a:pt x="30" y="1"/>
                      <a:pt x="30" y="2"/>
                    </a:cubicBezTo>
                    <a:cubicBezTo>
                      <a:pt x="31" y="4"/>
                      <a:pt x="32" y="7"/>
                      <a:pt x="32" y="10"/>
                    </a:cubicBezTo>
                    <a:cubicBezTo>
                      <a:pt x="32" y="12"/>
                      <a:pt x="32" y="13"/>
                      <a:pt x="31" y="15"/>
                    </a:cubicBezTo>
                    <a:cubicBezTo>
                      <a:pt x="31" y="16"/>
                      <a:pt x="30" y="16"/>
                      <a:pt x="29" y="17"/>
                    </a:cubicBezTo>
                    <a:cubicBezTo>
                      <a:pt x="29" y="14"/>
                      <a:pt x="29" y="11"/>
                      <a:pt x="29" y="8"/>
                    </a:cubicBezTo>
                    <a:cubicBezTo>
                      <a:pt x="30" y="7"/>
                      <a:pt x="30" y="5"/>
                      <a:pt x="30" y="4"/>
                    </a:cubicBezTo>
                    <a:cubicBezTo>
                      <a:pt x="30" y="3"/>
                      <a:pt x="30" y="3"/>
                      <a:pt x="30" y="2"/>
                    </a:cubicBezTo>
                    <a:cubicBezTo>
                      <a:pt x="30" y="1"/>
                      <a:pt x="29" y="1"/>
                      <a:pt x="28" y="1"/>
                    </a:cubicBezTo>
                    <a:cubicBezTo>
                      <a:pt x="28" y="1"/>
                      <a:pt x="27" y="2"/>
                      <a:pt x="27" y="3"/>
                    </a:cubicBezTo>
                    <a:cubicBezTo>
                      <a:pt x="27" y="3"/>
                      <a:pt x="27" y="3"/>
                      <a:pt x="27" y="4"/>
                    </a:cubicBezTo>
                    <a:cubicBezTo>
                      <a:pt x="27" y="6"/>
                      <a:pt x="26" y="9"/>
                      <a:pt x="24" y="11"/>
                    </a:cubicBezTo>
                    <a:cubicBezTo>
                      <a:pt x="22" y="13"/>
                      <a:pt x="20" y="14"/>
                      <a:pt x="17" y="14"/>
                    </a:cubicBezTo>
                    <a:cubicBezTo>
                      <a:pt x="16" y="14"/>
                      <a:pt x="16" y="14"/>
                      <a:pt x="15" y="14"/>
                    </a:cubicBezTo>
                    <a:cubicBezTo>
                      <a:pt x="13" y="13"/>
                      <a:pt x="11" y="12"/>
                      <a:pt x="9" y="11"/>
                    </a:cubicBezTo>
                    <a:cubicBezTo>
                      <a:pt x="8" y="11"/>
                      <a:pt x="8" y="11"/>
                      <a:pt x="8" y="11"/>
                    </a:cubicBezTo>
                    <a:cubicBezTo>
                      <a:pt x="7" y="11"/>
                      <a:pt x="6" y="12"/>
                      <a:pt x="5" y="13"/>
                    </a:cubicBezTo>
                    <a:cubicBezTo>
                      <a:pt x="4" y="13"/>
                      <a:pt x="3" y="14"/>
                      <a:pt x="3" y="14"/>
                    </a:cubicBezTo>
                    <a:cubicBezTo>
                      <a:pt x="3" y="14"/>
                      <a:pt x="2" y="14"/>
                      <a:pt x="2" y="14"/>
                    </a:cubicBezTo>
                    <a:cubicBezTo>
                      <a:pt x="1" y="14"/>
                      <a:pt x="1" y="14"/>
                      <a:pt x="0" y="15"/>
                    </a:cubicBezTo>
                    <a:cubicBezTo>
                      <a:pt x="0" y="16"/>
                      <a:pt x="0" y="17"/>
                      <a:pt x="1" y="17"/>
                    </a:cubicBezTo>
                    <a:cubicBezTo>
                      <a:pt x="2" y="17"/>
                      <a:pt x="2" y="17"/>
                      <a:pt x="2" y="17"/>
                    </a:cubicBezTo>
                    <a:cubicBezTo>
                      <a:pt x="2" y="18"/>
                      <a:pt x="1" y="18"/>
                      <a:pt x="1" y="18"/>
                    </a:cubicBezTo>
                    <a:cubicBezTo>
                      <a:pt x="1" y="18"/>
                      <a:pt x="1" y="18"/>
                      <a:pt x="1" y="18"/>
                    </a:cubicBezTo>
                    <a:cubicBezTo>
                      <a:pt x="1" y="18"/>
                      <a:pt x="0" y="18"/>
                      <a:pt x="0" y="18"/>
                    </a:cubicBezTo>
                    <a:cubicBezTo>
                      <a:pt x="0" y="19"/>
                      <a:pt x="0" y="19"/>
                      <a:pt x="0" y="19"/>
                    </a:cubicBezTo>
                    <a:close/>
                    <a:moveTo>
                      <a:pt x="28" y="11"/>
                    </a:moveTo>
                    <a:cubicBezTo>
                      <a:pt x="28" y="14"/>
                      <a:pt x="28" y="16"/>
                      <a:pt x="28" y="18"/>
                    </a:cubicBezTo>
                    <a:cubicBezTo>
                      <a:pt x="27" y="18"/>
                      <a:pt x="27" y="19"/>
                      <a:pt x="27" y="19"/>
                    </a:cubicBezTo>
                    <a:cubicBezTo>
                      <a:pt x="26" y="19"/>
                      <a:pt x="26" y="19"/>
                      <a:pt x="25" y="19"/>
                    </a:cubicBezTo>
                    <a:cubicBezTo>
                      <a:pt x="26" y="17"/>
                      <a:pt x="26" y="15"/>
                      <a:pt x="27" y="13"/>
                    </a:cubicBezTo>
                    <a:cubicBezTo>
                      <a:pt x="27" y="12"/>
                      <a:pt x="27" y="12"/>
                      <a:pt x="28" y="11"/>
                    </a:cubicBezTo>
                    <a:close/>
                    <a:moveTo>
                      <a:pt x="25" y="14"/>
                    </a:moveTo>
                    <a:cubicBezTo>
                      <a:pt x="24" y="16"/>
                      <a:pt x="24" y="18"/>
                      <a:pt x="24" y="19"/>
                    </a:cubicBezTo>
                    <a:cubicBezTo>
                      <a:pt x="23" y="19"/>
                      <a:pt x="23" y="19"/>
                      <a:pt x="22" y="19"/>
                    </a:cubicBezTo>
                    <a:cubicBezTo>
                      <a:pt x="22" y="19"/>
                      <a:pt x="21" y="19"/>
                      <a:pt x="21" y="19"/>
                    </a:cubicBezTo>
                    <a:cubicBezTo>
                      <a:pt x="21" y="18"/>
                      <a:pt x="22" y="17"/>
                      <a:pt x="23" y="16"/>
                    </a:cubicBezTo>
                    <a:cubicBezTo>
                      <a:pt x="23" y="15"/>
                      <a:pt x="24" y="15"/>
                      <a:pt x="25" y="14"/>
                    </a:cubicBezTo>
                    <a:close/>
                    <a:moveTo>
                      <a:pt x="8" y="15"/>
                    </a:moveTo>
                    <a:cubicBezTo>
                      <a:pt x="8" y="15"/>
                      <a:pt x="8" y="15"/>
                      <a:pt x="8" y="15"/>
                    </a:cubicBezTo>
                    <a:cubicBezTo>
                      <a:pt x="10" y="15"/>
                      <a:pt x="12" y="16"/>
                      <a:pt x="14" y="17"/>
                    </a:cubicBezTo>
                    <a:cubicBezTo>
                      <a:pt x="15" y="17"/>
                      <a:pt x="16" y="17"/>
                      <a:pt x="17" y="17"/>
                    </a:cubicBezTo>
                    <a:cubicBezTo>
                      <a:pt x="18" y="17"/>
                      <a:pt x="19" y="17"/>
                      <a:pt x="20" y="17"/>
                    </a:cubicBezTo>
                    <a:cubicBezTo>
                      <a:pt x="20" y="18"/>
                      <a:pt x="20" y="18"/>
                      <a:pt x="19" y="19"/>
                    </a:cubicBezTo>
                    <a:cubicBezTo>
                      <a:pt x="19" y="19"/>
                      <a:pt x="19" y="19"/>
                      <a:pt x="19" y="19"/>
                    </a:cubicBezTo>
                    <a:cubicBezTo>
                      <a:pt x="17" y="19"/>
                      <a:pt x="14" y="19"/>
                      <a:pt x="12" y="18"/>
                    </a:cubicBezTo>
                    <a:cubicBezTo>
                      <a:pt x="10" y="17"/>
                      <a:pt x="8" y="15"/>
                      <a:pt x="6" y="15"/>
                    </a:cubicBezTo>
                    <a:cubicBezTo>
                      <a:pt x="7" y="15"/>
                      <a:pt x="8" y="15"/>
                      <a:pt x="8"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Freeform 6"/>
              <p:cNvSpPr>
                <a:spLocks noEditPoints="1"/>
              </p:cNvSpPr>
              <p:nvPr/>
            </p:nvSpPr>
            <p:spPr bwMode="auto">
              <a:xfrm>
                <a:off x="3429000" y="1817688"/>
                <a:ext cx="1497013" cy="1822450"/>
              </a:xfrm>
              <a:custGeom>
                <a:avLst/>
                <a:gdLst/>
                <a:ahLst/>
                <a:cxnLst>
                  <a:cxn ang="0">
                    <a:pos x="49" y="11"/>
                  </a:cxn>
                  <a:cxn ang="0">
                    <a:pos x="63" y="224"/>
                  </a:cxn>
                  <a:cxn ang="0">
                    <a:pos x="174" y="155"/>
                  </a:cxn>
                  <a:cxn ang="0">
                    <a:pos x="173" y="132"/>
                  </a:cxn>
                  <a:cxn ang="0">
                    <a:pos x="161" y="125"/>
                  </a:cxn>
                  <a:cxn ang="0">
                    <a:pos x="166" y="97"/>
                  </a:cxn>
                  <a:cxn ang="0">
                    <a:pos x="153" y="108"/>
                  </a:cxn>
                  <a:cxn ang="0">
                    <a:pos x="127" y="55"/>
                  </a:cxn>
                  <a:cxn ang="0">
                    <a:pos x="160" y="54"/>
                  </a:cxn>
                  <a:cxn ang="0">
                    <a:pos x="143" y="60"/>
                  </a:cxn>
                  <a:cxn ang="0">
                    <a:pos x="153" y="91"/>
                  </a:cxn>
                  <a:cxn ang="0">
                    <a:pos x="151" y="111"/>
                  </a:cxn>
                  <a:cxn ang="0">
                    <a:pos x="167" y="123"/>
                  </a:cxn>
                  <a:cxn ang="0">
                    <a:pos x="175" y="153"/>
                  </a:cxn>
                  <a:cxn ang="0">
                    <a:pos x="167" y="176"/>
                  </a:cxn>
                  <a:cxn ang="0">
                    <a:pos x="135" y="190"/>
                  </a:cxn>
                  <a:cxn ang="0">
                    <a:pos x="125" y="191"/>
                  </a:cxn>
                  <a:cxn ang="0">
                    <a:pos x="100" y="183"/>
                  </a:cxn>
                  <a:cxn ang="0">
                    <a:pos x="104" y="135"/>
                  </a:cxn>
                  <a:cxn ang="0">
                    <a:pos x="123" y="112"/>
                  </a:cxn>
                  <a:cxn ang="0">
                    <a:pos x="109" y="98"/>
                  </a:cxn>
                  <a:cxn ang="0">
                    <a:pos x="118" y="26"/>
                  </a:cxn>
                  <a:cxn ang="0">
                    <a:pos x="119" y="36"/>
                  </a:cxn>
                  <a:cxn ang="0">
                    <a:pos x="158" y="182"/>
                  </a:cxn>
                  <a:cxn ang="0">
                    <a:pos x="28" y="181"/>
                  </a:cxn>
                  <a:cxn ang="0">
                    <a:pos x="20" y="185"/>
                  </a:cxn>
                  <a:cxn ang="0">
                    <a:pos x="54" y="213"/>
                  </a:cxn>
                  <a:cxn ang="0">
                    <a:pos x="89" y="201"/>
                  </a:cxn>
                  <a:cxn ang="0">
                    <a:pos x="46" y="108"/>
                  </a:cxn>
                  <a:cxn ang="0">
                    <a:pos x="78" y="126"/>
                  </a:cxn>
                  <a:cxn ang="0">
                    <a:pos x="98" y="28"/>
                  </a:cxn>
                  <a:cxn ang="0">
                    <a:pos x="126" y="122"/>
                  </a:cxn>
                  <a:cxn ang="0">
                    <a:pos x="108" y="127"/>
                  </a:cxn>
                  <a:cxn ang="0">
                    <a:pos x="96" y="154"/>
                  </a:cxn>
                  <a:cxn ang="0">
                    <a:pos x="84" y="53"/>
                  </a:cxn>
                  <a:cxn ang="0">
                    <a:pos x="103" y="209"/>
                  </a:cxn>
                  <a:cxn ang="0">
                    <a:pos x="131" y="214"/>
                  </a:cxn>
                  <a:cxn ang="0">
                    <a:pos x="95" y="8"/>
                  </a:cxn>
                  <a:cxn ang="0">
                    <a:pos x="66" y="19"/>
                  </a:cxn>
                  <a:cxn ang="0">
                    <a:pos x="57" y="52"/>
                  </a:cxn>
                  <a:cxn ang="0">
                    <a:pos x="35" y="108"/>
                  </a:cxn>
                  <a:cxn ang="0">
                    <a:pos x="22" y="105"/>
                  </a:cxn>
                  <a:cxn ang="0">
                    <a:pos x="16" y="109"/>
                  </a:cxn>
                  <a:cxn ang="0">
                    <a:pos x="26" y="101"/>
                  </a:cxn>
                  <a:cxn ang="0">
                    <a:pos x="25" y="80"/>
                  </a:cxn>
                  <a:cxn ang="0">
                    <a:pos x="71" y="44"/>
                  </a:cxn>
                  <a:cxn ang="0">
                    <a:pos x="72" y="35"/>
                  </a:cxn>
                  <a:cxn ang="0">
                    <a:pos x="70" y="26"/>
                  </a:cxn>
                  <a:cxn ang="0">
                    <a:pos x="80" y="97"/>
                  </a:cxn>
                  <a:cxn ang="0">
                    <a:pos x="61" y="108"/>
                  </a:cxn>
                  <a:cxn ang="0">
                    <a:pos x="82" y="135"/>
                  </a:cxn>
                  <a:cxn ang="0">
                    <a:pos x="84" y="184"/>
                  </a:cxn>
                  <a:cxn ang="0">
                    <a:pos x="50" y="206"/>
                  </a:cxn>
                  <a:cxn ang="0">
                    <a:pos x="60" y="185"/>
                  </a:cxn>
                  <a:cxn ang="0">
                    <a:pos x="36" y="169"/>
                  </a:cxn>
                  <a:cxn ang="0">
                    <a:pos x="49" y="154"/>
                  </a:cxn>
                  <a:cxn ang="0">
                    <a:pos x="51" y="132"/>
                  </a:cxn>
                  <a:cxn ang="0">
                    <a:pos x="12" y="162"/>
                  </a:cxn>
                  <a:cxn ang="0">
                    <a:pos x="6" y="122"/>
                  </a:cxn>
                  <a:cxn ang="0">
                    <a:pos x="48" y="137"/>
                  </a:cxn>
                  <a:cxn ang="0">
                    <a:pos x="35" y="201"/>
                  </a:cxn>
                  <a:cxn ang="0">
                    <a:pos x="98" y="209"/>
                  </a:cxn>
                  <a:cxn ang="0">
                    <a:pos x="154" y="200"/>
                  </a:cxn>
                </a:cxnLst>
                <a:rect l="0" t="0" r="r" b="b"/>
                <a:pathLst>
                  <a:path w="186" h="227">
                    <a:moveTo>
                      <a:pt x="181" y="126"/>
                    </a:moveTo>
                    <a:cubicBezTo>
                      <a:pt x="181" y="126"/>
                      <a:pt x="181" y="126"/>
                      <a:pt x="181" y="126"/>
                    </a:cubicBezTo>
                    <a:cubicBezTo>
                      <a:pt x="181" y="126"/>
                      <a:pt x="182" y="126"/>
                      <a:pt x="182" y="125"/>
                    </a:cubicBezTo>
                    <a:cubicBezTo>
                      <a:pt x="182" y="124"/>
                      <a:pt x="183" y="123"/>
                      <a:pt x="184" y="121"/>
                    </a:cubicBezTo>
                    <a:cubicBezTo>
                      <a:pt x="185" y="119"/>
                      <a:pt x="186" y="116"/>
                      <a:pt x="186" y="114"/>
                    </a:cubicBezTo>
                    <a:cubicBezTo>
                      <a:pt x="186" y="107"/>
                      <a:pt x="182" y="100"/>
                      <a:pt x="178" y="94"/>
                    </a:cubicBezTo>
                    <a:cubicBezTo>
                      <a:pt x="177" y="92"/>
                      <a:pt x="176" y="90"/>
                      <a:pt x="176" y="89"/>
                    </a:cubicBezTo>
                    <a:cubicBezTo>
                      <a:pt x="176" y="88"/>
                      <a:pt x="176" y="87"/>
                      <a:pt x="176" y="86"/>
                    </a:cubicBezTo>
                    <a:cubicBezTo>
                      <a:pt x="177" y="85"/>
                      <a:pt x="177" y="84"/>
                      <a:pt x="178" y="82"/>
                    </a:cubicBezTo>
                    <a:cubicBezTo>
                      <a:pt x="178" y="82"/>
                      <a:pt x="178" y="81"/>
                      <a:pt x="178" y="81"/>
                    </a:cubicBezTo>
                    <a:cubicBezTo>
                      <a:pt x="178" y="79"/>
                      <a:pt x="179" y="78"/>
                      <a:pt x="179" y="76"/>
                    </a:cubicBezTo>
                    <a:cubicBezTo>
                      <a:pt x="179" y="68"/>
                      <a:pt x="174" y="60"/>
                      <a:pt x="167" y="56"/>
                    </a:cubicBezTo>
                    <a:cubicBezTo>
                      <a:pt x="167" y="55"/>
                      <a:pt x="168" y="55"/>
                      <a:pt x="168" y="54"/>
                    </a:cubicBezTo>
                    <a:cubicBezTo>
                      <a:pt x="168" y="53"/>
                      <a:pt x="168" y="52"/>
                      <a:pt x="168" y="52"/>
                    </a:cubicBezTo>
                    <a:cubicBezTo>
                      <a:pt x="168" y="51"/>
                      <a:pt x="168" y="50"/>
                      <a:pt x="168" y="49"/>
                    </a:cubicBezTo>
                    <a:cubicBezTo>
                      <a:pt x="168" y="48"/>
                      <a:pt x="169" y="47"/>
                      <a:pt x="169" y="46"/>
                    </a:cubicBezTo>
                    <a:cubicBezTo>
                      <a:pt x="169" y="45"/>
                      <a:pt x="168" y="44"/>
                      <a:pt x="168" y="43"/>
                    </a:cubicBezTo>
                    <a:cubicBezTo>
                      <a:pt x="167" y="40"/>
                      <a:pt x="166" y="37"/>
                      <a:pt x="164" y="35"/>
                    </a:cubicBezTo>
                    <a:cubicBezTo>
                      <a:pt x="161" y="30"/>
                      <a:pt x="155" y="27"/>
                      <a:pt x="149" y="27"/>
                    </a:cubicBezTo>
                    <a:cubicBezTo>
                      <a:pt x="148" y="27"/>
                      <a:pt x="147" y="27"/>
                      <a:pt x="146" y="27"/>
                    </a:cubicBezTo>
                    <a:cubicBezTo>
                      <a:pt x="146" y="20"/>
                      <a:pt x="142" y="14"/>
                      <a:pt x="136" y="11"/>
                    </a:cubicBezTo>
                    <a:cubicBezTo>
                      <a:pt x="134" y="9"/>
                      <a:pt x="131" y="9"/>
                      <a:pt x="129" y="9"/>
                    </a:cubicBezTo>
                    <a:cubicBezTo>
                      <a:pt x="125" y="9"/>
                      <a:pt x="122" y="10"/>
                      <a:pt x="119" y="12"/>
                    </a:cubicBezTo>
                    <a:cubicBezTo>
                      <a:pt x="118" y="9"/>
                      <a:pt x="117" y="6"/>
                      <a:pt x="115" y="4"/>
                    </a:cubicBezTo>
                    <a:cubicBezTo>
                      <a:pt x="112" y="1"/>
                      <a:pt x="108" y="0"/>
                      <a:pt x="105" y="0"/>
                    </a:cubicBezTo>
                    <a:cubicBezTo>
                      <a:pt x="104" y="0"/>
                      <a:pt x="104" y="0"/>
                      <a:pt x="104" y="0"/>
                    </a:cubicBezTo>
                    <a:cubicBezTo>
                      <a:pt x="103" y="0"/>
                      <a:pt x="102" y="0"/>
                      <a:pt x="102" y="0"/>
                    </a:cubicBezTo>
                    <a:cubicBezTo>
                      <a:pt x="101" y="0"/>
                      <a:pt x="100" y="0"/>
                      <a:pt x="100" y="0"/>
                    </a:cubicBezTo>
                    <a:cubicBezTo>
                      <a:pt x="99" y="0"/>
                      <a:pt x="98" y="0"/>
                      <a:pt x="97" y="0"/>
                    </a:cubicBezTo>
                    <a:cubicBezTo>
                      <a:pt x="96" y="0"/>
                      <a:pt x="95" y="1"/>
                      <a:pt x="95" y="2"/>
                    </a:cubicBezTo>
                    <a:cubicBezTo>
                      <a:pt x="94" y="3"/>
                      <a:pt x="93" y="4"/>
                      <a:pt x="93" y="6"/>
                    </a:cubicBezTo>
                    <a:cubicBezTo>
                      <a:pt x="92" y="3"/>
                      <a:pt x="91" y="2"/>
                      <a:pt x="90" y="1"/>
                    </a:cubicBezTo>
                    <a:cubicBezTo>
                      <a:pt x="90" y="1"/>
                      <a:pt x="89" y="0"/>
                      <a:pt x="88" y="0"/>
                    </a:cubicBezTo>
                    <a:cubicBezTo>
                      <a:pt x="87" y="0"/>
                      <a:pt x="87" y="0"/>
                      <a:pt x="86" y="0"/>
                    </a:cubicBezTo>
                    <a:cubicBezTo>
                      <a:pt x="85" y="0"/>
                      <a:pt x="85" y="0"/>
                      <a:pt x="84" y="0"/>
                    </a:cubicBezTo>
                    <a:cubicBezTo>
                      <a:pt x="83" y="0"/>
                      <a:pt x="83" y="0"/>
                      <a:pt x="82" y="0"/>
                    </a:cubicBezTo>
                    <a:cubicBezTo>
                      <a:pt x="81" y="0"/>
                      <a:pt x="81" y="0"/>
                      <a:pt x="81" y="0"/>
                    </a:cubicBezTo>
                    <a:cubicBezTo>
                      <a:pt x="77" y="0"/>
                      <a:pt x="74" y="1"/>
                      <a:pt x="71" y="4"/>
                    </a:cubicBezTo>
                    <a:cubicBezTo>
                      <a:pt x="69" y="6"/>
                      <a:pt x="67" y="9"/>
                      <a:pt x="67" y="12"/>
                    </a:cubicBezTo>
                    <a:cubicBezTo>
                      <a:pt x="64" y="10"/>
                      <a:pt x="60" y="9"/>
                      <a:pt x="57" y="9"/>
                    </a:cubicBezTo>
                    <a:cubicBezTo>
                      <a:pt x="54" y="9"/>
                      <a:pt x="52" y="9"/>
                      <a:pt x="49" y="11"/>
                    </a:cubicBezTo>
                    <a:cubicBezTo>
                      <a:pt x="44" y="14"/>
                      <a:pt x="40" y="20"/>
                      <a:pt x="40" y="27"/>
                    </a:cubicBezTo>
                    <a:cubicBezTo>
                      <a:pt x="39" y="27"/>
                      <a:pt x="38" y="27"/>
                      <a:pt x="36" y="27"/>
                    </a:cubicBezTo>
                    <a:cubicBezTo>
                      <a:pt x="31" y="27"/>
                      <a:pt x="25" y="30"/>
                      <a:pt x="21" y="35"/>
                    </a:cubicBezTo>
                    <a:cubicBezTo>
                      <a:pt x="19" y="37"/>
                      <a:pt x="18" y="40"/>
                      <a:pt x="18" y="43"/>
                    </a:cubicBezTo>
                    <a:cubicBezTo>
                      <a:pt x="17" y="44"/>
                      <a:pt x="17" y="45"/>
                      <a:pt x="17" y="46"/>
                    </a:cubicBezTo>
                    <a:cubicBezTo>
                      <a:pt x="17" y="47"/>
                      <a:pt x="17" y="48"/>
                      <a:pt x="18" y="49"/>
                    </a:cubicBezTo>
                    <a:cubicBezTo>
                      <a:pt x="18" y="50"/>
                      <a:pt x="18" y="51"/>
                      <a:pt x="18" y="52"/>
                    </a:cubicBezTo>
                    <a:cubicBezTo>
                      <a:pt x="18" y="52"/>
                      <a:pt x="17" y="53"/>
                      <a:pt x="18" y="54"/>
                    </a:cubicBezTo>
                    <a:cubicBezTo>
                      <a:pt x="18" y="55"/>
                      <a:pt x="18" y="55"/>
                      <a:pt x="19" y="56"/>
                    </a:cubicBezTo>
                    <a:cubicBezTo>
                      <a:pt x="12" y="60"/>
                      <a:pt x="7" y="68"/>
                      <a:pt x="7" y="76"/>
                    </a:cubicBezTo>
                    <a:cubicBezTo>
                      <a:pt x="7" y="78"/>
                      <a:pt x="7" y="79"/>
                      <a:pt x="8" y="81"/>
                    </a:cubicBezTo>
                    <a:cubicBezTo>
                      <a:pt x="7" y="81"/>
                      <a:pt x="7" y="82"/>
                      <a:pt x="8" y="82"/>
                    </a:cubicBezTo>
                    <a:cubicBezTo>
                      <a:pt x="8" y="84"/>
                      <a:pt x="9" y="85"/>
                      <a:pt x="9" y="86"/>
                    </a:cubicBezTo>
                    <a:cubicBezTo>
                      <a:pt x="10" y="87"/>
                      <a:pt x="10" y="88"/>
                      <a:pt x="10" y="89"/>
                    </a:cubicBezTo>
                    <a:cubicBezTo>
                      <a:pt x="10" y="90"/>
                      <a:pt x="9" y="92"/>
                      <a:pt x="8" y="94"/>
                    </a:cubicBezTo>
                    <a:cubicBezTo>
                      <a:pt x="4" y="100"/>
                      <a:pt x="0" y="107"/>
                      <a:pt x="0" y="114"/>
                    </a:cubicBezTo>
                    <a:cubicBezTo>
                      <a:pt x="0" y="116"/>
                      <a:pt x="0" y="119"/>
                      <a:pt x="1" y="121"/>
                    </a:cubicBezTo>
                    <a:cubicBezTo>
                      <a:pt x="2" y="123"/>
                      <a:pt x="3" y="124"/>
                      <a:pt x="4" y="125"/>
                    </a:cubicBezTo>
                    <a:cubicBezTo>
                      <a:pt x="4" y="126"/>
                      <a:pt x="4" y="126"/>
                      <a:pt x="5" y="126"/>
                    </a:cubicBezTo>
                    <a:cubicBezTo>
                      <a:pt x="5" y="126"/>
                      <a:pt x="5" y="126"/>
                      <a:pt x="5" y="126"/>
                    </a:cubicBezTo>
                    <a:cubicBezTo>
                      <a:pt x="5" y="127"/>
                      <a:pt x="5" y="127"/>
                      <a:pt x="5" y="127"/>
                    </a:cubicBezTo>
                    <a:cubicBezTo>
                      <a:pt x="6" y="129"/>
                      <a:pt x="6" y="131"/>
                      <a:pt x="6" y="133"/>
                    </a:cubicBezTo>
                    <a:cubicBezTo>
                      <a:pt x="6" y="136"/>
                      <a:pt x="6" y="140"/>
                      <a:pt x="5" y="143"/>
                    </a:cubicBezTo>
                    <a:cubicBezTo>
                      <a:pt x="4" y="146"/>
                      <a:pt x="3" y="150"/>
                      <a:pt x="3" y="153"/>
                    </a:cubicBezTo>
                    <a:cubicBezTo>
                      <a:pt x="3" y="155"/>
                      <a:pt x="4" y="157"/>
                      <a:pt x="4" y="158"/>
                    </a:cubicBezTo>
                    <a:cubicBezTo>
                      <a:pt x="5" y="159"/>
                      <a:pt x="5" y="160"/>
                      <a:pt x="5" y="160"/>
                    </a:cubicBezTo>
                    <a:cubicBezTo>
                      <a:pt x="5" y="160"/>
                      <a:pt x="5" y="161"/>
                      <a:pt x="5" y="161"/>
                    </a:cubicBezTo>
                    <a:cubicBezTo>
                      <a:pt x="5" y="162"/>
                      <a:pt x="5" y="163"/>
                      <a:pt x="6" y="164"/>
                    </a:cubicBezTo>
                    <a:cubicBezTo>
                      <a:pt x="6" y="164"/>
                      <a:pt x="7" y="165"/>
                      <a:pt x="7" y="165"/>
                    </a:cubicBezTo>
                    <a:cubicBezTo>
                      <a:pt x="8" y="165"/>
                      <a:pt x="8" y="166"/>
                      <a:pt x="8" y="166"/>
                    </a:cubicBezTo>
                    <a:cubicBezTo>
                      <a:pt x="8" y="166"/>
                      <a:pt x="8" y="167"/>
                      <a:pt x="9" y="167"/>
                    </a:cubicBezTo>
                    <a:cubicBezTo>
                      <a:pt x="9" y="168"/>
                      <a:pt x="9" y="169"/>
                      <a:pt x="9" y="170"/>
                    </a:cubicBezTo>
                    <a:cubicBezTo>
                      <a:pt x="9" y="180"/>
                      <a:pt x="16" y="190"/>
                      <a:pt x="26" y="194"/>
                    </a:cubicBezTo>
                    <a:cubicBezTo>
                      <a:pt x="25" y="194"/>
                      <a:pt x="25" y="194"/>
                      <a:pt x="25" y="195"/>
                    </a:cubicBezTo>
                    <a:cubicBezTo>
                      <a:pt x="25" y="197"/>
                      <a:pt x="26" y="199"/>
                      <a:pt x="28" y="201"/>
                    </a:cubicBezTo>
                    <a:cubicBezTo>
                      <a:pt x="29" y="202"/>
                      <a:pt x="31" y="203"/>
                      <a:pt x="33" y="204"/>
                    </a:cubicBezTo>
                    <a:cubicBezTo>
                      <a:pt x="35" y="206"/>
                      <a:pt x="37" y="207"/>
                      <a:pt x="38" y="208"/>
                    </a:cubicBezTo>
                    <a:cubicBezTo>
                      <a:pt x="40" y="209"/>
                      <a:pt x="41" y="210"/>
                      <a:pt x="41" y="212"/>
                    </a:cubicBezTo>
                    <a:cubicBezTo>
                      <a:pt x="41" y="212"/>
                      <a:pt x="41" y="214"/>
                      <a:pt x="42" y="215"/>
                    </a:cubicBezTo>
                    <a:cubicBezTo>
                      <a:pt x="43" y="217"/>
                      <a:pt x="45" y="218"/>
                      <a:pt x="46" y="219"/>
                    </a:cubicBezTo>
                    <a:cubicBezTo>
                      <a:pt x="51" y="222"/>
                      <a:pt x="57" y="224"/>
                      <a:pt x="63" y="224"/>
                    </a:cubicBezTo>
                    <a:cubicBezTo>
                      <a:pt x="73" y="223"/>
                      <a:pt x="83" y="220"/>
                      <a:pt x="90" y="212"/>
                    </a:cubicBezTo>
                    <a:cubicBezTo>
                      <a:pt x="90" y="211"/>
                      <a:pt x="91" y="211"/>
                      <a:pt x="92" y="211"/>
                    </a:cubicBezTo>
                    <a:cubicBezTo>
                      <a:pt x="92" y="211"/>
                      <a:pt x="92" y="211"/>
                      <a:pt x="92" y="211"/>
                    </a:cubicBezTo>
                    <a:cubicBezTo>
                      <a:pt x="93" y="211"/>
                      <a:pt x="94" y="211"/>
                      <a:pt x="95" y="212"/>
                    </a:cubicBezTo>
                    <a:cubicBezTo>
                      <a:pt x="96" y="213"/>
                      <a:pt x="97" y="215"/>
                      <a:pt x="98" y="217"/>
                    </a:cubicBezTo>
                    <a:cubicBezTo>
                      <a:pt x="102" y="224"/>
                      <a:pt x="110" y="227"/>
                      <a:pt x="117" y="227"/>
                    </a:cubicBezTo>
                    <a:cubicBezTo>
                      <a:pt x="121" y="227"/>
                      <a:pt x="125" y="226"/>
                      <a:pt x="128" y="225"/>
                    </a:cubicBezTo>
                    <a:cubicBezTo>
                      <a:pt x="133" y="223"/>
                      <a:pt x="137" y="220"/>
                      <a:pt x="140" y="215"/>
                    </a:cubicBezTo>
                    <a:cubicBezTo>
                      <a:pt x="141" y="213"/>
                      <a:pt x="141" y="211"/>
                      <a:pt x="142" y="210"/>
                    </a:cubicBezTo>
                    <a:cubicBezTo>
                      <a:pt x="142" y="209"/>
                      <a:pt x="142" y="209"/>
                      <a:pt x="143" y="208"/>
                    </a:cubicBezTo>
                    <a:cubicBezTo>
                      <a:pt x="143" y="208"/>
                      <a:pt x="143" y="208"/>
                      <a:pt x="144" y="208"/>
                    </a:cubicBezTo>
                    <a:cubicBezTo>
                      <a:pt x="144" y="207"/>
                      <a:pt x="145" y="207"/>
                      <a:pt x="145" y="207"/>
                    </a:cubicBezTo>
                    <a:cubicBezTo>
                      <a:pt x="146" y="207"/>
                      <a:pt x="147" y="208"/>
                      <a:pt x="148" y="208"/>
                    </a:cubicBezTo>
                    <a:cubicBezTo>
                      <a:pt x="149" y="208"/>
                      <a:pt x="149" y="208"/>
                      <a:pt x="149" y="208"/>
                    </a:cubicBezTo>
                    <a:cubicBezTo>
                      <a:pt x="151" y="207"/>
                      <a:pt x="152" y="207"/>
                      <a:pt x="154" y="206"/>
                    </a:cubicBezTo>
                    <a:cubicBezTo>
                      <a:pt x="156" y="204"/>
                      <a:pt x="157" y="203"/>
                      <a:pt x="158" y="201"/>
                    </a:cubicBezTo>
                    <a:cubicBezTo>
                      <a:pt x="160" y="199"/>
                      <a:pt x="161" y="197"/>
                      <a:pt x="162" y="196"/>
                    </a:cubicBezTo>
                    <a:cubicBezTo>
                      <a:pt x="164" y="195"/>
                      <a:pt x="166" y="193"/>
                      <a:pt x="169" y="192"/>
                    </a:cubicBezTo>
                    <a:cubicBezTo>
                      <a:pt x="171" y="190"/>
                      <a:pt x="173" y="189"/>
                      <a:pt x="175" y="186"/>
                    </a:cubicBezTo>
                    <a:cubicBezTo>
                      <a:pt x="175" y="184"/>
                      <a:pt x="175" y="182"/>
                      <a:pt x="175" y="180"/>
                    </a:cubicBezTo>
                    <a:cubicBezTo>
                      <a:pt x="176" y="178"/>
                      <a:pt x="176" y="177"/>
                      <a:pt x="176" y="176"/>
                    </a:cubicBezTo>
                    <a:cubicBezTo>
                      <a:pt x="176" y="174"/>
                      <a:pt x="178" y="172"/>
                      <a:pt x="179" y="169"/>
                    </a:cubicBezTo>
                    <a:cubicBezTo>
                      <a:pt x="179" y="167"/>
                      <a:pt x="179" y="165"/>
                      <a:pt x="180" y="164"/>
                    </a:cubicBezTo>
                    <a:cubicBezTo>
                      <a:pt x="180" y="163"/>
                      <a:pt x="180" y="163"/>
                      <a:pt x="180" y="162"/>
                    </a:cubicBezTo>
                    <a:cubicBezTo>
                      <a:pt x="181" y="162"/>
                      <a:pt x="181" y="162"/>
                      <a:pt x="181" y="162"/>
                    </a:cubicBezTo>
                    <a:cubicBezTo>
                      <a:pt x="182" y="161"/>
                      <a:pt x="183" y="160"/>
                      <a:pt x="182" y="159"/>
                    </a:cubicBezTo>
                    <a:cubicBezTo>
                      <a:pt x="182" y="159"/>
                      <a:pt x="182" y="158"/>
                      <a:pt x="181" y="158"/>
                    </a:cubicBezTo>
                    <a:cubicBezTo>
                      <a:pt x="182" y="156"/>
                      <a:pt x="182" y="155"/>
                      <a:pt x="182" y="153"/>
                    </a:cubicBezTo>
                    <a:cubicBezTo>
                      <a:pt x="182" y="150"/>
                      <a:pt x="181" y="146"/>
                      <a:pt x="181" y="143"/>
                    </a:cubicBezTo>
                    <a:cubicBezTo>
                      <a:pt x="180" y="140"/>
                      <a:pt x="179" y="136"/>
                      <a:pt x="179" y="133"/>
                    </a:cubicBezTo>
                    <a:cubicBezTo>
                      <a:pt x="179" y="131"/>
                      <a:pt x="180" y="129"/>
                      <a:pt x="180" y="127"/>
                    </a:cubicBezTo>
                    <a:cubicBezTo>
                      <a:pt x="180" y="127"/>
                      <a:pt x="181" y="127"/>
                      <a:pt x="181" y="126"/>
                    </a:cubicBezTo>
                    <a:close/>
                    <a:moveTo>
                      <a:pt x="176" y="155"/>
                    </a:moveTo>
                    <a:cubicBezTo>
                      <a:pt x="176" y="156"/>
                      <a:pt x="175" y="158"/>
                      <a:pt x="175" y="159"/>
                    </a:cubicBezTo>
                    <a:cubicBezTo>
                      <a:pt x="175" y="160"/>
                      <a:pt x="175" y="160"/>
                      <a:pt x="175" y="160"/>
                    </a:cubicBezTo>
                    <a:cubicBezTo>
                      <a:pt x="175" y="160"/>
                      <a:pt x="175" y="160"/>
                      <a:pt x="175" y="160"/>
                    </a:cubicBezTo>
                    <a:cubicBezTo>
                      <a:pt x="175" y="160"/>
                      <a:pt x="174" y="160"/>
                      <a:pt x="174" y="160"/>
                    </a:cubicBezTo>
                    <a:cubicBezTo>
                      <a:pt x="174" y="160"/>
                      <a:pt x="174" y="160"/>
                      <a:pt x="173" y="160"/>
                    </a:cubicBezTo>
                    <a:cubicBezTo>
                      <a:pt x="173" y="159"/>
                      <a:pt x="173" y="157"/>
                      <a:pt x="173" y="156"/>
                    </a:cubicBezTo>
                    <a:cubicBezTo>
                      <a:pt x="173" y="156"/>
                      <a:pt x="173" y="156"/>
                      <a:pt x="172" y="156"/>
                    </a:cubicBezTo>
                    <a:cubicBezTo>
                      <a:pt x="173" y="156"/>
                      <a:pt x="173" y="156"/>
                      <a:pt x="174" y="155"/>
                    </a:cubicBezTo>
                    <a:cubicBezTo>
                      <a:pt x="174" y="155"/>
                      <a:pt x="175" y="155"/>
                      <a:pt x="176" y="154"/>
                    </a:cubicBezTo>
                    <a:cubicBezTo>
                      <a:pt x="176" y="155"/>
                      <a:pt x="176" y="155"/>
                      <a:pt x="176" y="155"/>
                    </a:cubicBezTo>
                    <a:close/>
                    <a:moveTo>
                      <a:pt x="174" y="162"/>
                    </a:moveTo>
                    <a:cubicBezTo>
                      <a:pt x="174" y="162"/>
                      <a:pt x="174" y="162"/>
                      <a:pt x="174" y="162"/>
                    </a:cubicBezTo>
                    <a:cubicBezTo>
                      <a:pt x="174" y="162"/>
                      <a:pt x="174" y="162"/>
                      <a:pt x="174" y="162"/>
                    </a:cubicBezTo>
                    <a:close/>
                    <a:moveTo>
                      <a:pt x="172" y="160"/>
                    </a:moveTo>
                    <a:cubicBezTo>
                      <a:pt x="169" y="159"/>
                      <a:pt x="167" y="157"/>
                      <a:pt x="166" y="155"/>
                    </a:cubicBezTo>
                    <a:cubicBezTo>
                      <a:pt x="167" y="156"/>
                      <a:pt x="168" y="156"/>
                      <a:pt x="170" y="156"/>
                    </a:cubicBezTo>
                    <a:cubicBezTo>
                      <a:pt x="170" y="156"/>
                      <a:pt x="171" y="156"/>
                      <a:pt x="171" y="156"/>
                    </a:cubicBezTo>
                    <a:cubicBezTo>
                      <a:pt x="171" y="156"/>
                      <a:pt x="171" y="156"/>
                      <a:pt x="171" y="156"/>
                    </a:cubicBezTo>
                    <a:cubicBezTo>
                      <a:pt x="171" y="157"/>
                      <a:pt x="171" y="158"/>
                      <a:pt x="172" y="160"/>
                    </a:cubicBezTo>
                    <a:close/>
                    <a:moveTo>
                      <a:pt x="172" y="161"/>
                    </a:moveTo>
                    <a:cubicBezTo>
                      <a:pt x="172" y="161"/>
                      <a:pt x="172" y="162"/>
                      <a:pt x="172" y="162"/>
                    </a:cubicBezTo>
                    <a:cubicBezTo>
                      <a:pt x="172" y="162"/>
                      <a:pt x="172" y="162"/>
                      <a:pt x="172" y="162"/>
                    </a:cubicBezTo>
                    <a:cubicBezTo>
                      <a:pt x="172" y="162"/>
                      <a:pt x="172" y="163"/>
                      <a:pt x="172" y="163"/>
                    </a:cubicBezTo>
                    <a:cubicBezTo>
                      <a:pt x="171" y="163"/>
                      <a:pt x="171" y="163"/>
                      <a:pt x="170" y="163"/>
                    </a:cubicBezTo>
                    <a:cubicBezTo>
                      <a:pt x="169" y="163"/>
                      <a:pt x="168" y="162"/>
                      <a:pt x="167" y="161"/>
                    </a:cubicBezTo>
                    <a:cubicBezTo>
                      <a:pt x="166" y="159"/>
                      <a:pt x="165" y="158"/>
                      <a:pt x="165" y="157"/>
                    </a:cubicBezTo>
                    <a:cubicBezTo>
                      <a:pt x="167" y="159"/>
                      <a:pt x="169" y="161"/>
                      <a:pt x="172" y="161"/>
                    </a:cubicBezTo>
                    <a:close/>
                    <a:moveTo>
                      <a:pt x="179" y="153"/>
                    </a:moveTo>
                    <a:cubicBezTo>
                      <a:pt x="179" y="155"/>
                      <a:pt x="179" y="156"/>
                      <a:pt x="178" y="157"/>
                    </a:cubicBezTo>
                    <a:cubicBezTo>
                      <a:pt x="178" y="158"/>
                      <a:pt x="178" y="158"/>
                      <a:pt x="178" y="158"/>
                    </a:cubicBezTo>
                    <a:cubicBezTo>
                      <a:pt x="177" y="159"/>
                      <a:pt x="177" y="159"/>
                      <a:pt x="177" y="159"/>
                    </a:cubicBezTo>
                    <a:cubicBezTo>
                      <a:pt x="177" y="158"/>
                      <a:pt x="177" y="156"/>
                      <a:pt x="177" y="155"/>
                    </a:cubicBezTo>
                    <a:cubicBezTo>
                      <a:pt x="177" y="154"/>
                      <a:pt x="177" y="154"/>
                      <a:pt x="177" y="153"/>
                    </a:cubicBezTo>
                    <a:cubicBezTo>
                      <a:pt x="178" y="153"/>
                      <a:pt x="178" y="152"/>
                      <a:pt x="179" y="151"/>
                    </a:cubicBezTo>
                    <a:cubicBezTo>
                      <a:pt x="179" y="152"/>
                      <a:pt x="179" y="152"/>
                      <a:pt x="179" y="153"/>
                    </a:cubicBezTo>
                    <a:close/>
                    <a:moveTo>
                      <a:pt x="176" y="136"/>
                    </a:moveTo>
                    <a:cubicBezTo>
                      <a:pt x="176" y="136"/>
                      <a:pt x="175" y="135"/>
                      <a:pt x="174" y="135"/>
                    </a:cubicBezTo>
                    <a:cubicBezTo>
                      <a:pt x="174" y="134"/>
                      <a:pt x="174" y="133"/>
                      <a:pt x="174" y="132"/>
                    </a:cubicBezTo>
                    <a:cubicBezTo>
                      <a:pt x="174" y="131"/>
                      <a:pt x="174" y="131"/>
                      <a:pt x="174" y="131"/>
                    </a:cubicBezTo>
                    <a:cubicBezTo>
                      <a:pt x="175" y="131"/>
                      <a:pt x="176" y="131"/>
                      <a:pt x="176" y="130"/>
                    </a:cubicBezTo>
                    <a:cubicBezTo>
                      <a:pt x="176" y="131"/>
                      <a:pt x="176" y="132"/>
                      <a:pt x="176" y="133"/>
                    </a:cubicBezTo>
                    <a:cubicBezTo>
                      <a:pt x="176" y="134"/>
                      <a:pt x="176" y="135"/>
                      <a:pt x="176" y="136"/>
                    </a:cubicBezTo>
                    <a:close/>
                    <a:moveTo>
                      <a:pt x="164" y="133"/>
                    </a:moveTo>
                    <a:cubicBezTo>
                      <a:pt x="163" y="132"/>
                      <a:pt x="162" y="131"/>
                      <a:pt x="160" y="130"/>
                    </a:cubicBezTo>
                    <a:cubicBezTo>
                      <a:pt x="161" y="130"/>
                      <a:pt x="161" y="130"/>
                      <a:pt x="161" y="130"/>
                    </a:cubicBezTo>
                    <a:cubicBezTo>
                      <a:pt x="161" y="130"/>
                      <a:pt x="162" y="131"/>
                      <a:pt x="163" y="131"/>
                    </a:cubicBezTo>
                    <a:cubicBezTo>
                      <a:pt x="164" y="132"/>
                      <a:pt x="166" y="133"/>
                      <a:pt x="168" y="133"/>
                    </a:cubicBezTo>
                    <a:cubicBezTo>
                      <a:pt x="169" y="133"/>
                      <a:pt x="170" y="133"/>
                      <a:pt x="170" y="133"/>
                    </a:cubicBezTo>
                    <a:cubicBezTo>
                      <a:pt x="171" y="133"/>
                      <a:pt x="172" y="132"/>
                      <a:pt x="173" y="132"/>
                    </a:cubicBezTo>
                    <a:cubicBezTo>
                      <a:pt x="173" y="133"/>
                      <a:pt x="173" y="134"/>
                      <a:pt x="172" y="134"/>
                    </a:cubicBezTo>
                    <a:cubicBezTo>
                      <a:pt x="169" y="134"/>
                      <a:pt x="166" y="134"/>
                      <a:pt x="164" y="133"/>
                    </a:cubicBezTo>
                    <a:close/>
                    <a:moveTo>
                      <a:pt x="147" y="137"/>
                    </a:moveTo>
                    <a:cubicBezTo>
                      <a:pt x="147" y="136"/>
                      <a:pt x="146" y="134"/>
                      <a:pt x="146" y="133"/>
                    </a:cubicBezTo>
                    <a:cubicBezTo>
                      <a:pt x="147" y="133"/>
                      <a:pt x="148" y="133"/>
                      <a:pt x="149" y="132"/>
                    </a:cubicBezTo>
                    <a:cubicBezTo>
                      <a:pt x="149" y="132"/>
                      <a:pt x="149" y="132"/>
                      <a:pt x="149" y="133"/>
                    </a:cubicBezTo>
                    <a:cubicBezTo>
                      <a:pt x="150" y="134"/>
                      <a:pt x="150" y="135"/>
                      <a:pt x="150" y="136"/>
                    </a:cubicBezTo>
                    <a:cubicBezTo>
                      <a:pt x="149" y="136"/>
                      <a:pt x="148" y="137"/>
                      <a:pt x="147" y="137"/>
                    </a:cubicBezTo>
                    <a:close/>
                    <a:moveTo>
                      <a:pt x="138" y="137"/>
                    </a:moveTo>
                    <a:cubicBezTo>
                      <a:pt x="138" y="137"/>
                      <a:pt x="138" y="137"/>
                      <a:pt x="138" y="137"/>
                    </a:cubicBezTo>
                    <a:cubicBezTo>
                      <a:pt x="137" y="136"/>
                      <a:pt x="137" y="136"/>
                      <a:pt x="137" y="135"/>
                    </a:cubicBezTo>
                    <a:cubicBezTo>
                      <a:pt x="137" y="135"/>
                      <a:pt x="136" y="134"/>
                      <a:pt x="136" y="135"/>
                    </a:cubicBezTo>
                    <a:cubicBezTo>
                      <a:pt x="136" y="135"/>
                      <a:pt x="135" y="135"/>
                      <a:pt x="136" y="136"/>
                    </a:cubicBezTo>
                    <a:cubicBezTo>
                      <a:pt x="136" y="136"/>
                      <a:pt x="136" y="137"/>
                      <a:pt x="136" y="137"/>
                    </a:cubicBezTo>
                    <a:cubicBezTo>
                      <a:pt x="136" y="138"/>
                      <a:pt x="136" y="138"/>
                      <a:pt x="136" y="138"/>
                    </a:cubicBezTo>
                    <a:cubicBezTo>
                      <a:pt x="135" y="142"/>
                      <a:pt x="132" y="144"/>
                      <a:pt x="129" y="146"/>
                    </a:cubicBezTo>
                    <a:cubicBezTo>
                      <a:pt x="133" y="143"/>
                      <a:pt x="135" y="139"/>
                      <a:pt x="136" y="134"/>
                    </a:cubicBezTo>
                    <a:cubicBezTo>
                      <a:pt x="137" y="134"/>
                      <a:pt x="138" y="134"/>
                      <a:pt x="139" y="134"/>
                    </a:cubicBezTo>
                    <a:cubicBezTo>
                      <a:pt x="139" y="134"/>
                      <a:pt x="140" y="134"/>
                      <a:pt x="140" y="134"/>
                    </a:cubicBezTo>
                    <a:cubicBezTo>
                      <a:pt x="140" y="135"/>
                      <a:pt x="141" y="136"/>
                      <a:pt x="141" y="137"/>
                    </a:cubicBezTo>
                    <a:cubicBezTo>
                      <a:pt x="140" y="137"/>
                      <a:pt x="139" y="137"/>
                      <a:pt x="138" y="137"/>
                    </a:cubicBezTo>
                    <a:close/>
                    <a:moveTo>
                      <a:pt x="143" y="137"/>
                    </a:moveTo>
                    <a:cubicBezTo>
                      <a:pt x="142" y="136"/>
                      <a:pt x="142" y="135"/>
                      <a:pt x="141" y="134"/>
                    </a:cubicBezTo>
                    <a:cubicBezTo>
                      <a:pt x="142" y="134"/>
                      <a:pt x="143" y="134"/>
                      <a:pt x="144" y="134"/>
                    </a:cubicBezTo>
                    <a:cubicBezTo>
                      <a:pt x="145" y="135"/>
                      <a:pt x="145" y="136"/>
                      <a:pt x="145" y="137"/>
                    </a:cubicBezTo>
                    <a:cubicBezTo>
                      <a:pt x="145" y="137"/>
                      <a:pt x="144" y="137"/>
                      <a:pt x="143" y="137"/>
                    </a:cubicBezTo>
                    <a:close/>
                    <a:moveTo>
                      <a:pt x="151" y="135"/>
                    </a:moveTo>
                    <a:cubicBezTo>
                      <a:pt x="151" y="134"/>
                      <a:pt x="151" y="133"/>
                      <a:pt x="151" y="132"/>
                    </a:cubicBezTo>
                    <a:cubicBezTo>
                      <a:pt x="151" y="132"/>
                      <a:pt x="150" y="132"/>
                      <a:pt x="150" y="132"/>
                    </a:cubicBezTo>
                    <a:cubicBezTo>
                      <a:pt x="151" y="131"/>
                      <a:pt x="152" y="130"/>
                      <a:pt x="153" y="130"/>
                    </a:cubicBezTo>
                    <a:cubicBezTo>
                      <a:pt x="154" y="131"/>
                      <a:pt x="154" y="132"/>
                      <a:pt x="154" y="133"/>
                    </a:cubicBezTo>
                    <a:cubicBezTo>
                      <a:pt x="153" y="134"/>
                      <a:pt x="152" y="134"/>
                      <a:pt x="151" y="135"/>
                    </a:cubicBezTo>
                    <a:close/>
                    <a:moveTo>
                      <a:pt x="161" y="122"/>
                    </a:moveTo>
                    <a:cubicBezTo>
                      <a:pt x="162" y="123"/>
                      <a:pt x="164" y="124"/>
                      <a:pt x="166" y="124"/>
                    </a:cubicBezTo>
                    <a:cubicBezTo>
                      <a:pt x="166" y="126"/>
                      <a:pt x="166" y="128"/>
                      <a:pt x="167" y="130"/>
                    </a:cubicBezTo>
                    <a:cubicBezTo>
                      <a:pt x="166" y="130"/>
                      <a:pt x="165" y="129"/>
                      <a:pt x="164" y="129"/>
                    </a:cubicBezTo>
                    <a:cubicBezTo>
                      <a:pt x="164" y="129"/>
                      <a:pt x="164" y="129"/>
                      <a:pt x="164" y="129"/>
                    </a:cubicBezTo>
                    <a:cubicBezTo>
                      <a:pt x="164" y="127"/>
                      <a:pt x="163" y="125"/>
                      <a:pt x="162" y="123"/>
                    </a:cubicBezTo>
                    <a:cubicBezTo>
                      <a:pt x="162" y="123"/>
                      <a:pt x="162" y="123"/>
                      <a:pt x="161" y="123"/>
                    </a:cubicBezTo>
                    <a:cubicBezTo>
                      <a:pt x="161" y="123"/>
                      <a:pt x="161" y="124"/>
                      <a:pt x="161" y="124"/>
                    </a:cubicBezTo>
                    <a:cubicBezTo>
                      <a:pt x="161" y="124"/>
                      <a:pt x="161" y="124"/>
                      <a:pt x="161" y="125"/>
                    </a:cubicBezTo>
                    <a:cubicBezTo>
                      <a:pt x="161" y="124"/>
                      <a:pt x="161" y="124"/>
                      <a:pt x="161" y="124"/>
                    </a:cubicBezTo>
                    <a:cubicBezTo>
                      <a:pt x="160" y="124"/>
                      <a:pt x="160" y="125"/>
                      <a:pt x="159" y="125"/>
                    </a:cubicBezTo>
                    <a:cubicBezTo>
                      <a:pt x="159" y="127"/>
                      <a:pt x="158" y="128"/>
                      <a:pt x="157" y="130"/>
                    </a:cubicBezTo>
                    <a:cubicBezTo>
                      <a:pt x="157" y="130"/>
                      <a:pt x="156" y="130"/>
                      <a:pt x="155" y="130"/>
                    </a:cubicBezTo>
                    <a:cubicBezTo>
                      <a:pt x="155" y="130"/>
                      <a:pt x="155" y="129"/>
                      <a:pt x="155" y="129"/>
                    </a:cubicBezTo>
                    <a:cubicBezTo>
                      <a:pt x="157" y="127"/>
                      <a:pt x="159" y="125"/>
                      <a:pt x="161" y="122"/>
                    </a:cubicBezTo>
                    <a:close/>
                    <a:moveTo>
                      <a:pt x="170" y="125"/>
                    </a:moveTo>
                    <a:cubicBezTo>
                      <a:pt x="171" y="126"/>
                      <a:pt x="171" y="128"/>
                      <a:pt x="171" y="129"/>
                    </a:cubicBezTo>
                    <a:cubicBezTo>
                      <a:pt x="171" y="130"/>
                      <a:pt x="170" y="130"/>
                      <a:pt x="170" y="130"/>
                    </a:cubicBezTo>
                    <a:cubicBezTo>
                      <a:pt x="169" y="130"/>
                      <a:pt x="169" y="130"/>
                      <a:pt x="168" y="130"/>
                    </a:cubicBezTo>
                    <a:cubicBezTo>
                      <a:pt x="168" y="128"/>
                      <a:pt x="167" y="127"/>
                      <a:pt x="167" y="125"/>
                    </a:cubicBezTo>
                    <a:cubicBezTo>
                      <a:pt x="168" y="125"/>
                      <a:pt x="169" y="125"/>
                      <a:pt x="170" y="125"/>
                    </a:cubicBezTo>
                    <a:close/>
                    <a:moveTo>
                      <a:pt x="178" y="124"/>
                    </a:moveTo>
                    <a:cubicBezTo>
                      <a:pt x="178" y="125"/>
                      <a:pt x="178" y="125"/>
                      <a:pt x="177" y="125"/>
                    </a:cubicBezTo>
                    <a:cubicBezTo>
                      <a:pt x="177" y="125"/>
                      <a:pt x="177" y="124"/>
                      <a:pt x="177" y="124"/>
                    </a:cubicBezTo>
                    <a:cubicBezTo>
                      <a:pt x="178" y="123"/>
                      <a:pt x="179" y="123"/>
                      <a:pt x="180" y="122"/>
                    </a:cubicBezTo>
                    <a:cubicBezTo>
                      <a:pt x="179" y="123"/>
                      <a:pt x="179" y="124"/>
                      <a:pt x="178" y="124"/>
                    </a:cubicBezTo>
                    <a:close/>
                    <a:moveTo>
                      <a:pt x="176" y="127"/>
                    </a:moveTo>
                    <a:cubicBezTo>
                      <a:pt x="175" y="127"/>
                      <a:pt x="174" y="128"/>
                      <a:pt x="173" y="129"/>
                    </a:cubicBezTo>
                    <a:cubicBezTo>
                      <a:pt x="173" y="127"/>
                      <a:pt x="172" y="126"/>
                      <a:pt x="172" y="125"/>
                    </a:cubicBezTo>
                    <a:cubicBezTo>
                      <a:pt x="173" y="125"/>
                      <a:pt x="174" y="125"/>
                      <a:pt x="176" y="124"/>
                    </a:cubicBezTo>
                    <a:cubicBezTo>
                      <a:pt x="176" y="125"/>
                      <a:pt x="176" y="126"/>
                      <a:pt x="176" y="127"/>
                    </a:cubicBezTo>
                    <a:close/>
                    <a:moveTo>
                      <a:pt x="179" y="101"/>
                    </a:moveTo>
                    <a:cubicBezTo>
                      <a:pt x="178" y="101"/>
                      <a:pt x="177" y="100"/>
                      <a:pt x="176" y="100"/>
                    </a:cubicBezTo>
                    <a:cubicBezTo>
                      <a:pt x="175" y="100"/>
                      <a:pt x="175" y="100"/>
                      <a:pt x="174" y="100"/>
                    </a:cubicBezTo>
                    <a:cubicBezTo>
                      <a:pt x="173" y="98"/>
                      <a:pt x="172" y="95"/>
                      <a:pt x="171" y="93"/>
                    </a:cubicBezTo>
                    <a:cubicBezTo>
                      <a:pt x="171" y="93"/>
                      <a:pt x="171" y="93"/>
                      <a:pt x="171" y="93"/>
                    </a:cubicBezTo>
                    <a:cubicBezTo>
                      <a:pt x="172" y="93"/>
                      <a:pt x="173" y="93"/>
                      <a:pt x="175" y="94"/>
                    </a:cubicBezTo>
                    <a:cubicBezTo>
                      <a:pt x="175" y="95"/>
                      <a:pt x="175" y="95"/>
                      <a:pt x="175" y="96"/>
                    </a:cubicBezTo>
                    <a:cubicBezTo>
                      <a:pt x="177" y="98"/>
                      <a:pt x="178" y="99"/>
                      <a:pt x="179" y="101"/>
                    </a:cubicBezTo>
                    <a:close/>
                    <a:moveTo>
                      <a:pt x="170" y="102"/>
                    </a:moveTo>
                    <a:cubicBezTo>
                      <a:pt x="169" y="100"/>
                      <a:pt x="168" y="98"/>
                      <a:pt x="167" y="96"/>
                    </a:cubicBezTo>
                    <a:cubicBezTo>
                      <a:pt x="167" y="95"/>
                      <a:pt x="168" y="94"/>
                      <a:pt x="169" y="93"/>
                    </a:cubicBezTo>
                    <a:cubicBezTo>
                      <a:pt x="170" y="96"/>
                      <a:pt x="171" y="98"/>
                      <a:pt x="173" y="100"/>
                    </a:cubicBezTo>
                    <a:cubicBezTo>
                      <a:pt x="172" y="100"/>
                      <a:pt x="172" y="100"/>
                      <a:pt x="172" y="100"/>
                    </a:cubicBezTo>
                    <a:cubicBezTo>
                      <a:pt x="172" y="101"/>
                      <a:pt x="171" y="101"/>
                      <a:pt x="171" y="101"/>
                    </a:cubicBezTo>
                    <a:cubicBezTo>
                      <a:pt x="171" y="102"/>
                      <a:pt x="171" y="102"/>
                      <a:pt x="170" y="102"/>
                    </a:cubicBezTo>
                    <a:close/>
                    <a:moveTo>
                      <a:pt x="168" y="108"/>
                    </a:moveTo>
                    <a:cubicBezTo>
                      <a:pt x="168" y="108"/>
                      <a:pt x="168" y="108"/>
                      <a:pt x="168" y="108"/>
                    </a:cubicBezTo>
                    <a:cubicBezTo>
                      <a:pt x="167" y="105"/>
                      <a:pt x="166" y="102"/>
                      <a:pt x="165" y="100"/>
                    </a:cubicBezTo>
                    <a:cubicBezTo>
                      <a:pt x="165" y="99"/>
                      <a:pt x="165" y="98"/>
                      <a:pt x="166" y="97"/>
                    </a:cubicBezTo>
                    <a:cubicBezTo>
                      <a:pt x="167" y="99"/>
                      <a:pt x="168" y="100"/>
                      <a:pt x="169" y="102"/>
                    </a:cubicBezTo>
                    <a:cubicBezTo>
                      <a:pt x="168" y="102"/>
                      <a:pt x="168" y="102"/>
                      <a:pt x="168" y="102"/>
                    </a:cubicBezTo>
                    <a:cubicBezTo>
                      <a:pt x="168" y="103"/>
                      <a:pt x="168" y="103"/>
                      <a:pt x="168" y="103"/>
                    </a:cubicBezTo>
                    <a:cubicBezTo>
                      <a:pt x="168" y="104"/>
                      <a:pt x="169" y="104"/>
                      <a:pt x="169" y="105"/>
                    </a:cubicBezTo>
                    <a:cubicBezTo>
                      <a:pt x="169" y="106"/>
                      <a:pt x="169" y="107"/>
                      <a:pt x="168" y="108"/>
                    </a:cubicBezTo>
                    <a:close/>
                    <a:moveTo>
                      <a:pt x="158" y="109"/>
                    </a:moveTo>
                    <a:cubicBezTo>
                      <a:pt x="158" y="109"/>
                      <a:pt x="158" y="109"/>
                      <a:pt x="158" y="109"/>
                    </a:cubicBezTo>
                    <a:cubicBezTo>
                      <a:pt x="158" y="108"/>
                      <a:pt x="158" y="107"/>
                      <a:pt x="158" y="106"/>
                    </a:cubicBezTo>
                    <a:cubicBezTo>
                      <a:pt x="158" y="106"/>
                      <a:pt x="158" y="105"/>
                      <a:pt x="158" y="105"/>
                    </a:cubicBezTo>
                    <a:cubicBezTo>
                      <a:pt x="159" y="106"/>
                      <a:pt x="160" y="107"/>
                      <a:pt x="161" y="107"/>
                    </a:cubicBezTo>
                    <a:cubicBezTo>
                      <a:pt x="160" y="107"/>
                      <a:pt x="160" y="107"/>
                      <a:pt x="160" y="107"/>
                    </a:cubicBezTo>
                    <a:cubicBezTo>
                      <a:pt x="159" y="108"/>
                      <a:pt x="159" y="108"/>
                      <a:pt x="159" y="108"/>
                    </a:cubicBezTo>
                    <a:cubicBezTo>
                      <a:pt x="158" y="109"/>
                      <a:pt x="158" y="109"/>
                      <a:pt x="158" y="109"/>
                    </a:cubicBezTo>
                    <a:close/>
                    <a:moveTo>
                      <a:pt x="151" y="108"/>
                    </a:moveTo>
                    <a:cubicBezTo>
                      <a:pt x="151" y="108"/>
                      <a:pt x="151" y="109"/>
                      <a:pt x="151" y="109"/>
                    </a:cubicBezTo>
                    <a:cubicBezTo>
                      <a:pt x="151" y="109"/>
                      <a:pt x="151" y="109"/>
                      <a:pt x="151" y="109"/>
                    </a:cubicBezTo>
                    <a:cubicBezTo>
                      <a:pt x="151" y="109"/>
                      <a:pt x="151" y="109"/>
                      <a:pt x="151" y="108"/>
                    </a:cubicBezTo>
                    <a:close/>
                    <a:moveTo>
                      <a:pt x="173" y="90"/>
                    </a:moveTo>
                    <a:cubicBezTo>
                      <a:pt x="172" y="90"/>
                      <a:pt x="172" y="90"/>
                      <a:pt x="171" y="90"/>
                    </a:cubicBezTo>
                    <a:cubicBezTo>
                      <a:pt x="168" y="90"/>
                      <a:pt x="166" y="92"/>
                      <a:pt x="164" y="94"/>
                    </a:cubicBezTo>
                    <a:cubicBezTo>
                      <a:pt x="164" y="94"/>
                      <a:pt x="164" y="95"/>
                      <a:pt x="163" y="95"/>
                    </a:cubicBezTo>
                    <a:cubicBezTo>
                      <a:pt x="163" y="92"/>
                      <a:pt x="162" y="89"/>
                      <a:pt x="161" y="87"/>
                    </a:cubicBezTo>
                    <a:cubicBezTo>
                      <a:pt x="163" y="88"/>
                      <a:pt x="166" y="89"/>
                      <a:pt x="169" y="89"/>
                    </a:cubicBezTo>
                    <a:cubicBezTo>
                      <a:pt x="170" y="89"/>
                      <a:pt x="171" y="89"/>
                      <a:pt x="173" y="88"/>
                    </a:cubicBezTo>
                    <a:cubicBezTo>
                      <a:pt x="172" y="89"/>
                      <a:pt x="172" y="89"/>
                      <a:pt x="172" y="89"/>
                    </a:cubicBezTo>
                    <a:cubicBezTo>
                      <a:pt x="172" y="89"/>
                      <a:pt x="173" y="90"/>
                      <a:pt x="173" y="90"/>
                    </a:cubicBezTo>
                    <a:close/>
                    <a:moveTo>
                      <a:pt x="164" y="103"/>
                    </a:moveTo>
                    <a:cubicBezTo>
                      <a:pt x="164" y="103"/>
                      <a:pt x="164" y="103"/>
                      <a:pt x="164" y="103"/>
                    </a:cubicBezTo>
                    <a:cubicBezTo>
                      <a:pt x="164" y="103"/>
                      <a:pt x="164" y="102"/>
                      <a:pt x="164" y="102"/>
                    </a:cubicBezTo>
                    <a:cubicBezTo>
                      <a:pt x="165" y="103"/>
                      <a:pt x="165" y="104"/>
                      <a:pt x="166" y="106"/>
                    </a:cubicBezTo>
                    <a:cubicBezTo>
                      <a:pt x="165" y="105"/>
                      <a:pt x="164" y="104"/>
                      <a:pt x="164" y="103"/>
                    </a:cubicBezTo>
                    <a:close/>
                    <a:moveTo>
                      <a:pt x="161" y="105"/>
                    </a:moveTo>
                    <a:cubicBezTo>
                      <a:pt x="162" y="105"/>
                      <a:pt x="162" y="106"/>
                      <a:pt x="162" y="106"/>
                    </a:cubicBezTo>
                    <a:cubicBezTo>
                      <a:pt x="162" y="106"/>
                      <a:pt x="162" y="106"/>
                      <a:pt x="162" y="107"/>
                    </a:cubicBezTo>
                    <a:cubicBezTo>
                      <a:pt x="161" y="106"/>
                      <a:pt x="160" y="105"/>
                      <a:pt x="159" y="104"/>
                    </a:cubicBezTo>
                    <a:cubicBezTo>
                      <a:pt x="160" y="104"/>
                      <a:pt x="161" y="105"/>
                      <a:pt x="161" y="105"/>
                    </a:cubicBezTo>
                    <a:close/>
                    <a:moveTo>
                      <a:pt x="156" y="106"/>
                    </a:moveTo>
                    <a:cubicBezTo>
                      <a:pt x="156" y="106"/>
                      <a:pt x="156" y="106"/>
                      <a:pt x="156" y="107"/>
                    </a:cubicBezTo>
                    <a:cubicBezTo>
                      <a:pt x="156" y="107"/>
                      <a:pt x="156" y="106"/>
                      <a:pt x="156" y="106"/>
                    </a:cubicBezTo>
                    <a:close/>
                    <a:moveTo>
                      <a:pt x="153" y="108"/>
                    </a:moveTo>
                    <a:cubicBezTo>
                      <a:pt x="153" y="108"/>
                      <a:pt x="153" y="108"/>
                      <a:pt x="153" y="108"/>
                    </a:cubicBezTo>
                    <a:cubicBezTo>
                      <a:pt x="153" y="108"/>
                      <a:pt x="152" y="108"/>
                      <a:pt x="152" y="107"/>
                    </a:cubicBezTo>
                    <a:cubicBezTo>
                      <a:pt x="152" y="107"/>
                      <a:pt x="153" y="108"/>
                      <a:pt x="153" y="108"/>
                    </a:cubicBezTo>
                    <a:close/>
                    <a:moveTo>
                      <a:pt x="155" y="109"/>
                    </a:moveTo>
                    <a:cubicBezTo>
                      <a:pt x="155" y="109"/>
                      <a:pt x="154" y="108"/>
                      <a:pt x="154" y="108"/>
                    </a:cubicBezTo>
                    <a:cubicBezTo>
                      <a:pt x="155" y="108"/>
                      <a:pt x="155" y="108"/>
                      <a:pt x="155" y="107"/>
                    </a:cubicBezTo>
                    <a:cubicBezTo>
                      <a:pt x="155" y="108"/>
                      <a:pt x="156" y="109"/>
                      <a:pt x="156" y="109"/>
                    </a:cubicBezTo>
                    <a:cubicBezTo>
                      <a:pt x="156" y="109"/>
                      <a:pt x="155" y="109"/>
                      <a:pt x="155" y="109"/>
                    </a:cubicBezTo>
                    <a:close/>
                    <a:moveTo>
                      <a:pt x="164" y="108"/>
                    </a:moveTo>
                    <a:cubicBezTo>
                      <a:pt x="164" y="107"/>
                      <a:pt x="164" y="106"/>
                      <a:pt x="164" y="105"/>
                    </a:cubicBezTo>
                    <a:cubicBezTo>
                      <a:pt x="164" y="106"/>
                      <a:pt x="165" y="107"/>
                      <a:pt x="166" y="108"/>
                    </a:cubicBezTo>
                    <a:cubicBezTo>
                      <a:pt x="165" y="108"/>
                      <a:pt x="164" y="108"/>
                      <a:pt x="164" y="108"/>
                    </a:cubicBezTo>
                    <a:close/>
                    <a:moveTo>
                      <a:pt x="156" y="59"/>
                    </a:moveTo>
                    <a:cubicBezTo>
                      <a:pt x="156" y="59"/>
                      <a:pt x="156" y="59"/>
                      <a:pt x="156" y="59"/>
                    </a:cubicBezTo>
                    <a:cubicBezTo>
                      <a:pt x="156" y="58"/>
                      <a:pt x="156" y="57"/>
                      <a:pt x="156" y="56"/>
                    </a:cubicBezTo>
                    <a:cubicBezTo>
                      <a:pt x="156" y="56"/>
                      <a:pt x="156" y="56"/>
                      <a:pt x="157" y="56"/>
                    </a:cubicBezTo>
                    <a:cubicBezTo>
                      <a:pt x="157" y="56"/>
                      <a:pt x="158" y="56"/>
                      <a:pt x="158" y="56"/>
                    </a:cubicBezTo>
                    <a:cubicBezTo>
                      <a:pt x="159" y="56"/>
                      <a:pt x="159" y="56"/>
                      <a:pt x="160" y="56"/>
                    </a:cubicBezTo>
                    <a:cubicBezTo>
                      <a:pt x="160" y="57"/>
                      <a:pt x="160" y="58"/>
                      <a:pt x="160" y="58"/>
                    </a:cubicBezTo>
                    <a:cubicBezTo>
                      <a:pt x="159" y="59"/>
                      <a:pt x="157" y="59"/>
                      <a:pt x="156" y="59"/>
                    </a:cubicBezTo>
                    <a:close/>
                    <a:moveTo>
                      <a:pt x="119" y="54"/>
                    </a:moveTo>
                    <a:cubicBezTo>
                      <a:pt x="118" y="52"/>
                      <a:pt x="117" y="51"/>
                      <a:pt x="117" y="49"/>
                    </a:cubicBezTo>
                    <a:cubicBezTo>
                      <a:pt x="118" y="50"/>
                      <a:pt x="119" y="50"/>
                      <a:pt x="119" y="50"/>
                    </a:cubicBezTo>
                    <a:cubicBezTo>
                      <a:pt x="120" y="52"/>
                      <a:pt x="121" y="54"/>
                      <a:pt x="121" y="56"/>
                    </a:cubicBezTo>
                    <a:cubicBezTo>
                      <a:pt x="120" y="56"/>
                      <a:pt x="120" y="55"/>
                      <a:pt x="119" y="54"/>
                    </a:cubicBezTo>
                    <a:close/>
                    <a:moveTo>
                      <a:pt x="123" y="57"/>
                    </a:moveTo>
                    <a:cubicBezTo>
                      <a:pt x="123" y="55"/>
                      <a:pt x="122" y="53"/>
                      <a:pt x="121" y="51"/>
                    </a:cubicBezTo>
                    <a:cubicBezTo>
                      <a:pt x="122" y="51"/>
                      <a:pt x="123" y="51"/>
                      <a:pt x="124" y="51"/>
                    </a:cubicBezTo>
                    <a:cubicBezTo>
                      <a:pt x="124" y="51"/>
                      <a:pt x="124" y="51"/>
                      <a:pt x="124" y="51"/>
                    </a:cubicBezTo>
                    <a:cubicBezTo>
                      <a:pt x="125" y="53"/>
                      <a:pt x="125" y="55"/>
                      <a:pt x="126" y="57"/>
                    </a:cubicBezTo>
                    <a:cubicBezTo>
                      <a:pt x="125" y="57"/>
                      <a:pt x="125" y="57"/>
                      <a:pt x="124" y="57"/>
                    </a:cubicBezTo>
                    <a:cubicBezTo>
                      <a:pt x="124" y="57"/>
                      <a:pt x="124" y="57"/>
                      <a:pt x="123" y="57"/>
                    </a:cubicBezTo>
                    <a:close/>
                    <a:moveTo>
                      <a:pt x="127" y="55"/>
                    </a:moveTo>
                    <a:cubicBezTo>
                      <a:pt x="127" y="54"/>
                      <a:pt x="126" y="52"/>
                      <a:pt x="126" y="51"/>
                    </a:cubicBezTo>
                    <a:cubicBezTo>
                      <a:pt x="127" y="51"/>
                      <a:pt x="128" y="51"/>
                      <a:pt x="129" y="51"/>
                    </a:cubicBezTo>
                    <a:cubicBezTo>
                      <a:pt x="129" y="51"/>
                      <a:pt x="130" y="52"/>
                      <a:pt x="130" y="52"/>
                    </a:cubicBezTo>
                    <a:cubicBezTo>
                      <a:pt x="130" y="52"/>
                      <a:pt x="130" y="52"/>
                      <a:pt x="130" y="53"/>
                    </a:cubicBezTo>
                    <a:cubicBezTo>
                      <a:pt x="130" y="52"/>
                      <a:pt x="129" y="52"/>
                      <a:pt x="129" y="52"/>
                    </a:cubicBezTo>
                    <a:cubicBezTo>
                      <a:pt x="128" y="52"/>
                      <a:pt x="127" y="52"/>
                      <a:pt x="127" y="53"/>
                    </a:cubicBezTo>
                    <a:cubicBezTo>
                      <a:pt x="127" y="53"/>
                      <a:pt x="127" y="53"/>
                      <a:pt x="127" y="53"/>
                    </a:cubicBezTo>
                    <a:cubicBezTo>
                      <a:pt x="127" y="54"/>
                      <a:pt x="127" y="54"/>
                      <a:pt x="127" y="55"/>
                    </a:cubicBezTo>
                    <a:cubicBezTo>
                      <a:pt x="127" y="55"/>
                      <a:pt x="127" y="55"/>
                      <a:pt x="127" y="55"/>
                    </a:cubicBezTo>
                    <a:close/>
                    <a:moveTo>
                      <a:pt x="133" y="57"/>
                    </a:moveTo>
                    <a:cubicBezTo>
                      <a:pt x="133" y="56"/>
                      <a:pt x="132" y="55"/>
                      <a:pt x="132" y="54"/>
                    </a:cubicBezTo>
                    <a:cubicBezTo>
                      <a:pt x="133" y="55"/>
                      <a:pt x="135" y="55"/>
                      <a:pt x="136" y="55"/>
                    </a:cubicBezTo>
                    <a:cubicBezTo>
                      <a:pt x="137" y="56"/>
                      <a:pt x="137" y="57"/>
                      <a:pt x="137" y="58"/>
                    </a:cubicBezTo>
                    <a:cubicBezTo>
                      <a:pt x="137" y="58"/>
                      <a:pt x="136" y="58"/>
                      <a:pt x="136" y="58"/>
                    </a:cubicBezTo>
                    <a:cubicBezTo>
                      <a:pt x="136" y="58"/>
                      <a:pt x="135" y="58"/>
                      <a:pt x="135" y="58"/>
                    </a:cubicBezTo>
                    <a:cubicBezTo>
                      <a:pt x="134" y="58"/>
                      <a:pt x="134" y="58"/>
                      <a:pt x="133" y="57"/>
                    </a:cubicBezTo>
                    <a:close/>
                    <a:moveTo>
                      <a:pt x="138" y="58"/>
                    </a:moveTo>
                    <a:cubicBezTo>
                      <a:pt x="138" y="57"/>
                      <a:pt x="138" y="56"/>
                      <a:pt x="138" y="55"/>
                    </a:cubicBezTo>
                    <a:cubicBezTo>
                      <a:pt x="138" y="55"/>
                      <a:pt x="138" y="55"/>
                      <a:pt x="138" y="55"/>
                    </a:cubicBezTo>
                    <a:cubicBezTo>
                      <a:pt x="139" y="55"/>
                      <a:pt x="140" y="55"/>
                      <a:pt x="141" y="55"/>
                    </a:cubicBezTo>
                    <a:cubicBezTo>
                      <a:pt x="141" y="55"/>
                      <a:pt x="141" y="56"/>
                      <a:pt x="141" y="57"/>
                    </a:cubicBezTo>
                    <a:cubicBezTo>
                      <a:pt x="140" y="57"/>
                      <a:pt x="139" y="58"/>
                      <a:pt x="138" y="58"/>
                    </a:cubicBezTo>
                    <a:close/>
                    <a:moveTo>
                      <a:pt x="143" y="56"/>
                    </a:moveTo>
                    <a:cubicBezTo>
                      <a:pt x="143" y="55"/>
                      <a:pt x="143" y="55"/>
                      <a:pt x="142" y="54"/>
                    </a:cubicBezTo>
                    <a:cubicBezTo>
                      <a:pt x="144" y="53"/>
                      <a:pt x="145" y="52"/>
                      <a:pt x="145" y="50"/>
                    </a:cubicBezTo>
                    <a:cubicBezTo>
                      <a:pt x="146" y="51"/>
                      <a:pt x="146" y="52"/>
                      <a:pt x="146" y="53"/>
                    </a:cubicBezTo>
                    <a:cubicBezTo>
                      <a:pt x="145" y="53"/>
                      <a:pt x="144" y="53"/>
                      <a:pt x="144" y="54"/>
                    </a:cubicBezTo>
                    <a:cubicBezTo>
                      <a:pt x="144" y="54"/>
                      <a:pt x="143" y="55"/>
                      <a:pt x="143" y="56"/>
                    </a:cubicBezTo>
                    <a:close/>
                    <a:moveTo>
                      <a:pt x="148" y="54"/>
                    </a:moveTo>
                    <a:cubicBezTo>
                      <a:pt x="147" y="53"/>
                      <a:pt x="147" y="51"/>
                      <a:pt x="147" y="50"/>
                    </a:cubicBezTo>
                    <a:cubicBezTo>
                      <a:pt x="148" y="51"/>
                      <a:pt x="149" y="52"/>
                      <a:pt x="150" y="52"/>
                    </a:cubicBezTo>
                    <a:cubicBezTo>
                      <a:pt x="150" y="54"/>
                      <a:pt x="150" y="56"/>
                      <a:pt x="151" y="58"/>
                    </a:cubicBezTo>
                    <a:cubicBezTo>
                      <a:pt x="149" y="57"/>
                      <a:pt x="148" y="56"/>
                      <a:pt x="148" y="54"/>
                    </a:cubicBezTo>
                    <a:close/>
                    <a:moveTo>
                      <a:pt x="152" y="59"/>
                    </a:moveTo>
                    <a:cubicBezTo>
                      <a:pt x="152" y="57"/>
                      <a:pt x="152" y="55"/>
                      <a:pt x="151" y="54"/>
                    </a:cubicBezTo>
                    <a:cubicBezTo>
                      <a:pt x="152" y="54"/>
                      <a:pt x="153" y="55"/>
                      <a:pt x="154" y="55"/>
                    </a:cubicBezTo>
                    <a:cubicBezTo>
                      <a:pt x="154" y="56"/>
                      <a:pt x="154" y="58"/>
                      <a:pt x="155" y="59"/>
                    </a:cubicBezTo>
                    <a:cubicBezTo>
                      <a:pt x="154" y="59"/>
                      <a:pt x="153" y="59"/>
                      <a:pt x="152" y="59"/>
                    </a:cubicBezTo>
                    <a:close/>
                    <a:moveTo>
                      <a:pt x="161" y="55"/>
                    </a:moveTo>
                    <a:cubicBezTo>
                      <a:pt x="162" y="55"/>
                      <a:pt x="163" y="55"/>
                      <a:pt x="163" y="55"/>
                    </a:cubicBezTo>
                    <a:cubicBezTo>
                      <a:pt x="163" y="55"/>
                      <a:pt x="163" y="56"/>
                      <a:pt x="163" y="56"/>
                    </a:cubicBezTo>
                    <a:cubicBezTo>
                      <a:pt x="163" y="56"/>
                      <a:pt x="162" y="56"/>
                      <a:pt x="162" y="57"/>
                    </a:cubicBezTo>
                    <a:cubicBezTo>
                      <a:pt x="162" y="57"/>
                      <a:pt x="162" y="57"/>
                      <a:pt x="161" y="57"/>
                    </a:cubicBezTo>
                    <a:cubicBezTo>
                      <a:pt x="161" y="57"/>
                      <a:pt x="161" y="56"/>
                      <a:pt x="161" y="55"/>
                    </a:cubicBezTo>
                    <a:close/>
                    <a:moveTo>
                      <a:pt x="162" y="36"/>
                    </a:moveTo>
                    <a:cubicBezTo>
                      <a:pt x="164" y="39"/>
                      <a:pt x="165" y="43"/>
                      <a:pt x="165" y="47"/>
                    </a:cubicBezTo>
                    <a:cubicBezTo>
                      <a:pt x="165" y="49"/>
                      <a:pt x="165" y="50"/>
                      <a:pt x="164" y="52"/>
                    </a:cubicBezTo>
                    <a:cubicBezTo>
                      <a:pt x="163" y="53"/>
                      <a:pt x="162" y="53"/>
                      <a:pt x="161" y="54"/>
                    </a:cubicBezTo>
                    <a:cubicBezTo>
                      <a:pt x="161" y="54"/>
                      <a:pt x="161" y="54"/>
                      <a:pt x="161" y="54"/>
                    </a:cubicBezTo>
                    <a:cubicBezTo>
                      <a:pt x="160" y="54"/>
                      <a:pt x="160" y="54"/>
                      <a:pt x="160" y="54"/>
                    </a:cubicBezTo>
                    <a:cubicBezTo>
                      <a:pt x="159" y="54"/>
                      <a:pt x="159" y="54"/>
                      <a:pt x="158" y="54"/>
                    </a:cubicBezTo>
                    <a:cubicBezTo>
                      <a:pt x="158" y="54"/>
                      <a:pt x="157" y="54"/>
                      <a:pt x="157" y="54"/>
                    </a:cubicBezTo>
                    <a:cubicBezTo>
                      <a:pt x="155" y="54"/>
                      <a:pt x="153" y="53"/>
                      <a:pt x="151" y="52"/>
                    </a:cubicBezTo>
                    <a:cubicBezTo>
                      <a:pt x="151" y="51"/>
                      <a:pt x="151" y="51"/>
                      <a:pt x="150" y="51"/>
                    </a:cubicBezTo>
                    <a:cubicBezTo>
                      <a:pt x="149" y="50"/>
                      <a:pt x="147" y="48"/>
                      <a:pt x="146" y="47"/>
                    </a:cubicBezTo>
                    <a:cubicBezTo>
                      <a:pt x="145" y="47"/>
                      <a:pt x="145" y="47"/>
                      <a:pt x="145" y="47"/>
                    </a:cubicBezTo>
                    <a:cubicBezTo>
                      <a:pt x="145" y="47"/>
                      <a:pt x="145" y="47"/>
                      <a:pt x="145" y="47"/>
                    </a:cubicBezTo>
                    <a:cubicBezTo>
                      <a:pt x="144" y="51"/>
                      <a:pt x="141" y="53"/>
                      <a:pt x="138" y="54"/>
                    </a:cubicBezTo>
                    <a:cubicBezTo>
                      <a:pt x="137" y="54"/>
                      <a:pt x="137" y="54"/>
                      <a:pt x="137" y="54"/>
                    </a:cubicBezTo>
                    <a:cubicBezTo>
                      <a:pt x="137" y="54"/>
                      <a:pt x="137" y="54"/>
                      <a:pt x="137" y="54"/>
                    </a:cubicBezTo>
                    <a:cubicBezTo>
                      <a:pt x="137" y="54"/>
                      <a:pt x="136" y="54"/>
                      <a:pt x="136" y="54"/>
                    </a:cubicBezTo>
                    <a:cubicBezTo>
                      <a:pt x="134" y="53"/>
                      <a:pt x="131" y="52"/>
                      <a:pt x="130" y="49"/>
                    </a:cubicBezTo>
                    <a:cubicBezTo>
                      <a:pt x="129" y="49"/>
                      <a:pt x="129" y="49"/>
                      <a:pt x="129" y="49"/>
                    </a:cubicBezTo>
                    <a:cubicBezTo>
                      <a:pt x="128" y="49"/>
                      <a:pt x="126" y="50"/>
                      <a:pt x="124" y="50"/>
                    </a:cubicBezTo>
                    <a:cubicBezTo>
                      <a:pt x="123" y="50"/>
                      <a:pt x="122" y="49"/>
                      <a:pt x="121" y="49"/>
                    </a:cubicBezTo>
                    <a:cubicBezTo>
                      <a:pt x="119" y="49"/>
                      <a:pt x="117" y="48"/>
                      <a:pt x="116" y="46"/>
                    </a:cubicBezTo>
                    <a:cubicBezTo>
                      <a:pt x="116" y="46"/>
                      <a:pt x="116" y="46"/>
                      <a:pt x="116" y="46"/>
                    </a:cubicBezTo>
                    <a:cubicBezTo>
                      <a:pt x="116" y="45"/>
                      <a:pt x="115" y="45"/>
                      <a:pt x="115" y="45"/>
                    </a:cubicBezTo>
                    <a:cubicBezTo>
                      <a:pt x="115" y="45"/>
                      <a:pt x="115" y="44"/>
                      <a:pt x="114" y="44"/>
                    </a:cubicBezTo>
                    <a:cubicBezTo>
                      <a:pt x="114" y="43"/>
                      <a:pt x="114" y="43"/>
                      <a:pt x="113" y="43"/>
                    </a:cubicBezTo>
                    <a:cubicBezTo>
                      <a:pt x="113" y="44"/>
                      <a:pt x="113" y="44"/>
                      <a:pt x="113" y="44"/>
                    </a:cubicBezTo>
                    <a:cubicBezTo>
                      <a:pt x="113" y="45"/>
                      <a:pt x="114" y="46"/>
                      <a:pt x="115" y="47"/>
                    </a:cubicBezTo>
                    <a:cubicBezTo>
                      <a:pt x="115" y="49"/>
                      <a:pt x="116" y="51"/>
                      <a:pt x="117" y="53"/>
                    </a:cubicBezTo>
                    <a:cubicBezTo>
                      <a:pt x="116" y="53"/>
                      <a:pt x="116" y="53"/>
                      <a:pt x="116" y="54"/>
                    </a:cubicBezTo>
                    <a:cubicBezTo>
                      <a:pt x="116" y="54"/>
                      <a:pt x="116" y="54"/>
                      <a:pt x="116" y="54"/>
                    </a:cubicBezTo>
                    <a:cubicBezTo>
                      <a:pt x="115" y="51"/>
                      <a:pt x="113" y="48"/>
                      <a:pt x="112" y="44"/>
                    </a:cubicBezTo>
                    <a:cubicBezTo>
                      <a:pt x="112" y="44"/>
                      <a:pt x="112" y="44"/>
                      <a:pt x="111" y="44"/>
                    </a:cubicBezTo>
                    <a:cubicBezTo>
                      <a:pt x="111" y="44"/>
                      <a:pt x="111" y="44"/>
                      <a:pt x="111" y="45"/>
                    </a:cubicBezTo>
                    <a:cubicBezTo>
                      <a:pt x="112" y="48"/>
                      <a:pt x="113" y="51"/>
                      <a:pt x="114" y="55"/>
                    </a:cubicBezTo>
                    <a:cubicBezTo>
                      <a:pt x="114" y="55"/>
                      <a:pt x="115" y="55"/>
                      <a:pt x="115" y="55"/>
                    </a:cubicBezTo>
                    <a:cubicBezTo>
                      <a:pt x="115" y="55"/>
                      <a:pt x="115" y="55"/>
                      <a:pt x="115" y="55"/>
                    </a:cubicBezTo>
                    <a:cubicBezTo>
                      <a:pt x="116" y="55"/>
                      <a:pt x="116" y="56"/>
                      <a:pt x="116" y="56"/>
                    </a:cubicBezTo>
                    <a:cubicBezTo>
                      <a:pt x="118" y="58"/>
                      <a:pt x="121" y="60"/>
                      <a:pt x="124" y="60"/>
                    </a:cubicBezTo>
                    <a:cubicBezTo>
                      <a:pt x="124" y="60"/>
                      <a:pt x="124" y="60"/>
                      <a:pt x="124" y="60"/>
                    </a:cubicBezTo>
                    <a:cubicBezTo>
                      <a:pt x="126" y="60"/>
                      <a:pt x="127" y="60"/>
                      <a:pt x="129" y="59"/>
                    </a:cubicBezTo>
                    <a:cubicBezTo>
                      <a:pt x="129" y="58"/>
                      <a:pt x="129" y="58"/>
                      <a:pt x="129" y="58"/>
                    </a:cubicBezTo>
                    <a:cubicBezTo>
                      <a:pt x="129" y="58"/>
                      <a:pt x="129" y="58"/>
                      <a:pt x="130" y="59"/>
                    </a:cubicBezTo>
                    <a:cubicBezTo>
                      <a:pt x="131" y="60"/>
                      <a:pt x="133" y="61"/>
                      <a:pt x="135" y="61"/>
                    </a:cubicBezTo>
                    <a:cubicBezTo>
                      <a:pt x="135" y="61"/>
                      <a:pt x="136" y="61"/>
                      <a:pt x="136" y="61"/>
                    </a:cubicBezTo>
                    <a:cubicBezTo>
                      <a:pt x="138" y="61"/>
                      <a:pt x="140" y="61"/>
                      <a:pt x="142" y="60"/>
                    </a:cubicBezTo>
                    <a:cubicBezTo>
                      <a:pt x="142" y="60"/>
                      <a:pt x="143" y="60"/>
                      <a:pt x="143" y="60"/>
                    </a:cubicBezTo>
                    <a:cubicBezTo>
                      <a:pt x="143" y="60"/>
                      <a:pt x="143" y="60"/>
                      <a:pt x="143" y="60"/>
                    </a:cubicBezTo>
                    <a:cubicBezTo>
                      <a:pt x="144" y="60"/>
                      <a:pt x="144" y="59"/>
                      <a:pt x="144" y="59"/>
                    </a:cubicBezTo>
                    <a:cubicBezTo>
                      <a:pt x="145" y="59"/>
                      <a:pt x="145" y="59"/>
                      <a:pt x="145" y="59"/>
                    </a:cubicBezTo>
                    <a:cubicBezTo>
                      <a:pt x="145" y="58"/>
                      <a:pt x="145" y="58"/>
                      <a:pt x="146" y="57"/>
                    </a:cubicBezTo>
                    <a:cubicBezTo>
                      <a:pt x="148" y="60"/>
                      <a:pt x="151" y="62"/>
                      <a:pt x="155" y="62"/>
                    </a:cubicBezTo>
                    <a:cubicBezTo>
                      <a:pt x="155" y="62"/>
                      <a:pt x="155" y="63"/>
                      <a:pt x="155" y="63"/>
                    </a:cubicBezTo>
                    <a:cubicBezTo>
                      <a:pt x="156" y="63"/>
                      <a:pt x="156" y="63"/>
                      <a:pt x="156" y="62"/>
                    </a:cubicBezTo>
                    <a:cubicBezTo>
                      <a:pt x="157" y="62"/>
                      <a:pt x="157" y="62"/>
                      <a:pt x="157" y="62"/>
                    </a:cubicBezTo>
                    <a:cubicBezTo>
                      <a:pt x="158" y="62"/>
                      <a:pt x="159" y="62"/>
                      <a:pt x="160" y="62"/>
                    </a:cubicBezTo>
                    <a:cubicBezTo>
                      <a:pt x="160" y="62"/>
                      <a:pt x="160" y="62"/>
                      <a:pt x="160" y="62"/>
                    </a:cubicBezTo>
                    <a:cubicBezTo>
                      <a:pt x="161" y="62"/>
                      <a:pt x="161" y="62"/>
                      <a:pt x="161" y="61"/>
                    </a:cubicBezTo>
                    <a:cubicBezTo>
                      <a:pt x="161" y="61"/>
                      <a:pt x="161" y="61"/>
                      <a:pt x="161" y="61"/>
                    </a:cubicBezTo>
                    <a:cubicBezTo>
                      <a:pt x="162" y="61"/>
                      <a:pt x="164" y="60"/>
                      <a:pt x="165" y="59"/>
                    </a:cubicBezTo>
                    <a:cubicBezTo>
                      <a:pt x="171" y="61"/>
                      <a:pt x="175" y="69"/>
                      <a:pt x="175" y="76"/>
                    </a:cubicBezTo>
                    <a:cubicBezTo>
                      <a:pt x="175" y="78"/>
                      <a:pt x="175" y="80"/>
                      <a:pt x="174" y="82"/>
                    </a:cubicBezTo>
                    <a:cubicBezTo>
                      <a:pt x="174" y="83"/>
                      <a:pt x="174" y="84"/>
                      <a:pt x="174" y="84"/>
                    </a:cubicBezTo>
                    <a:cubicBezTo>
                      <a:pt x="173" y="85"/>
                      <a:pt x="173" y="85"/>
                      <a:pt x="172" y="85"/>
                    </a:cubicBezTo>
                    <a:cubicBezTo>
                      <a:pt x="171" y="86"/>
                      <a:pt x="170" y="86"/>
                      <a:pt x="169" y="86"/>
                    </a:cubicBezTo>
                    <a:cubicBezTo>
                      <a:pt x="165" y="86"/>
                      <a:pt x="161" y="84"/>
                      <a:pt x="161" y="80"/>
                    </a:cubicBezTo>
                    <a:cubicBezTo>
                      <a:pt x="160" y="79"/>
                      <a:pt x="160" y="79"/>
                      <a:pt x="159" y="79"/>
                    </a:cubicBezTo>
                    <a:cubicBezTo>
                      <a:pt x="159" y="79"/>
                      <a:pt x="158" y="79"/>
                      <a:pt x="158" y="80"/>
                    </a:cubicBezTo>
                    <a:cubicBezTo>
                      <a:pt x="156" y="82"/>
                      <a:pt x="154" y="83"/>
                      <a:pt x="152" y="83"/>
                    </a:cubicBezTo>
                    <a:cubicBezTo>
                      <a:pt x="151" y="83"/>
                      <a:pt x="151" y="83"/>
                      <a:pt x="151" y="83"/>
                    </a:cubicBezTo>
                    <a:cubicBezTo>
                      <a:pt x="150" y="83"/>
                      <a:pt x="150" y="83"/>
                      <a:pt x="149" y="84"/>
                    </a:cubicBezTo>
                    <a:cubicBezTo>
                      <a:pt x="149" y="85"/>
                      <a:pt x="150" y="85"/>
                      <a:pt x="150" y="85"/>
                    </a:cubicBezTo>
                    <a:cubicBezTo>
                      <a:pt x="150" y="86"/>
                      <a:pt x="150" y="86"/>
                      <a:pt x="150" y="86"/>
                    </a:cubicBezTo>
                    <a:cubicBezTo>
                      <a:pt x="150" y="86"/>
                      <a:pt x="149" y="87"/>
                      <a:pt x="148" y="88"/>
                    </a:cubicBezTo>
                    <a:cubicBezTo>
                      <a:pt x="148" y="89"/>
                      <a:pt x="147" y="89"/>
                      <a:pt x="147" y="91"/>
                    </a:cubicBezTo>
                    <a:cubicBezTo>
                      <a:pt x="147" y="91"/>
                      <a:pt x="147" y="91"/>
                      <a:pt x="148" y="91"/>
                    </a:cubicBezTo>
                    <a:cubicBezTo>
                      <a:pt x="148" y="91"/>
                      <a:pt x="149" y="91"/>
                      <a:pt x="149" y="91"/>
                    </a:cubicBezTo>
                    <a:cubicBezTo>
                      <a:pt x="149" y="90"/>
                      <a:pt x="149" y="90"/>
                      <a:pt x="150" y="89"/>
                    </a:cubicBezTo>
                    <a:cubicBezTo>
                      <a:pt x="150" y="89"/>
                      <a:pt x="150" y="89"/>
                      <a:pt x="150" y="88"/>
                    </a:cubicBezTo>
                    <a:cubicBezTo>
                      <a:pt x="150" y="89"/>
                      <a:pt x="150" y="90"/>
                      <a:pt x="151" y="91"/>
                    </a:cubicBezTo>
                    <a:cubicBezTo>
                      <a:pt x="151" y="92"/>
                      <a:pt x="151" y="92"/>
                      <a:pt x="151" y="92"/>
                    </a:cubicBezTo>
                    <a:cubicBezTo>
                      <a:pt x="152" y="92"/>
                      <a:pt x="152" y="91"/>
                      <a:pt x="152" y="91"/>
                    </a:cubicBezTo>
                    <a:cubicBezTo>
                      <a:pt x="152" y="89"/>
                      <a:pt x="151" y="88"/>
                      <a:pt x="151" y="86"/>
                    </a:cubicBezTo>
                    <a:cubicBezTo>
                      <a:pt x="151" y="86"/>
                      <a:pt x="152" y="86"/>
                      <a:pt x="152" y="86"/>
                    </a:cubicBezTo>
                    <a:cubicBezTo>
                      <a:pt x="152" y="86"/>
                      <a:pt x="152" y="86"/>
                      <a:pt x="153" y="86"/>
                    </a:cubicBezTo>
                    <a:cubicBezTo>
                      <a:pt x="153" y="87"/>
                      <a:pt x="153" y="89"/>
                      <a:pt x="154" y="91"/>
                    </a:cubicBezTo>
                    <a:cubicBezTo>
                      <a:pt x="153" y="91"/>
                      <a:pt x="153" y="91"/>
                      <a:pt x="153" y="91"/>
                    </a:cubicBezTo>
                    <a:cubicBezTo>
                      <a:pt x="153" y="91"/>
                      <a:pt x="153" y="91"/>
                      <a:pt x="153" y="91"/>
                    </a:cubicBezTo>
                    <a:cubicBezTo>
                      <a:pt x="153" y="92"/>
                      <a:pt x="153" y="92"/>
                      <a:pt x="153" y="92"/>
                    </a:cubicBezTo>
                    <a:cubicBezTo>
                      <a:pt x="153" y="92"/>
                      <a:pt x="154" y="92"/>
                      <a:pt x="154" y="93"/>
                    </a:cubicBezTo>
                    <a:cubicBezTo>
                      <a:pt x="155" y="92"/>
                      <a:pt x="155" y="92"/>
                      <a:pt x="155" y="92"/>
                    </a:cubicBezTo>
                    <a:cubicBezTo>
                      <a:pt x="155" y="92"/>
                      <a:pt x="155" y="91"/>
                      <a:pt x="155" y="91"/>
                    </a:cubicBezTo>
                    <a:cubicBezTo>
                      <a:pt x="155" y="90"/>
                      <a:pt x="155" y="90"/>
                      <a:pt x="155" y="90"/>
                    </a:cubicBezTo>
                    <a:cubicBezTo>
                      <a:pt x="155" y="89"/>
                      <a:pt x="155" y="87"/>
                      <a:pt x="154" y="86"/>
                    </a:cubicBezTo>
                    <a:cubicBezTo>
                      <a:pt x="155" y="86"/>
                      <a:pt x="155" y="85"/>
                      <a:pt x="156" y="85"/>
                    </a:cubicBezTo>
                    <a:cubicBezTo>
                      <a:pt x="156" y="87"/>
                      <a:pt x="156" y="89"/>
                      <a:pt x="157" y="91"/>
                    </a:cubicBezTo>
                    <a:cubicBezTo>
                      <a:pt x="157" y="91"/>
                      <a:pt x="158" y="92"/>
                      <a:pt x="158" y="91"/>
                    </a:cubicBezTo>
                    <a:cubicBezTo>
                      <a:pt x="159" y="91"/>
                      <a:pt x="159" y="91"/>
                      <a:pt x="159" y="90"/>
                    </a:cubicBezTo>
                    <a:cubicBezTo>
                      <a:pt x="158" y="89"/>
                      <a:pt x="157" y="87"/>
                      <a:pt x="157" y="85"/>
                    </a:cubicBezTo>
                    <a:cubicBezTo>
                      <a:pt x="157" y="85"/>
                      <a:pt x="157" y="85"/>
                      <a:pt x="157" y="85"/>
                    </a:cubicBezTo>
                    <a:cubicBezTo>
                      <a:pt x="157" y="85"/>
                      <a:pt x="157" y="84"/>
                      <a:pt x="157" y="84"/>
                    </a:cubicBezTo>
                    <a:cubicBezTo>
                      <a:pt x="158" y="84"/>
                      <a:pt x="158" y="84"/>
                      <a:pt x="158" y="83"/>
                    </a:cubicBezTo>
                    <a:cubicBezTo>
                      <a:pt x="159" y="84"/>
                      <a:pt x="159" y="85"/>
                      <a:pt x="160" y="85"/>
                    </a:cubicBezTo>
                    <a:cubicBezTo>
                      <a:pt x="160" y="85"/>
                      <a:pt x="159" y="86"/>
                      <a:pt x="159" y="86"/>
                    </a:cubicBezTo>
                    <a:cubicBezTo>
                      <a:pt x="160" y="90"/>
                      <a:pt x="161" y="93"/>
                      <a:pt x="162" y="97"/>
                    </a:cubicBezTo>
                    <a:cubicBezTo>
                      <a:pt x="162" y="98"/>
                      <a:pt x="161" y="100"/>
                      <a:pt x="161" y="102"/>
                    </a:cubicBezTo>
                    <a:cubicBezTo>
                      <a:pt x="160" y="101"/>
                      <a:pt x="160" y="101"/>
                      <a:pt x="159" y="101"/>
                    </a:cubicBezTo>
                    <a:cubicBezTo>
                      <a:pt x="158" y="101"/>
                      <a:pt x="156" y="102"/>
                      <a:pt x="155" y="103"/>
                    </a:cubicBezTo>
                    <a:cubicBezTo>
                      <a:pt x="154" y="104"/>
                      <a:pt x="154" y="104"/>
                      <a:pt x="154" y="105"/>
                    </a:cubicBezTo>
                    <a:cubicBezTo>
                      <a:pt x="153" y="104"/>
                      <a:pt x="153" y="104"/>
                      <a:pt x="152" y="104"/>
                    </a:cubicBezTo>
                    <a:cubicBezTo>
                      <a:pt x="152" y="104"/>
                      <a:pt x="151" y="104"/>
                      <a:pt x="151" y="105"/>
                    </a:cubicBezTo>
                    <a:cubicBezTo>
                      <a:pt x="151" y="106"/>
                      <a:pt x="151" y="107"/>
                      <a:pt x="152" y="107"/>
                    </a:cubicBezTo>
                    <a:cubicBezTo>
                      <a:pt x="151" y="107"/>
                      <a:pt x="151" y="106"/>
                      <a:pt x="151" y="106"/>
                    </a:cubicBezTo>
                    <a:cubicBezTo>
                      <a:pt x="150" y="106"/>
                      <a:pt x="150" y="106"/>
                      <a:pt x="150" y="106"/>
                    </a:cubicBezTo>
                    <a:cubicBezTo>
                      <a:pt x="149" y="107"/>
                      <a:pt x="149" y="107"/>
                      <a:pt x="149" y="107"/>
                    </a:cubicBezTo>
                    <a:cubicBezTo>
                      <a:pt x="149" y="107"/>
                      <a:pt x="149" y="108"/>
                      <a:pt x="149" y="108"/>
                    </a:cubicBezTo>
                    <a:cubicBezTo>
                      <a:pt x="149" y="109"/>
                      <a:pt x="149" y="110"/>
                      <a:pt x="149" y="110"/>
                    </a:cubicBezTo>
                    <a:cubicBezTo>
                      <a:pt x="149" y="110"/>
                      <a:pt x="149" y="110"/>
                      <a:pt x="149" y="111"/>
                    </a:cubicBezTo>
                    <a:cubicBezTo>
                      <a:pt x="148" y="111"/>
                      <a:pt x="148" y="112"/>
                      <a:pt x="147" y="112"/>
                    </a:cubicBezTo>
                    <a:cubicBezTo>
                      <a:pt x="147" y="112"/>
                      <a:pt x="147" y="112"/>
                      <a:pt x="146" y="112"/>
                    </a:cubicBezTo>
                    <a:cubicBezTo>
                      <a:pt x="145" y="112"/>
                      <a:pt x="145" y="112"/>
                      <a:pt x="145" y="112"/>
                    </a:cubicBezTo>
                    <a:cubicBezTo>
                      <a:pt x="145" y="113"/>
                      <a:pt x="145" y="113"/>
                      <a:pt x="145" y="113"/>
                    </a:cubicBezTo>
                    <a:cubicBezTo>
                      <a:pt x="146" y="114"/>
                      <a:pt x="147" y="114"/>
                      <a:pt x="148" y="114"/>
                    </a:cubicBezTo>
                    <a:cubicBezTo>
                      <a:pt x="148" y="114"/>
                      <a:pt x="148" y="114"/>
                      <a:pt x="148" y="114"/>
                    </a:cubicBezTo>
                    <a:cubicBezTo>
                      <a:pt x="149" y="113"/>
                      <a:pt x="149" y="113"/>
                      <a:pt x="150" y="112"/>
                    </a:cubicBezTo>
                    <a:cubicBezTo>
                      <a:pt x="150" y="113"/>
                      <a:pt x="150" y="113"/>
                      <a:pt x="150" y="113"/>
                    </a:cubicBezTo>
                    <a:cubicBezTo>
                      <a:pt x="151" y="113"/>
                      <a:pt x="151" y="113"/>
                      <a:pt x="151" y="113"/>
                    </a:cubicBezTo>
                    <a:cubicBezTo>
                      <a:pt x="151" y="112"/>
                      <a:pt x="151" y="112"/>
                      <a:pt x="151" y="112"/>
                    </a:cubicBezTo>
                    <a:cubicBezTo>
                      <a:pt x="151" y="111"/>
                      <a:pt x="151" y="111"/>
                      <a:pt x="151" y="111"/>
                    </a:cubicBezTo>
                    <a:cubicBezTo>
                      <a:pt x="151" y="111"/>
                      <a:pt x="152" y="110"/>
                      <a:pt x="152" y="110"/>
                    </a:cubicBezTo>
                    <a:cubicBezTo>
                      <a:pt x="152" y="110"/>
                      <a:pt x="153" y="110"/>
                      <a:pt x="153" y="110"/>
                    </a:cubicBezTo>
                    <a:cubicBezTo>
                      <a:pt x="153" y="111"/>
                      <a:pt x="154" y="111"/>
                      <a:pt x="154" y="111"/>
                    </a:cubicBezTo>
                    <a:cubicBezTo>
                      <a:pt x="155" y="111"/>
                      <a:pt x="155" y="111"/>
                      <a:pt x="155" y="111"/>
                    </a:cubicBezTo>
                    <a:cubicBezTo>
                      <a:pt x="156" y="111"/>
                      <a:pt x="157" y="111"/>
                      <a:pt x="158" y="111"/>
                    </a:cubicBezTo>
                    <a:cubicBezTo>
                      <a:pt x="158" y="111"/>
                      <a:pt x="158" y="111"/>
                      <a:pt x="158" y="111"/>
                    </a:cubicBezTo>
                    <a:cubicBezTo>
                      <a:pt x="158" y="111"/>
                      <a:pt x="159" y="111"/>
                      <a:pt x="160" y="110"/>
                    </a:cubicBezTo>
                    <a:cubicBezTo>
                      <a:pt x="160" y="109"/>
                      <a:pt x="160" y="109"/>
                      <a:pt x="160" y="109"/>
                    </a:cubicBezTo>
                    <a:cubicBezTo>
                      <a:pt x="160" y="109"/>
                      <a:pt x="160" y="109"/>
                      <a:pt x="160" y="109"/>
                    </a:cubicBezTo>
                    <a:cubicBezTo>
                      <a:pt x="160" y="109"/>
                      <a:pt x="161" y="109"/>
                      <a:pt x="161" y="109"/>
                    </a:cubicBezTo>
                    <a:cubicBezTo>
                      <a:pt x="161" y="109"/>
                      <a:pt x="161" y="109"/>
                      <a:pt x="161" y="109"/>
                    </a:cubicBezTo>
                    <a:cubicBezTo>
                      <a:pt x="161" y="109"/>
                      <a:pt x="162" y="109"/>
                      <a:pt x="162" y="109"/>
                    </a:cubicBezTo>
                    <a:cubicBezTo>
                      <a:pt x="162" y="109"/>
                      <a:pt x="163" y="109"/>
                      <a:pt x="163" y="109"/>
                    </a:cubicBezTo>
                    <a:cubicBezTo>
                      <a:pt x="164" y="110"/>
                      <a:pt x="164" y="110"/>
                      <a:pt x="164" y="110"/>
                    </a:cubicBezTo>
                    <a:cubicBezTo>
                      <a:pt x="164" y="109"/>
                      <a:pt x="164" y="109"/>
                      <a:pt x="164" y="109"/>
                    </a:cubicBezTo>
                    <a:cubicBezTo>
                      <a:pt x="166" y="109"/>
                      <a:pt x="167" y="109"/>
                      <a:pt x="169" y="110"/>
                    </a:cubicBezTo>
                    <a:cubicBezTo>
                      <a:pt x="170" y="109"/>
                      <a:pt x="170" y="109"/>
                      <a:pt x="170" y="109"/>
                    </a:cubicBezTo>
                    <a:cubicBezTo>
                      <a:pt x="170" y="109"/>
                      <a:pt x="170" y="109"/>
                      <a:pt x="170" y="109"/>
                    </a:cubicBezTo>
                    <a:cubicBezTo>
                      <a:pt x="170" y="109"/>
                      <a:pt x="170" y="109"/>
                      <a:pt x="170" y="109"/>
                    </a:cubicBezTo>
                    <a:cubicBezTo>
                      <a:pt x="170" y="108"/>
                      <a:pt x="170" y="107"/>
                      <a:pt x="170" y="106"/>
                    </a:cubicBezTo>
                    <a:cubicBezTo>
                      <a:pt x="170" y="106"/>
                      <a:pt x="171" y="106"/>
                      <a:pt x="171" y="106"/>
                    </a:cubicBezTo>
                    <a:cubicBezTo>
                      <a:pt x="172" y="106"/>
                      <a:pt x="172" y="106"/>
                      <a:pt x="172" y="106"/>
                    </a:cubicBezTo>
                    <a:cubicBezTo>
                      <a:pt x="172" y="105"/>
                      <a:pt x="172" y="105"/>
                      <a:pt x="172" y="105"/>
                    </a:cubicBezTo>
                    <a:cubicBezTo>
                      <a:pt x="172" y="105"/>
                      <a:pt x="171" y="104"/>
                      <a:pt x="171" y="104"/>
                    </a:cubicBezTo>
                    <a:cubicBezTo>
                      <a:pt x="171" y="103"/>
                      <a:pt x="172" y="103"/>
                      <a:pt x="172" y="102"/>
                    </a:cubicBezTo>
                    <a:cubicBezTo>
                      <a:pt x="172" y="102"/>
                      <a:pt x="173" y="102"/>
                      <a:pt x="173" y="102"/>
                    </a:cubicBezTo>
                    <a:cubicBezTo>
                      <a:pt x="173" y="102"/>
                      <a:pt x="174" y="103"/>
                      <a:pt x="175" y="103"/>
                    </a:cubicBezTo>
                    <a:cubicBezTo>
                      <a:pt x="176" y="102"/>
                      <a:pt x="176" y="102"/>
                      <a:pt x="176" y="102"/>
                    </a:cubicBezTo>
                    <a:cubicBezTo>
                      <a:pt x="176" y="102"/>
                      <a:pt x="176" y="102"/>
                      <a:pt x="176" y="102"/>
                    </a:cubicBezTo>
                    <a:cubicBezTo>
                      <a:pt x="177" y="102"/>
                      <a:pt x="179" y="103"/>
                      <a:pt x="180" y="105"/>
                    </a:cubicBezTo>
                    <a:cubicBezTo>
                      <a:pt x="182" y="108"/>
                      <a:pt x="183" y="111"/>
                      <a:pt x="183" y="114"/>
                    </a:cubicBezTo>
                    <a:cubicBezTo>
                      <a:pt x="183" y="115"/>
                      <a:pt x="182" y="117"/>
                      <a:pt x="182" y="119"/>
                    </a:cubicBezTo>
                    <a:cubicBezTo>
                      <a:pt x="180" y="120"/>
                      <a:pt x="179" y="121"/>
                      <a:pt x="177" y="122"/>
                    </a:cubicBezTo>
                    <a:cubicBezTo>
                      <a:pt x="177" y="122"/>
                      <a:pt x="177" y="122"/>
                      <a:pt x="177" y="122"/>
                    </a:cubicBezTo>
                    <a:cubicBezTo>
                      <a:pt x="177" y="121"/>
                      <a:pt x="176" y="121"/>
                      <a:pt x="176" y="121"/>
                    </a:cubicBezTo>
                    <a:cubicBezTo>
                      <a:pt x="176" y="121"/>
                      <a:pt x="175" y="121"/>
                      <a:pt x="175" y="122"/>
                    </a:cubicBezTo>
                    <a:cubicBezTo>
                      <a:pt x="175" y="122"/>
                      <a:pt x="175" y="122"/>
                      <a:pt x="175" y="123"/>
                    </a:cubicBezTo>
                    <a:cubicBezTo>
                      <a:pt x="174" y="123"/>
                      <a:pt x="173" y="123"/>
                      <a:pt x="171" y="123"/>
                    </a:cubicBezTo>
                    <a:cubicBezTo>
                      <a:pt x="171" y="123"/>
                      <a:pt x="171" y="123"/>
                      <a:pt x="170" y="123"/>
                    </a:cubicBezTo>
                    <a:cubicBezTo>
                      <a:pt x="170" y="123"/>
                      <a:pt x="170" y="123"/>
                      <a:pt x="170" y="123"/>
                    </a:cubicBezTo>
                    <a:cubicBezTo>
                      <a:pt x="169" y="123"/>
                      <a:pt x="168" y="123"/>
                      <a:pt x="167" y="123"/>
                    </a:cubicBezTo>
                    <a:cubicBezTo>
                      <a:pt x="167" y="123"/>
                      <a:pt x="166" y="123"/>
                      <a:pt x="166" y="123"/>
                    </a:cubicBezTo>
                    <a:cubicBezTo>
                      <a:pt x="164" y="122"/>
                      <a:pt x="163" y="122"/>
                      <a:pt x="161" y="120"/>
                    </a:cubicBezTo>
                    <a:cubicBezTo>
                      <a:pt x="160" y="120"/>
                      <a:pt x="160" y="120"/>
                      <a:pt x="160" y="120"/>
                    </a:cubicBezTo>
                    <a:cubicBezTo>
                      <a:pt x="160" y="121"/>
                      <a:pt x="160" y="121"/>
                      <a:pt x="160" y="121"/>
                    </a:cubicBezTo>
                    <a:cubicBezTo>
                      <a:pt x="159" y="123"/>
                      <a:pt x="157" y="125"/>
                      <a:pt x="154" y="127"/>
                    </a:cubicBezTo>
                    <a:cubicBezTo>
                      <a:pt x="154" y="127"/>
                      <a:pt x="154" y="127"/>
                      <a:pt x="154" y="127"/>
                    </a:cubicBezTo>
                    <a:cubicBezTo>
                      <a:pt x="154" y="126"/>
                      <a:pt x="154" y="126"/>
                      <a:pt x="154" y="126"/>
                    </a:cubicBezTo>
                    <a:cubicBezTo>
                      <a:pt x="153" y="126"/>
                      <a:pt x="153" y="127"/>
                      <a:pt x="153" y="127"/>
                    </a:cubicBezTo>
                    <a:cubicBezTo>
                      <a:pt x="153" y="127"/>
                      <a:pt x="153" y="128"/>
                      <a:pt x="153" y="128"/>
                    </a:cubicBezTo>
                    <a:cubicBezTo>
                      <a:pt x="151" y="130"/>
                      <a:pt x="148" y="131"/>
                      <a:pt x="145" y="132"/>
                    </a:cubicBezTo>
                    <a:cubicBezTo>
                      <a:pt x="145" y="131"/>
                      <a:pt x="145" y="131"/>
                      <a:pt x="144" y="131"/>
                    </a:cubicBezTo>
                    <a:cubicBezTo>
                      <a:pt x="144" y="131"/>
                      <a:pt x="144" y="132"/>
                      <a:pt x="144" y="132"/>
                    </a:cubicBezTo>
                    <a:cubicBezTo>
                      <a:pt x="143" y="132"/>
                      <a:pt x="142" y="133"/>
                      <a:pt x="141" y="133"/>
                    </a:cubicBezTo>
                    <a:cubicBezTo>
                      <a:pt x="140" y="132"/>
                      <a:pt x="140" y="132"/>
                      <a:pt x="140" y="132"/>
                    </a:cubicBezTo>
                    <a:cubicBezTo>
                      <a:pt x="139" y="132"/>
                      <a:pt x="139" y="132"/>
                      <a:pt x="139" y="133"/>
                    </a:cubicBezTo>
                    <a:cubicBezTo>
                      <a:pt x="138" y="133"/>
                      <a:pt x="136" y="133"/>
                      <a:pt x="135" y="132"/>
                    </a:cubicBezTo>
                    <a:cubicBezTo>
                      <a:pt x="134" y="132"/>
                      <a:pt x="134" y="132"/>
                      <a:pt x="134" y="132"/>
                    </a:cubicBezTo>
                    <a:cubicBezTo>
                      <a:pt x="134" y="133"/>
                      <a:pt x="134" y="133"/>
                      <a:pt x="134" y="133"/>
                    </a:cubicBezTo>
                    <a:cubicBezTo>
                      <a:pt x="134" y="134"/>
                      <a:pt x="134" y="134"/>
                      <a:pt x="134" y="134"/>
                    </a:cubicBezTo>
                    <a:cubicBezTo>
                      <a:pt x="134" y="137"/>
                      <a:pt x="133" y="140"/>
                      <a:pt x="130" y="143"/>
                    </a:cubicBezTo>
                    <a:cubicBezTo>
                      <a:pt x="129" y="144"/>
                      <a:pt x="126" y="146"/>
                      <a:pt x="124" y="146"/>
                    </a:cubicBezTo>
                    <a:cubicBezTo>
                      <a:pt x="124" y="146"/>
                      <a:pt x="123" y="146"/>
                      <a:pt x="122" y="146"/>
                    </a:cubicBezTo>
                    <a:cubicBezTo>
                      <a:pt x="122" y="145"/>
                      <a:pt x="121" y="146"/>
                      <a:pt x="120" y="147"/>
                    </a:cubicBezTo>
                    <a:cubicBezTo>
                      <a:pt x="120" y="147"/>
                      <a:pt x="120" y="147"/>
                      <a:pt x="120" y="147"/>
                    </a:cubicBezTo>
                    <a:cubicBezTo>
                      <a:pt x="120" y="148"/>
                      <a:pt x="121" y="148"/>
                      <a:pt x="121" y="149"/>
                    </a:cubicBezTo>
                    <a:cubicBezTo>
                      <a:pt x="123" y="149"/>
                      <a:pt x="124" y="149"/>
                      <a:pt x="126" y="149"/>
                    </a:cubicBezTo>
                    <a:cubicBezTo>
                      <a:pt x="131" y="149"/>
                      <a:pt x="137" y="146"/>
                      <a:pt x="139" y="140"/>
                    </a:cubicBezTo>
                    <a:cubicBezTo>
                      <a:pt x="140" y="140"/>
                      <a:pt x="141" y="141"/>
                      <a:pt x="143" y="141"/>
                    </a:cubicBezTo>
                    <a:cubicBezTo>
                      <a:pt x="144" y="141"/>
                      <a:pt x="145" y="140"/>
                      <a:pt x="147" y="140"/>
                    </a:cubicBezTo>
                    <a:cubicBezTo>
                      <a:pt x="147" y="140"/>
                      <a:pt x="147" y="140"/>
                      <a:pt x="147" y="140"/>
                    </a:cubicBezTo>
                    <a:cubicBezTo>
                      <a:pt x="147" y="140"/>
                      <a:pt x="148" y="140"/>
                      <a:pt x="148" y="140"/>
                    </a:cubicBezTo>
                    <a:cubicBezTo>
                      <a:pt x="152" y="139"/>
                      <a:pt x="157" y="136"/>
                      <a:pt x="159" y="132"/>
                    </a:cubicBezTo>
                    <a:cubicBezTo>
                      <a:pt x="161" y="132"/>
                      <a:pt x="162" y="134"/>
                      <a:pt x="163" y="134"/>
                    </a:cubicBezTo>
                    <a:cubicBezTo>
                      <a:pt x="166" y="136"/>
                      <a:pt x="170" y="135"/>
                      <a:pt x="172" y="136"/>
                    </a:cubicBezTo>
                    <a:cubicBezTo>
                      <a:pt x="174" y="136"/>
                      <a:pt x="176" y="138"/>
                      <a:pt x="177" y="139"/>
                    </a:cubicBezTo>
                    <a:cubicBezTo>
                      <a:pt x="177" y="141"/>
                      <a:pt x="177" y="142"/>
                      <a:pt x="178" y="144"/>
                    </a:cubicBezTo>
                    <a:cubicBezTo>
                      <a:pt x="178" y="145"/>
                      <a:pt x="178" y="147"/>
                      <a:pt x="178" y="148"/>
                    </a:cubicBezTo>
                    <a:cubicBezTo>
                      <a:pt x="178" y="149"/>
                      <a:pt x="177" y="150"/>
                      <a:pt x="177" y="151"/>
                    </a:cubicBezTo>
                    <a:cubicBezTo>
                      <a:pt x="177" y="151"/>
                      <a:pt x="176" y="151"/>
                      <a:pt x="176" y="151"/>
                    </a:cubicBezTo>
                    <a:cubicBezTo>
                      <a:pt x="176" y="151"/>
                      <a:pt x="175" y="152"/>
                      <a:pt x="175" y="152"/>
                    </a:cubicBezTo>
                    <a:cubicBezTo>
                      <a:pt x="175" y="152"/>
                      <a:pt x="175" y="152"/>
                      <a:pt x="175" y="153"/>
                    </a:cubicBezTo>
                    <a:cubicBezTo>
                      <a:pt x="175" y="153"/>
                      <a:pt x="174" y="154"/>
                      <a:pt x="173" y="154"/>
                    </a:cubicBezTo>
                    <a:cubicBezTo>
                      <a:pt x="172" y="154"/>
                      <a:pt x="171" y="154"/>
                      <a:pt x="170" y="154"/>
                    </a:cubicBezTo>
                    <a:cubicBezTo>
                      <a:pt x="168" y="154"/>
                      <a:pt x="166" y="154"/>
                      <a:pt x="165" y="153"/>
                    </a:cubicBezTo>
                    <a:cubicBezTo>
                      <a:pt x="165" y="153"/>
                      <a:pt x="165" y="153"/>
                      <a:pt x="164" y="152"/>
                    </a:cubicBezTo>
                    <a:cubicBezTo>
                      <a:pt x="164" y="152"/>
                      <a:pt x="164" y="151"/>
                      <a:pt x="163" y="150"/>
                    </a:cubicBezTo>
                    <a:cubicBezTo>
                      <a:pt x="163" y="150"/>
                      <a:pt x="163" y="150"/>
                      <a:pt x="163" y="150"/>
                    </a:cubicBezTo>
                    <a:cubicBezTo>
                      <a:pt x="163" y="150"/>
                      <a:pt x="162" y="149"/>
                      <a:pt x="162" y="149"/>
                    </a:cubicBezTo>
                    <a:cubicBezTo>
                      <a:pt x="161" y="148"/>
                      <a:pt x="160" y="148"/>
                      <a:pt x="158" y="148"/>
                    </a:cubicBezTo>
                    <a:cubicBezTo>
                      <a:pt x="157" y="148"/>
                      <a:pt x="156" y="148"/>
                      <a:pt x="155" y="149"/>
                    </a:cubicBezTo>
                    <a:cubicBezTo>
                      <a:pt x="154" y="150"/>
                      <a:pt x="154" y="150"/>
                      <a:pt x="154" y="151"/>
                    </a:cubicBezTo>
                    <a:cubicBezTo>
                      <a:pt x="154" y="151"/>
                      <a:pt x="154" y="151"/>
                      <a:pt x="154" y="151"/>
                    </a:cubicBezTo>
                    <a:cubicBezTo>
                      <a:pt x="153" y="152"/>
                      <a:pt x="153" y="153"/>
                      <a:pt x="153" y="154"/>
                    </a:cubicBezTo>
                    <a:cubicBezTo>
                      <a:pt x="152" y="156"/>
                      <a:pt x="149" y="157"/>
                      <a:pt x="147" y="157"/>
                    </a:cubicBezTo>
                    <a:cubicBezTo>
                      <a:pt x="147" y="158"/>
                      <a:pt x="147" y="158"/>
                      <a:pt x="147" y="158"/>
                    </a:cubicBezTo>
                    <a:cubicBezTo>
                      <a:pt x="144" y="158"/>
                      <a:pt x="140" y="155"/>
                      <a:pt x="138" y="153"/>
                    </a:cubicBezTo>
                    <a:cubicBezTo>
                      <a:pt x="136" y="153"/>
                      <a:pt x="136" y="153"/>
                      <a:pt x="136" y="153"/>
                    </a:cubicBezTo>
                    <a:cubicBezTo>
                      <a:pt x="137" y="154"/>
                      <a:pt x="137" y="154"/>
                      <a:pt x="137" y="154"/>
                    </a:cubicBezTo>
                    <a:cubicBezTo>
                      <a:pt x="137" y="154"/>
                      <a:pt x="137" y="155"/>
                      <a:pt x="137" y="155"/>
                    </a:cubicBezTo>
                    <a:cubicBezTo>
                      <a:pt x="137" y="155"/>
                      <a:pt x="137" y="155"/>
                      <a:pt x="137" y="155"/>
                    </a:cubicBezTo>
                    <a:cubicBezTo>
                      <a:pt x="134" y="155"/>
                      <a:pt x="133" y="157"/>
                      <a:pt x="131" y="158"/>
                    </a:cubicBezTo>
                    <a:cubicBezTo>
                      <a:pt x="130" y="159"/>
                      <a:pt x="130" y="160"/>
                      <a:pt x="131" y="160"/>
                    </a:cubicBezTo>
                    <a:cubicBezTo>
                      <a:pt x="131" y="161"/>
                      <a:pt x="132" y="161"/>
                      <a:pt x="133" y="161"/>
                    </a:cubicBezTo>
                    <a:cubicBezTo>
                      <a:pt x="135" y="159"/>
                      <a:pt x="136" y="158"/>
                      <a:pt x="137" y="158"/>
                    </a:cubicBezTo>
                    <a:cubicBezTo>
                      <a:pt x="138" y="158"/>
                      <a:pt x="138" y="158"/>
                      <a:pt x="138" y="158"/>
                    </a:cubicBezTo>
                    <a:cubicBezTo>
                      <a:pt x="138" y="158"/>
                      <a:pt x="139" y="158"/>
                      <a:pt x="139" y="159"/>
                    </a:cubicBezTo>
                    <a:cubicBezTo>
                      <a:pt x="140" y="159"/>
                      <a:pt x="140" y="159"/>
                      <a:pt x="140" y="160"/>
                    </a:cubicBezTo>
                    <a:cubicBezTo>
                      <a:pt x="140" y="160"/>
                      <a:pt x="140" y="160"/>
                      <a:pt x="140" y="160"/>
                    </a:cubicBezTo>
                    <a:cubicBezTo>
                      <a:pt x="140" y="162"/>
                      <a:pt x="141" y="163"/>
                      <a:pt x="143" y="163"/>
                    </a:cubicBezTo>
                    <a:cubicBezTo>
                      <a:pt x="144" y="164"/>
                      <a:pt x="145" y="164"/>
                      <a:pt x="146" y="164"/>
                    </a:cubicBezTo>
                    <a:cubicBezTo>
                      <a:pt x="149" y="164"/>
                      <a:pt x="152" y="163"/>
                      <a:pt x="153" y="161"/>
                    </a:cubicBezTo>
                    <a:cubicBezTo>
                      <a:pt x="155" y="159"/>
                      <a:pt x="155" y="157"/>
                      <a:pt x="156" y="155"/>
                    </a:cubicBezTo>
                    <a:cubicBezTo>
                      <a:pt x="156" y="154"/>
                      <a:pt x="156" y="153"/>
                      <a:pt x="157" y="151"/>
                    </a:cubicBezTo>
                    <a:cubicBezTo>
                      <a:pt x="157" y="151"/>
                      <a:pt x="158" y="151"/>
                      <a:pt x="158" y="151"/>
                    </a:cubicBezTo>
                    <a:cubicBezTo>
                      <a:pt x="159" y="151"/>
                      <a:pt x="159" y="151"/>
                      <a:pt x="160" y="152"/>
                    </a:cubicBezTo>
                    <a:cubicBezTo>
                      <a:pt x="161" y="152"/>
                      <a:pt x="161" y="153"/>
                      <a:pt x="161" y="153"/>
                    </a:cubicBezTo>
                    <a:cubicBezTo>
                      <a:pt x="162" y="154"/>
                      <a:pt x="162" y="155"/>
                      <a:pt x="162" y="157"/>
                    </a:cubicBezTo>
                    <a:cubicBezTo>
                      <a:pt x="162" y="158"/>
                      <a:pt x="163" y="160"/>
                      <a:pt x="164" y="163"/>
                    </a:cubicBezTo>
                    <a:cubicBezTo>
                      <a:pt x="165" y="164"/>
                      <a:pt x="167" y="166"/>
                      <a:pt x="169" y="166"/>
                    </a:cubicBezTo>
                    <a:cubicBezTo>
                      <a:pt x="169" y="167"/>
                      <a:pt x="169" y="168"/>
                      <a:pt x="169" y="168"/>
                    </a:cubicBezTo>
                    <a:cubicBezTo>
                      <a:pt x="169" y="170"/>
                      <a:pt x="169" y="171"/>
                      <a:pt x="168" y="173"/>
                    </a:cubicBezTo>
                    <a:cubicBezTo>
                      <a:pt x="168" y="174"/>
                      <a:pt x="168" y="175"/>
                      <a:pt x="167" y="176"/>
                    </a:cubicBezTo>
                    <a:cubicBezTo>
                      <a:pt x="167" y="176"/>
                      <a:pt x="167" y="176"/>
                      <a:pt x="167" y="176"/>
                    </a:cubicBezTo>
                    <a:cubicBezTo>
                      <a:pt x="167" y="176"/>
                      <a:pt x="166" y="175"/>
                      <a:pt x="166" y="175"/>
                    </a:cubicBezTo>
                    <a:cubicBezTo>
                      <a:pt x="166" y="175"/>
                      <a:pt x="165" y="176"/>
                      <a:pt x="165" y="176"/>
                    </a:cubicBezTo>
                    <a:cubicBezTo>
                      <a:pt x="166" y="177"/>
                      <a:pt x="166" y="177"/>
                      <a:pt x="166" y="177"/>
                    </a:cubicBezTo>
                    <a:cubicBezTo>
                      <a:pt x="166" y="177"/>
                      <a:pt x="165" y="178"/>
                      <a:pt x="164" y="179"/>
                    </a:cubicBezTo>
                    <a:cubicBezTo>
                      <a:pt x="164" y="179"/>
                      <a:pt x="163" y="180"/>
                      <a:pt x="162" y="180"/>
                    </a:cubicBezTo>
                    <a:cubicBezTo>
                      <a:pt x="161" y="180"/>
                      <a:pt x="161" y="180"/>
                      <a:pt x="160" y="180"/>
                    </a:cubicBezTo>
                    <a:cubicBezTo>
                      <a:pt x="159" y="180"/>
                      <a:pt x="159" y="180"/>
                      <a:pt x="158" y="180"/>
                    </a:cubicBezTo>
                    <a:cubicBezTo>
                      <a:pt x="158" y="179"/>
                      <a:pt x="158" y="179"/>
                      <a:pt x="158" y="179"/>
                    </a:cubicBezTo>
                    <a:cubicBezTo>
                      <a:pt x="157" y="178"/>
                      <a:pt x="157" y="179"/>
                      <a:pt x="157" y="179"/>
                    </a:cubicBezTo>
                    <a:cubicBezTo>
                      <a:pt x="155" y="179"/>
                      <a:pt x="153" y="178"/>
                      <a:pt x="151" y="176"/>
                    </a:cubicBezTo>
                    <a:cubicBezTo>
                      <a:pt x="152" y="175"/>
                      <a:pt x="152" y="174"/>
                      <a:pt x="152" y="173"/>
                    </a:cubicBezTo>
                    <a:cubicBezTo>
                      <a:pt x="152" y="172"/>
                      <a:pt x="152" y="171"/>
                      <a:pt x="153" y="170"/>
                    </a:cubicBezTo>
                    <a:cubicBezTo>
                      <a:pt x="153" y="170"/>
                      <a:pt x="153" y="169"/>
                      <a:pt x="154" y="169"/>
                    </a:cubicBezTo>
                    <a:cubicBezTo>
                      <a:pt x="155" y="169"/>
                      <a:pt x="155" y="168"/>
                      <a:pt x="155" y="167"/>
                    </a:cubicBezTo>
                    <a:cubicBezTo>
                      <a:pt x="155" y="167"/>
                      <a:pt x="154" y="166"/>
                      <a:pt x="153" y="166"/>
                    </a:cubicBezTo>
                    <a:cubicBezTo>
                      <a:pt x="152" y="167"/>
                      <a:pt x="150" y="168"/>
                      <a:pt x="150" y="169"/>
                    </a:cubicBezTo>
                    <a:cubicBezTo>
                      <a:pt x="149" y="170"/>
                      <a:pt x="149" y="172"/>
                      <a:pt x="149" y="174"/>
                    </a:cubicBezTo>
                    <a:cubicBezTo>
                      <a:pt x="148" y="174"/>
                      <a:pt x="148" y="174"/>
                      <a:pt x="148" y="174"/>
                    </a:cubicBezTo>
                    <a:cubicBezTo>
                      <a:pt x="148" y="175"/>
                      <a:pt x="148" y="175"/>
                      <a:pt x="148" y="175"/>
                    </a:cubicBezTo>
                    <a:cubicBezTo>
                      <a:pt x="148" y="175"/>
                      <a:pt x="148" y="175"/>
                      <a:pt x="148" y="176"/>
                    </a:cubicBezTo>
                    <a:cubicBezTo>
                      <a:pt x="148" y="177"/>
                      <a:pt x="148" y="178"/>
                      <a:pt x="148" y="179"/>
                    </a:cubicBezTo>
                    <a:cubicBezTo>
                      <a:pt x="147" y="181"/>
                      <a:pt x="144" y="182"/>
                      <a:pt x="142" y="182"/>
                    </a:cubicBezTo>
                    <a:cubicBezTo>
                      <a:pt x="141" y="182"/>
                      <a:pt x="139" y="181"/>
                      <a:pt x="138" y="180"/>
                    </a:cubicBezTo>
                    <a:cubicBezTo>
                      <a:pt x="138" y="180"/>
                      <a:pt x="137" y="180"/>
                      <a:pt x="136" y="181"/>
                    </a:cubicBezTo>
                    <a:cubicBezTo>
                      <a:pt x="136" y="181"/>
                      <a:pt x="136" y="182"/>
                      <a:pt x="137" y="183"/>
                    </a:cubicBezTo>
                    <a:cubicBezTo>
                      <a:pt x="138" y="184"/>
                      <a:pt x="140" y="185"/>
                      <a:pt x="142" y="185"/>
                    </a:cubicBezTo>
                    <a:cubicBezTo>
                      <a:pt x="143" y="185"/>
                      <a:pt x="145" y="184"/>
                      <a:pt x="146" y="184"/>
                    </a:cubicBezTo>
                    <a:cubicBezTo>
                      <a:pt x="146" y="184"/>
                      <a:pt x="146" y="184"/>
                      <a:pt x="146" y="184"/>
                    </a:cubicBezTo>
                    <a:cubicBezTo>
                      <a:pt x="148" y="186"/>
                      <a:pt x="149" y="187"/>
                      <a:pt x="151" y="188"/>
                    </a:cubicBezTo>
                    <a:cubicBezTo>
                      <a:pt x="151" y="191"/>
                      <a:pt x="150" y="194"/>
                      <a:pt x="148" y="196"/>
                    </a:cubicBezTo>
                    <a:cubicBezTo>
                      <a:pt x="148" y="196"/>
                      <a:pt x="147" y="197"/>
                      <a:pt x="147" y="197"/>
                    </a:cubicBezTo>
                    <a:cubicBezTo>
                      <a:pt x="146" y="197"/>
                      <a:pt x="146" y="197"/>
                      <a:pt x="146" y="197"/>
                    </a:cubicBezTo>
                    <a:cubicBezTo>
                      <a:pt x="145" y="197"/>
                      <a:pt x="143" y="196"/>
                      <a:pt x="142" y="195"/>
                    </a:cubicBezTo>
                    <a:cubicBezTo>
                      <a:pt x="142" y="195"/>
                      <a:pt x="142" y="195"/>
                      <a:pt x="142" y="195"/>
                    </a:cubicBezTo>
                    <a:cubicBezTo>
                      <a:pt x="142" y="194"/>
                      <a:pt x="142" y="194"/>
                      <a:pt x="142" y="194"/>
                    </a:cubicBezTo>
                    <a:cubicBezTo>
                      <a:pt x="142" y="194"/>
                      <a:pt x="141" y="193"/>
                      <a:pt x="141" y="193"/>
                    </a:cubicBezTo>
                    <a:cubicBezTo>
                      <a:pt x="141" y="193"/>
                      <a:pt x="141" y="193"/>
                      <a:pt x="140" y="193"/>
                    </a:cubicBezTo>
                    <a:cubicBezTo>
                      <a:pt x="140" y="192"/>
                      <a:pt x="139" y="192"/>
                      <a:pt x="139" y="192"/>
                    </a:cubicBezTo>
                    <a:cubicBezTo>
                      <a:pt x="138" y="191"/>
                      <a:pt x="137" y="191"/>
                      <a:pt x="136" y="190"/>
                    </a:cubicBezTo>
                    <a:cubicBezTo>
                      <a:pt x="136" y="190"/>
                      <a:pt x="135" y="190"/>
                      <a:pt x="135" y="190"/>
                    </a:cubicBezTo>
                    <a:cubicBezTo>
                      <a:pt x="134" y="189"/>
                      <a:pt x="134" y="189"/>
                      <a:pt x="134" y="189"/>
                    </a:cubicBezTo>
                    <a:cubicBezTo>
                      <a:pt x="134" y="189"/>
                      <a:pt x="134" y="189"/>
                      <a:pt x="134" y="189"/>
                    </a:cubicBezTo>
                    <a:cubicBezTo>
                      <a:pt x="133" y="189"/>
                      <a:pt x="133" y="189"/>
                      <a:pt x="133" y="189"/>
                    </a:cubicBezTo>
                    <a:cubicBezTo>
                      <a:pt x="133" y="189"/>
                      <a:pt x="133" y="188"/>
                      <a:pt x="133" y="188"/>
                    </a:cubicBezTo>
                    <a:cubicBezTo>
                      <a:pt x="133" y="188"/>
                      <a:pt x="132" y="188"/>
                      <a:pt x="132" y="188"/>
                    </a:cubicBezTo>
                    <a:cubicBezTo>
                      <a:pt x="131" y="188"/>
                      <a:pt x="129" y="188"/>
                      <a:pt x="128" y="188"/>
                    </a:cubicBezTo>
                    <a:cubicBezTo>
                      <a:pt x="128" y="188"/>
                      <a:pt x="127" y="188"/>
                      <a:pt x="126" y="188"/>
                    </a:cubicBezTo>
                    <a:cubicBezTo>
                      <a:pt x="125" y="188"/>
                      <a:pt x="124" y="186"/>
                      <a:pt x="124" y="185"/>
                    </a:cubicBezTo>
                    <a:cubicBezTo>
                      <a:pt x="124" y="185"/>
                      <a:pt x="124" y="185"/>
                      <a:pt x="125" y="185"/>
                    </a:cubicBezTo>
                    <a:cubicBezTo>
                      <a:pt x="125" y="185"/>
                      <a:pt x="126" y="185"/>
                      <a:pt x="126" y="185"/>
                    </a:cubicBezTo>
                    <a:cubicBezTo>
                      <a:pt x="126" y="185"/>
                      <a:pt x="126" y="185"/>
                      <a:pt x="126" y="185"/>
                    </a:cubicBezTo>
                    <a:cubicBezTo>
                      <a:pt x="131" y="182"/>
                      <a:pt x="135" y="176"/>
                      <a:pt x="135" y="169"/>
                    </a:cubicBezTo>
                    <a:cubicBezTo>
                      <a:pt x="135" y="169"/>
                      <a:pt x="135" y="168"/>
                      <a:pt x="135" y="167"/>
                    </a:cubicBezTo>
                    <a:cubicBezTo>
                      <a:pt x="135" y="166"/>
                      <a:pt x="134" y="166"/>
                      <a:pt x="133" y="166"/>
                    </a:cubicBezTo>
                    <a:cubicBezTo>
                      <a:pt x="133" y="166"/>
                      <a:pt x="132" y="166"/>
                      <a:pt x="132" y="166"/>
                    </a:cubicBezTo>
                    <a:cubicBezTo>
                      <a:pt x="131" y="164"/>
                      <a:pt x="130" y="162"/>
                      <a:pt x="129" y="160"/>
                    </a:cubicBezTo>
                    <a:cubicBezTo>
                      <a:pt x="129" y="160"/>
                      <a:pt x="128" y="160"/>
                      <a:pt x="128" y="160"/>
                    </a:cubicBezTo>
                    <a:cubicBezTo>
                      <a:pt x="127" y="160"/>
                      <a:pt x="127" y="161"/>
                      <a:pt x="127" y="161"/>
                    </a:cubicBezTo>
                    <a:cubicBezTo>
                      <a:pt x="129" y="164"/>
                      <a:pt x="130" y="166"/>
                      <a:pt x="132" y="168"/>
                    </a:cubicBezTo>
                    <a:cubicBezTo>
                      <a:pt x="132" y="169"/>
                      <a:pt x="132" y="169"/>
                      <a:pt x="132" y="169"/>
                    </a:cubicBezTo>
                    <a:cubicBezTo>
                      <a:pt x="132" y="170"/>
                      <a:pt x="132" y="171"/>
                      <a:pt x="132" y="171"/>
                    </a:cubicBezTo>
                    <a:cubicBezTo>
                      <a:pt x="130" y="169"/>
                      <a:pt x="129" y="167"/>
                      <a:pt x="128" y="164"/>
                    </a:cubicBezTo>
                    <a:cubicBezTo>
                      <a:pt x="127" y="164"/>
                      <a:pt x="127" y="164"/>
                      <a:pt x="127" y="164"/>
                    </a:cubicBezTo>
                    <a:cubicBezTo>
                      <a:pt x="126" y="164"/>
                      <a:pt x="126" y="164"/>
                      <a:pt x="126" y="165"/>
                    </a:cubicBezTo>
                    <a:cubicBezTo>
                      <a:pt x="128" y="168"/>
                      <a:pt x="129" y="171"/>
                      <a:pt x="131" y="174"/>
                    </a:cubicBezTo>
                    <a:cubicBezTo>
                      <a:pt x="131" y="174"/>
                      <a:pt x="130" y="175"/>
                      <a:pt x="130" y="176"/>
                    </a:cubicBezTo>
                    <a:cubicBezTo>
                      <a:pt x="129" y="174"/>
                      <a:pt x="128" y="172"/>
                      <a:pt x="126" y="170"/>
                    </a:cubicBezTo>
                    <a:cubicBezTo>
                      <a:pt x="125" y="170"/>
                      <a:pt x="125" y="170"/>
                      <a:pt x="125" y="170"/>
                    </a:cubicBezTo>
                    <a:cubicBezTo>
                      <a:pt x="125" y="171"/>
                      <a:pt x="125" y="171"/>
                      <a:pt x="125" y="171"/>
                    </a:cubicBezTo>
                    <a:cubicBezTo>
                      <a:pt x="126" y="173"/>
                      <a:pt x="128" y="175"/>
                      <a:pt x="129" y="177"/>
                    </a:cubicBezTo>
                    <a:cubicBezTo>
                      <a:pt x="128" y="179"/>
                      <a:pt x="127" y="180"/>
                      <a:pt x="126" y="181"/>
                    </a:cubicBezTo>
                    <a:cubicBezTo>
                      <a:pt x="125" y="179"/>
                      <a:pt x="124" y="177"/>
                      <a:pt x="123" y="176"/>
                    </a:cubicBezTo>
                    <a:cubicBezTo>
                      <a:pt x="122" y="176"/>
                      <a:pt x="122" y="176"/>
                      <a:pt x="122" y="176"/>
                    </a:cubicBezTo>
                    <a:cubicBezTo>
                      <a:pt x="122" y="177"/>
                      <a:pt x="122" y="177"/>
                      <a:pt x="122" y="177"/>
                    </a:cubicBezTo>
                    <a:cubicBezTo>
                      <a:pt x="123" y="178"/>
                      <a:pt x="124" y="179"/>
                      <a:pt x="125" y="181"/>
                    </a:cubicBezTo>
                    <a:cubicBezTo>
                      <a:pt x="124" y="182"/>
                      <a:pt x="124" y="182"/>
                      <a:pt x="124" y="182"/>
                    </a:cubicBezTo>
                    <a:cubicBezTo>
                      <a:pt x="124" y="182"/>
                      <a:pt x="124" y="182"/>
                      <a:pt x="124" y="182"/>
                    </a:cubicBezTo>
                    <a:cubicBezTo>
                      <a:pt x="124" y="182"/>
                      <a:pt x="123" y="182"/>
                      <a:pt x="122" y="183"/>
                    </a:cubicBezTo>
                    <a:cubicBezTo>
                      <a:pt x="122" y="183"/>
                      <a:pt x="122" y="183"/>
                      <a:pt x="121" y="184"/>
                    </a:cubicBezTo>
                    <a:cubicBezTo>
                      <a:pt x="121" y="184"/>
                      <a:pt x="121" y="185"/>
                      <a:pt x="121" y="185"/>
                    </a:cubicBezTo>
                    <a:cubicBezTo>
                      <a:pt x="121" y="188"/>
                      <a:pt x="123" y="190"/>
                      <a:pt x="125" y="191"/>
                    </a:cubicBezTo>
                    <a:cubicBezTo>
                      <a:pt x="126" y="191"/>
                      <a:pt x="127" y="191"/>
                      <a:pt x="128" y="191"/>
                    </a:cubicBezTo>
                    <a:cubicBezTo>
                      <a:pt x="129" y="191"/>
                      <a:pt x="130" y="191"/>
                      <a:pt x="131" y="191"/>
                    </a:cubicBezTo>
                    <a:cubicBezTo>
                      <a:pt x="131" y="193"/>
                      <a:pt x="131" y="194"/>
                      <a:pt x="131" y="196"/>
                    </a:cubicBezTo>
                    <a:cubicBezTo>
                      <a:pt x="131" y="197"/>
                      <a:pt x="131" y="197"/>
                      <a:pt x="132" y="197"/>
                    </a:cubicBezTo>
                    <a:cubicBezTo>
                      <a:pt x="134" y="197"/>
                      <a:pt x="135" y="197"/>
                      <a:pt x="137" y="197"/>
                    </a:cubicBezTo>
                    <a:cubicBezTo>
                      <a:pt x="137" y="199"/>
                      <a:pt x="138" y="200"/>
                      <a:pt x="138" y="201"/>
                    </a:cubicBezTo>
                    <a:cubicBezTo>
                      <a:pt x="138" y="201"/>
                      <a:pt x="139" y="201"/>
                      <a:pt x="139" y="202"/>
                    </a:cubicBezTo>
                    <a:cubicBezTo>
                      <a:pt x="135" y="209"/>
                      <a:pt x="128" y="213"/>
                      <a:pt x="120" y="213"/>
                    </a:cubicBezTo>
                    <a:cubicBezTo>
                      <a:pt x="120" y="213"/>
                      <a:pt x="120" y="213"/>
                      <a:pt x="120" y="213"/>
                    </a:cubicBezTo>
                    <a:cubicBezTo>
                      <a:pt x="118" y="213"/>
                      <a:pt x="115" y="213"/>
                      <a:pt x="113" y="212"/>
                    </a:cubicBezTo>
                    <a:cubicBezTo>
                      <a:pt x="113" y="212"/>
                      <a:pt x="113" y="211"/>
                      <a:pt x="112" y="211"/>
                    </a:cubicBezTo>
                    <a:cubicBezTo>
                      <a:pt x="112" y="211"/>
                      <a:pt x="112" y="211"/>
                      <a:pt x="112" y="211"/>
                    </a:cubicBezTo>
                    <a:cubicBezTo>
                      <a:pt x="112" y="211"/>
                      <a:pt x="112" y="210"/>
                      <a:pt x="112" y="210"/>
                    </a:cubicBezTo>
                    <a:cubicBezTo>
                      <a:pt x="109" y="208"/>
                      <a:pt x="107" y="204"/>
                      <a:pt x="107" y="200"/>
                    </a:cubicBezTo>
                    <a:cubicBezTo>
                      <a:pt x="108" y="200"/>
                      <a:pt x="108" y="200"/>
                      <a:pt x="108" y="200"/>
                    </a:cubicBezTo>
                    <a:cubicBezTo>
                      <a:pt x="108" y="199"/>
                      <a:pt x="108" y="199"/>
                      <a:pt x="108" y="199"/>
                    </a:cubicBezTo>
                    <a:cubicBezTo>
                      <a:pt x="107" y="199"/>
                      <a:pt x="107" y="199"/>
                      <a:pt x="107" y="198"/>
                    </a:cubicBezTo>
                    <a:cubicBezTo>
                      <a:pt x="107" y="197"/>
                      <a:pt x="107" y="197"/>
                      <a:pt x="107" y="196"/>
                    </a:cubicBezTo>
                    <a:cubicBezTo>
                      <a:pt x="107" y="196"/>
                      <a:pt x="108" y="196"/>
                      <a:pt x="108" y="196"/>
                    </a:cubicBezTo>
                    <a:cubicBezTo>
                      <a:pt x="109" y="195"/>
                      <a:pt x="109" y="195"/>
                      <a:pt x="109" y="195"/>
                    </a:cubicBezTo>
                    <a:cubicBezTo>
                      <a:pt x="108" y="195"/>
                      <a:pt x="108" y="195"/>
                      <a:pt x="108" y="194"/>
                    </a:cubicBezTo>
                    <a:cubicBezTo>
                      <a:pt x="109" y="192"/>
                      <a:pt x="110" y="191"/>
                      <a:pt x="111" y="190"/>
                    </a:cubicBezTo>
                    <a:cubicBezTo>
                      <a:pt x="112" y="189"/>
                      <a:pt x="112" y="189"/>
                      <a:pt x="112" y="188"/>
                    </a:cubicBezTo>
                    <a:cubicBezTo>
                      <a:pt x="112" y="188"/>
                      <a:pt x="112" y="187"/>
                      <a:pt x="111" y="187"/>
                    </a:cubicBezTo>
                    <a:cubicBezTo>
                      <a:pt x="110" y="186"/>
                      <a:pt x="109" y="185"/>
                      <a:pt x="107" y="185"/>
                    </a:cubicBezTo>
                    <a:cubicBezTo>
                      <a:pt x="107" y="185"/>
                      <a:pt x="107" y="185"/>
                      <a:pt x="107" y="185"/>
                    </a:cubicBezTo>
                    <a:cubicBezTo>
                      <a:pt x="107" y="184"/>
                      <a:pt x="106" y="184"/>
                      <a:pt x="106" y="184"/>
                    </a:cubicBezTo>
                    <a:cubicBezTo>
                      <a:pt x="106" y="183"/>
                      <a:pt x="105" y="182"/>
                      <a:pt x="105" y="181"/>
                    </a:cubicBezTo>
                    <a:cubicBezTo>
                      <a:pt x="105" y="180"/>
                      <a:pt x="106" y="177"/>
                      <a:pt x="108" y="175"/>
                    </a:cubicBezTo>
                    <a:cubicBezTo>
                      <a:pt x="109" y="174"/>
                      <a:pt x="111" y="174"/>
                      <a:pt x="113" y="173"/>
                    </a:cubicBezTo>
                    <a:cubicBezTo>
                      <a:pt x="113" y="172"/>
                      <a:pt x="114" y="171"/>
                      <a:pt x="113" y="171"/>
                    </a:cubicBezTo>
                    <a:cubicBezTo>
                      <a:pt x="113" y="170"/>
                      <a:pt x="112" y="169"/>
                      <a:pt x="111" y="170"/>
                    </a:cubicBezTo>
                    <a:cubicBezTo>
                      <a:pt x="109" y="171"/>
                      <a:pt x="108" y="172"/>
                      <a:pt x="106" y="173"/>
                    </a:cubicBezTo>
                    <a:cubicBezTo>
                      <a:pt x="105" y="173"/>
                      <a:pt x="105" y="173"/>
                      <a:pt x="105" y="173"/>
                    </a:cubicBezTo>
                    <a:cubicBezTo>
                      <a:pt x="103" y="176"/>
                      <a:pt x="102" y="179"/>
                      <a:pt x="102" y="181"/>
                    </a:cubicBezTo>
                    <a:cubicBezTo>
                      <a:pt x="102" y="183"/>
                      <a:pt x="103" y="184"/>
                      <a:pt x="103" y="185"/>
                    </a:cubicBezTo>
                    <a:cubicBezTo>
                      <a:pt x="104" y="186"/>
                      <a:pt x="105" y="187"/>
                      <a:pt x="106" y="187"/>
                    </a:cubicBezTo>
                    <a:cubicBezTo>
                      <a:pt x="106" y="188"/>
                      <a:pt x="107" y="188"/>
                      <a:pt x="108" y="189"/>
                    </a:cubicBezTo>
                    <a:cubicBezTo>
                      <a:pt x="107" y="189"/>
                      <a:pt x="106" y="190"/>
                      <a:pt x="106" y="191"/>
                    </a:cubicBezTo>
                    <a:cubicBezTo>
                      <a:pt x="104" y="189"/>
                      <a:pt x="103" y="186"/>
                      <a:pt x="101" y="184"/>
                    </a:cubicBezTo>
                    <a:cubicBezTo>
                      <a:pt x="101" y="183"/>
                      <a:pt x="101" y="183"/>
                      <a:pt x="100" y="183"/>
                    </a:cubicBezTo>
                    <a:cubicBezTo>
                      <a:pt x="100" y="184"/>
                      <a:pt x="100" y="184"/>
                      <a:pt x="100" y="184"/>
                    </a:cubicBezTo>
                    <a:cubicBezTo>
                      <a:pt x="102" y="187"/>
                      <a:pt x="103" y="190"/>
                      <a:pt x="105" y="193"/>
                    </a:cubicBezTo>
                    <a:cubicBezTo>
                      <a:pt x="105" y="193"/>
                      <a:pt x="105" y="194"/>
                      <a:pt x="104" y="195"/>
                    </a:cubicBezTo>
                    <a:cubicBezTo>
                      <a:pt x="103" y="192"/>
                      <a:pt x="101" y="190"/>
                      <a:pt x="100" y="187"/>
                    </a:cubicBezTo>
                    <a:cubicBezTo>
                      <a:pt x="100" y="187"/>
                      <a:pt x="99" y="186"/>
                      <a:pt x="99" y="187"/>
                    </a:cubicBezTo>
                    <a:cubicBezTo>
                      <a:pt x="98" y="187"/>
                      <a:pt x="98" y="187"/>
                      <a:pt x="98" y="188"/>
                    </a:cubicBezTo>
                    <a:cubicBezTo>
                      <a:pt x="100" y="191"/>
                      <a:pt x="102" y="194"/>
                      <a:pt x="104" y="197"/>
                    </a:cubicBezTo>
                    <a:cubicBezTo>
                      <a:pt x="104" y="198"/>
                      <a:pt x="104" y="198"/>
                      <a:pt x="104" y="199"/>
                    </a:cubicBezTo>
                    <a:cubicBezTo>
                      <a:pt x="104" y="200"/>
                      <a:pt x="104" y="200"/>
                      <a:pt x="104" y="200"/>
                    </a:cubicBezTo>
                    <a:cubicBezTo>
                      <a:pt x="102" y="198"/>
                      <a:pt x="100" y="195"/>
                      <a:pt x="99" y="192"/>
                    </a:cubicBezTo>
                    <a:cubicBezTo>
                      <a:pt x="98" y="192"/>
                      <a:pt x="98" y="192"/>
                      <a:pt x="98" y="192"/>
                    </a:cubicBezTo>
                    <a:cubicBezTo>
                      <a:pt x="97" y="189"/>
                      <a:pt x="97" y="185"/>
                      <a:pt x="96" y="182"/>
                    </a:cubicBezTo>
                    <a:cubicBezTo>
                      <a:pt x="96" y="182"/>
                      <a:pt x="96" y="182"/>
                      <a:pt x="96" y="181"/>
                    </a:cubicBezTo>
                    <a:cubicBezTo>
                      <a:pt x="97" y="181"/>
                      <a:pt x="97" y="181"/>
                      <a:pt x="97" y="181"/>
                    </a:cubicBezTo>
                    <a:cubicBezTo>
                      <a:pt x="97" y="180"/>
                      <a:pt x="97" y="179"/>
                      <a:pt x="97" y="179"/>
                    </a:cubicBezTo>
                    <a:cubicBezTo>
                      <a:pt x="97" y="174"/>
                      <a:pt x="97" y="168"/>
                      <a:pt x="99" y="165"/>
                    </a:cubicBezTo>
                    <a:cubicBezTo>
                      <a:pt x="99" y="164"/>
                      <a:pt x="100" y="163"/>
                      <a:pt x="100" y="162"/>
                    </a:cubicBezTo>
                    <a:cubicBezTo>
                      <a:pt x="101" y="162"/>
                      <a:pt x="101" y="162"/>
                      <a:pt x="101" y="162"/>
                    </a:cubicBezTo>
                    <a:cubicBezTo>
                      <a:pt x="101" y="161"/>
                      <a:pt x="101" y="161"/>
                      <a:pt x="101" y="161"/>
                    </a:cubicBezTo>
                    <a:cubicBezTo>
                      <a:pt x="101" y="161"/>
                      <a:pt x="102" y="161"/>
                      <a:pt x="102" y="161"/>
                    </a:cubicBezTo>
                    <a:cubicBezTo>
                      <a:pt x="103" y="160"/>
                      <a:pt x="104" y="159"/>
                      <a:pt x="106" y="159"/>
                    </a:cubicBezTo>
                    <a:cubicBezTo>
                      <a:pt x="106" y="159"/>
                      <a:pt x="107" y="159"/>
                      <a:pt x="107" y="159"/>
                    </a:cubicBezTo>
                    <a:cubicBezTo>
                      <a:pt x="108" y="159"/>
                      <a:pt x="108" y="158"/>
                      <a:pt x="108" y="157"/>
                    </a:cubicBezTo>
                    <a:cubicBezTo>
                      <a:pt x="108" y="157"/>
                      <a:pt x="107" y="156"/>
                      <a:pt x="107" y="156"/>
                    </a:cubicBezTo>
                    <a:cubicBezTo>
                      <a:pt x="106" y="156"/>
                      <a:pt x="106" y="156"/>
                      <a:pt x="106" y="156"/>
                    </a:cubicBezTo>
                    <a:cubicBezTo>
                      <a:pt x="106" y="156"/>
                      <a:pt x="106" y="156"/>
                      <a:pt x="106" y="156"/>
                    </a:cubicBezTo>
                    <a:cubicBezTo>
                      <a:pt x="104" y="156"/>
                      <a:pt x="102" y="155"/>
                      <a:pt x="100" y="152"/>
                    </a:cubicBezTo>
                    <a:cubicBezTo>
                      <a:pt x="99" y="151"/>
                      <a:pt x="98" y="148"/>
                      <a:pt x="98" y="146"/>
                    </a:cubicBezTo>
                    <a:cubicBezTo>
                      <a:pt x="98" y="145"/>
                      <a:pt x="98" y="144"/>
                      <a:pt x="99" y="143"/>
                    </a:cubicBezTo>
                    <a:cubicBezTo>
                      <a:pt x="99" y="143"/>
                      <a:pt x="99" y="143"/>
                      <a:pt x="99" y="143"/>
                    </a:cubicBezTo>
                    <a:cubicBezTo>
                      <a:pt x="99" y="143"/>
                      <a:pt x="99" y="144"/>
                      <a:pt x="100" y="143"/>
                    </a:cubicBezTo>
                    <a:cubicBezTo>
                      <a:pt x="100" y="143"/>
                      <a:pt x="100" y="143"/>
                      <a:pt x="100" y="142"/>
                    </a:cubicBezTo>
                    <a:cubicBezTo>
                      <a:pt x="100" y="142"/>
                      <a:pt x="100" y="141"/>
                      <a:pt x="99" y="141"/>
                    </a:cubicBezTo>
                    <a:cubicBezTo>
                      <a:pt x="100" y="140"/>
                      <a:pt x="100" y="140"/>
                      <a:pt x="100" y="140"/>
                    </a:cubicBezTo>
                    <a:cubicBezTo>
                      <a:pt x="100" y="140"/>
                      <a:pt x="101" y="140"/>
                      <a:pt x="101" y="140"/>
                    </a:cubicBezTo>
                    <a:cubicBezTo>
                      <a:pt x="102" y="140"/>
                      <a:pt x="102" y="140"/>
                      <a:pt x="102" y="139"/>
                    </a:cubicBezTo>
                    <a:cubicBezTo>
                      <a:pt x="101" y="139"/>
                      <a:pt x="101" y="138"/>
                      <a:pt x="101" y="138"/>
                    </a:cubicBezTo>
                    <a:cubicBezTo>
                      <a:pt x="102" y="137"/>
                      <a:pt x="102" y="137"/>
                      <a:pt x="103" y="136"/>
                    </a:cubicBezTo>
                    <a:cubicBezTo>
                      <a:pt x="103" y="136"/>
                      <a:pt x="103" y="136"/>
                      <a:pt x="104" y="136"/>
                    </a:cubicBezTo>
                    <a:cubicBezTo>
                      <a:pt x="104" y="136"/>
                      <a:pt x="104" y="136"/>
                      <a:pt x="104" y="135"/>
                    </a:cubicBezTo>
                    <a:cubicBezTo>
                      <a:pt x="104" y="135"/>
                      <a:pt x="104" y="135"/>
                      <a:pt x="104" y="135"/>
                    </a:cubicBezTo>
                    <a:cubicBezTo>
                      <a:pt x="105" y="134"/>
                      <a:pt x="106" y="133"/>
                      <a:pt x="108" y="132"/>
                    </a:cubicBezTo>
                    <a:cubicBezTo>
                      <a:pt x="108" y="132"/>
                      <a:pt x="108" y="131"/>
                      <a:pt x="108" y="131"/>
                    </a:cubicBezTo>
                    <a:cubicBezTo>
                      <a:pt x="108" y="131"/>
                      <a:pt x="108" y="131"/>
                      <a:pt x="108" y="131"/>
                    </a:cubicBezTo>
                    <a:cubicBezTo>
                      <a:pt x="111" y="129"/>
                      <a:pt x="114" y="127"/>
                      <a:pt x="115" y="123"/>
                    </a:cubicBezTo>
                    <a:cubicBezTo>
                      <a:pt x="117" y="124"/>
                      <a:pt x="120" y="125"/>
                      <a:pt x="123" y="125"/>
                    </a:cubicBezTo>
                    <a:cubicBezTo>
                      <a:pt x="124" y="125"/>
                      <a:pt x="126" y="125"/>
                      <a:pt x="127" y="124"/>
                    </a:cubicBezTo>
                    <a:cubicBezTo>
                      <a:pt x="127" y="124"/>
                      <a:pt x="128" y="124"/>
                      <a:pt x="128" y="124"/>
                    </a:cubicBezTo>
                    <a:cubicBezTo>
                      <a:pt x="128" y="124"/>
                      <a:pt x="128" y="124"/>
                      <a:pt x="128" y="124"/>
                    </a:cubicBezTo>
                    <a:cubicBezTo>
                      <a:pt x="129" y="124"/>
                      <a:pt x="129" y="124"/>
                      <a:pt x="129" y="124"/>
                    </a:cubicBezTo>
                    <a:cubicBezTo>
                      <a:pt x="129" y="123"/>
                      <a:pt x="129" y="123"/>
                      <a:pt x="129" y="123"/>
                    </a:cubicBezTo>
                    <a:cubicBezTo>
                      <a:pt x="130" y="122"/>
                      <a:pt x="131" y="122"/>
                      <a:pt x="131" y="121"/>
                    </a:cubicBezTo>
                    <a:cubicBezTo>
                      <a:pt x="132" y="120"/>
                      <a:pt x="132" y="120"/>
                      <a:pt x="132" y="120"/>
                    </a:cubicBezTo>
                    <a:cubicBezTo>
                      <a:pt x="133" y="118"/>
                      <a:pt x="133" y="117"/>
                      <a:pt x="133" y="115"/>
                    </a:cubicBezTo>
                    <a:cubicBezTo>
                      <a:pt x="133" y="115"/>
                      <a:pt x="133" y="114"/>
                      <a:pt x="133" y="113"/>
                    </a:cubicBezTo>
                    <a:cubicBezTo>
                      <a:pt x="135" y="113"/>
                      <a:pt x="136" y="113"/>
                      <a:pt x="138" y="112"/>
                    </a:cubicBezTo>
                    <a:cubicBezTo>
                      <a:pt x="139" y="113"/>
                      <a:pt x="139" y="113"/>
                      <a:pt x="139" y="113"/>
                    </a:cubicBezTo>
                    <a:cubicBezTo>
                      <a:pt x="139" y="113"/>
                      <a:pt x="139" y="113"/>
                      <a:pt x="139" y="113"/>
                    </a:cubicBezTo>
                    <a:cubicBezTo>
                      <a:pt x="140" y="112"/>
                      <a:pt x="140" y="112"/>
                      <a:pt x="140" y="112"/>
                    </a:cubicBezTo>
                    <a:cubicBezTo>
                      <a:pt x="140" y="112"/>
                      <a:pt x="140" y="112"/>
                      <a:pt x="140" y="112"/>
                    </a:cubicBezTo>
                    <a:cubicBezTo>
                      <a:pt x="141" y="111"/>
                      <a:pt x="143" y="110"/>
                      <a:pt x="144" y="109"/>
                    </a:cubicBezTo>
                    <a:cubicBezTo>
                      <a:pt x="147" y="107"/>
                      <a:pt x="149" y="103"/>
                      <a:pt x="149" y="99"/>
                    </a:cubicBezTo>
                    <a:cubicBezTo>
                      <a:pt x="149" y="98"/>
                      <a:pt x="148" y="96"/>
                      <a:pt x="148" y="95"/>
                    </a:cubicBezTo>
                    <a:cubicBezTo>
                      <a:pt x="147" y="94"/>
                      <a:pt x="146" y="94"/>
                      <a:pt x="146" y="94"/>
                    </a:cubicBezTo>
                    <a:cubicBezTo>
                      <a:pt x="145" y="94"/>
                      <a:pt x="145" y="95"/>
                      <a:pt x="145" y="96"/>
                    </a:cubicBezTo>
                    <a:cubicBezTo>
                      <a:pt x="145" y="97"/>
                      <a:pt x="146" y="98"/>
                      <a:pt x="146" y="99"/>
                    </a:cubicBezTo>
                    <a:cubicBezTo>
                      <a:pt x="146" y="102"/>
                      <a:pt x="145" y="104"/>
                      <a:pt x="143" y="106"/>
                    </a:cubicBezTo>
                    <a:cubicBezTo>
                      <a:pt x="143" y="105"/>
                      <a:pt x="143" y="104"/>
                      <a:pt x="143" y="104"/>
                    </a:cubicBezTo>
                    <a:cubicBezTo>
                      <a:pt x="143" y="103"/>
                      <a:pt x="144" y="103"/>
                      <a:pt x="144" y="102"/>
                    </a:cubicBezTo>
                    <a:cubicBezTo>
                      <a:pt x="144" y="101"/>
                      <a:pt x="145" y="100"/>
                      <a:pt x="145" y="99"/>
                    </a:cubicBezTo>
                    <a:cubicBezTo>
                      <a:pt x="145" y="97"/>
                      <a:pt x="144" y="95"/>
                      <a:pt x="143" y="94"/>
                    </a:cubicBezTo>
                    <a:cubicBezTo>
                      <a:pt x="142" y="94"/>
                      <a:pt x="142" y="94"/>
                      <a:pt x="142" y="94"/>
                    </a:cubicBezTo>
                    <a:cubicBezTo>
                      <a:pt x="142" y="95"/>
                      <a:pt x="142" y="95"/>
                      <a:pt x="142" y="95"/>
                    </a:cubicBezTo>
                    <a:cubicBezTo>
                      <a:pt x="143" y="96"/>
                      <a:pt x="143" y="97"/>
                      <a:pt x="143" y="99"/>
                    </a:cubicBezTo>
                    <a:cubicBezTo>
                      <a:pt x="143" y="99"/>
                      <a:pt x="143" y="100"/>
                      <a:pt x="142" y="101"/>
                    </a:cubicBezTo>
                    <a:cubicBezTo>
                      <a:pt x="141" y="103"/>
                      <a:pt x="140" y="104"/>
                      <a:pt x="138" y="105"/>
                    </a:cubicBezTo>
                    <a:cubicBezTo>
                      <a:pt x="136" y="106"/>
                      <a:pt x="134" y="106"/>
                      <a:pt x="131" y="106"/>
                    </a:cubicBezTo>
                    <a:cubicBezTo>
                      <a:pt x="129" y="106"/>
                      <a:pt x="127" y="106"/>
                      <a:pt x="125" y="105"/>
                    </a:cubicBezTo>
                    <a:cubicBezTo>
                      <a:pt x="125" y="106"/>
                      <a:pt x="125" y="106"/>
                      <a:pt x="125" y="106"/>
                    </a:cubicBezTo>
                    <a:cubicBezTo>
                      <a:pt x="125" y="106"/>
                      <a:pt x="125" y="106"/>
                      <a:pt x="125" y="106"/>
                    </a:cubicBezTo>
                    <a:cubicBezTo>
                      <a:pt x="125" y="107"/>
                      <a:pt x="125" y="108"/>
                      <a:pt x="125" y="108"/>
                    </a:cubicBezTo>
                    <a:cubicBezTo>
                      <a:pt x="125" y="110"/>
                      <a:pt x="124" y="111"/>
                      <a:pt x="123" y="112"/>
                    </a:cubicBezTo>
                    <a:cubicBezTo>
                      <a:pt x="123" y="112"/>
                      <a:pt x="123" y="112"/>
                      <a:pt x="123" y="112"/>
                    </a:cubicBezTo>
                    <a:cubicBezTo>
                      <a:pt x="122" y="112"/>
                      <a:pt x="122" y="113"/>
                      <a:pt x="122" y="113"/>
                    </a:cubicBezTo>
                    <a:cubicBezTo>
                      <a:pt x="122" y="113"/>
                      <a:pt x="121" y="114"/>
                      <a:pt x="121" y="114"/>
                    </a:cubicBezTo>
                    <a:cubicBezTo>
                      <a:pt x="120" y="114"/>
                      <a:pt x="120" y="114"/>
                      <a:pt x="119" y="114"/>
                    </a:cubicBezTo>
                    <a:cubicBezTo>
                      <a:pt x="119" y="114"/>
                      <a:pt x="119" y="114"/>
                      <a:pt x="119" y="114"/>
                    </a:cubicBezTo>
                    <a:cubicBezTo>
                      <a:pt x="119" y="113"/>
                      <a:pt x="118" y="113"/>
                      <a:pt x="118" y="113"/>
                    </a:cubicBezTo>
                    <a:cubicBezTo>
                      <a:pt x="118" y="113"/>
                      <a:pt x="118" y="114"/>
                      <a:pt x="118" y="114"/>
                    </a:cubicBezTo>
                    <a:cubicBezTo>
                      <a:pt x="116" y="114"/>
                      <a:pt x="114" y="113"/>
                      <a:pt x="112" y="111"/>
                    </a:cubicBezTo>
                    <a:cubicBezTo>
                      <a:pt x="111" y="111"/>
                      <a:pt x="111" y="111"/>
                      <a:pt x="111" y="111"/>
                    </a:cubicBezTo>
                    <a:cubicBezTo>
                      <a:pt x="111" y="112"/>
                      <a:pt x="111" y="112"/>
                      <a:pt x="111" y="112"/>
                    </a:cubicBezTo>
                    <a:cubicBezTo>
                      <a:pt x="111" y="114"/>
                      <a:pt x="110" y="117"/>
                      <a:pt x="110" y="119"/>
                    </a:cubicBezTo>
                    <a:cubicBezTo>
                      <a:pt x="109" y="121"/>
                      <a:pt x="109" y="123"/>
                      <a:pt x="108" y="124"/>
                    </a:cubicBezTo>
                    <a:cubicBezTo>
                      <a:pt x="108" y="124"/>
                      <a:pt x="107" y="125"/>
                      <a:pt x="107" y="125"/>
                    </a:cubicBezTo>
                    <a:cubicBezTo>
                      <a:pt x="107" y="125"/>
                      <a:pt x="107" y="125"/>
                      <a:pt x="106" y="125"/>
                    </a:cubicBezTo>
                    <a:cubicBezTo>
                      <a:pt x="106" y="125"/>
                      <a:pt x="106" y="125"/>
                      <a:pt x="106" y="125"/>
                    </a:cubicBezTo>
                    <a:cubicBezTo>
                      <a:pt x="106" y="125"/>
                      <a:pt x="106" y="125"/>
                      <a:pt x="106" y="125"/>
                    </a:cubicBezTo>
                    <a:cubicBezTo>
                      <a:pt x="106" y="125"/>
                      <a:pt x="106" y="125"/>
                      <a:pt x="105" y="125"/>
                    </a:cubicBezTo>
                    <a:cubicBezTo>
                      <a:pt x="104" y="125"/>
                      <a:pt x="104" y="125"/>
                      <a:pt x="104" y="125"/>
                    </a:cubicBezTo>
                    <a:cubicBezTo>
                      <a:pt x="104" y="125"/>
                      <a:pt x="104" y="125"/>
                      <a:pt x="103" y="125"/>
                    </a:cubicBezTo>
                    <a:cubicBezTo>
                      <a:pt x="103" y="126"/>
                      <a:pt x="103" y="126"/>
                      <a:pt x="104" y="126"/>
                    </a:cubicBezTo>
                    <a:cubicBezTo>
                      <a:pt x="104" y="127"/>
                      <a:pt x="105" y="127"/>
                      <a:pt x="105" y="127"/>
                    </a:cubicBezTo>
                    <a:cubicBezTo>
                      <a:pt x="106" y="127"/>
                      <a:pt x="106" y="127"/>
                      <a:pt x="106" y="127"/>
                    </a:cubicBezTo>
                    <a:cubicBezTo>
                      <a:pt x="106" y="127"/>
                      <a:pt x="106" y="128"/>
                      <a:pt x="107" y="128"/>
                    </a:cubicBezTo>
                    <a:cubicBezTo>
                      <a:pt x="105" y="129"/>
                      <a:pt x="104" y="129"/>
                      <a:pt x="103" y="129"/>
                    </a:cubicBezTo>
                    <a:cubicBezTo>
                      <a:pt x="102" y="129"/>
                      <a:pt x="102" y="129"/>
                      <a:pt x="101" y="129"/>
                    </a:cubicBezTo>
                    <a:cubicBezTo>
                      <a:pt x="100" y="128"/>
                      <a:pt x="99" y="127"/>
                      <a:pt x="98" y="126"/>
                    </a:cubicBezTo>
                    <a:cubicBezTo>
                      <a:pt x="97" y="125"/>
                      <a:pt x="97" y="124"/>
                      <a:pt x="97" y="122"/>
                    </a:cubicBezTo>
                    <a:cubicBezTo>
                      <a:pt x="97" y="122"/>
                      <a:pt x="97" y="121"/>
                      <a:pt x="97" y="121"/>
                    </a:cubicBezTo>
                    <a:cubicBezTo>
                      <a:pt x="98" y="121"/>
                      <a:pt x="98" y="120"/>
                      <a:pt x="98" y="120"/>
                    </a:cubicBezTo>
                    <a:cubicBezTo>
                      <a:pt x="98" y="118"/>
                      <a:pt x="100" y="117"/>
                      <a:pt x="101" y="117"/>
                    </a:cubicBezTo>
                    <a:cubicBezTo>
                      <a:pt x="102" y="118"/>
                      <a:pt x="102" y="118"/>
                      <a:pt x="102" y="118"/>
                    </a:cubicBezTo>
                    <a:cubicBezTo>
                      <a:pt x="103" y="117"/>
                      <a:pt x="103" y="117"/>
                      <a:pt x="103" y="117"/>
                    </a:cubicBezTo>
                    <a:cubicBezTo>
                      <a:pt x="103" y="116"/>
                      <a:pt x="103" y="116"/>
                      <a:pt x="103" y="116"/>
                    </a:cubicBezTo>
                    <a:cubicBezTo>
                      <a:pt x="101" y="114"/>
                      <a:pt x="99" y="111"/>
                      <a:pt x="98" y="108"/>
                    </a:cubicBezTo>
                    <a:cubicBezTo>
                      <a:pt x="98" y="108"/>
                      <a:pt x="98" y="108"/>
                      <a:pt x="97" y="108"/>
                    </a:cubicBezTo>
                    <a:cubicBezTo>
                      <a:pt x="97" y="108"/>
                      <a:pt x="97" y="108"/>
                      <a:pt x="97" y="108"/>
                    </a:cubicBezTo>
                    <a:cubicBezTo>
                      <a:pt x="97" y="108"/>
                      <a:pt x="97" y="107"/>
                      <a:pt x="97" y="107"/>
                    </a:cubicBezTo>
                    <a:cubicBezTo>
                      <a:pt x="97" y="107"/>
                      <a:pt x="98" y="107"/>
                      <a:pt x="98" y="106"/>
                    </a:cubicBezTo>
                    <a:cubicBezTo>
                      <a:pt x="99" y="103"/>
                      <a:pt x="101" y="101"/>
                      <a:pt x="103" y="99"/>
                    </a:cubicBezTo>
                    <a:cubicBezTo>
                      <a:pt x="103" y="98"/>
                      <a:pt x="104" y="98"/>
                      <a:pt x="105" y="97"/>
                    </a:cubicBezTo>
                    <a:cubicBezTo>
                      <a:pt x="106" y="98"/>
                      <a:pt x="107" y="98"/>
                      <a:pt x="109" y="98"/>
                    </a:cubicBezTo>
                    <a:cubicBezTo>
                      <a:pt x="109" y="98"/>
                      <a:pt x="110" y="98"/>
                      <a:pt x="110" y="98"/>
                    </a:cubicBezTo>
                    <a:cubicBezTo>
                      <a:pt x="111" y="98"/>
                      <a:pt x="112" y="97"/>
                      <a:pt x="112" y="97"/>
                    </a:cubicBezTo>
                    <a:cubicBezTo>
                      <a:pt x="112" y="96"/>
                      <a:pt x="112" y="95"/>
                      <a:pt x="111" y="95"/>
                    </a:cubicBezTo>
                    <a:cubicBezTo>
                      <a:pt x="110" y="94"/>
                      <a:pt x="108" y="94"/>
                      <a:pt x="107" y="94"/>
                    </a:cubicBezTo>
                    <a:cubicBezTo>
                      <a:pt x="106" y="94"/>
                      <a:pt x="106" y="94"/>
                      <a:pt x="105" y="94"/>
                    </a:cubicBezTo>
                    <a:cubicBezTo>
                      <a:pt x="104" y="93"/>
                      <a:pt x="102" y="92"/>
                      <a:pt x="101" y="91"/>
                    </a:cubicBezTo>
                    <a:cubicBezTo>
                      <a:pt x="99" y="89"/>
                      <a:pt x="97" y="86"/>
                      <a:pt x="97" y="82"/>
                    </a:cubicBezTo>
                    <a:cubicBezTo>
                      <a:pt x="97" y="82"/>
                      <a:pt x="98" y="81"/>
                      <a:pt x="98" y="80"/>
                    </a:cubicBezTo>
                    <a:cubicBezTo>
                      <a:pt x="98" y="79"/>
                      <a:pt x="97" y="78"/>
                      <a:pt x="97" y="78"/>
                    </a:cubicBezTo>
                    <a:cubicBezTo>
                      <a:pt x="97" y="78"/>
                      <a:pt x="96" y="78"/>
                      <a:pt x="96" y="78"/>
                    </a:cubicBezTo>
                    <a:cubicBezTo>
                      <a:pt x="96" y="74"/>
                      <a:pt x="96" y="70"/>
                      <a:pt x="96" y="66"/>
                    </a:cubicBezTo>
                    <a:cubicBezTo>
                      <a:pt x="96" y="66"/>
                      <a:pt x="96" y="66"/>
                      <a:pt x="96" y="66"/>
                    </a:cubicBezTo>
                    <a:cubicBezTo>
                      <a:pt x="96" y="63"/>
                      <a:pt x="98" y="60"/>
                      <a:pt x="100" y="58"/>
                    </a:cubicBezTo>
                    <a:cubicBezTo>
                      <a:pt x="101" y="57"/>
                      <a:pt x="102" y="56"/>
                      <a:pt x="104" y="56"/>
                    </a:cubicBezTo>
                    <a:cubicBezTo>
                      <a:pt x="104" y="56"/>
                      <a:pt x="104" y="56"/>
                      <a:pt x="104" y="56"/>
                    </a:cubicBezTo>
                    <a:cubicBezTo>
                      <a:pt x="105" y="56"/>
                      <a:pt x="105" y="56"/>
                      <a:pt x="105" y="56"/>
                    </a:cubicBezTo>
                    <a:cubicBezTo>
                      <a:pt x="106" y="55"/>
                      <a:pt x="106" y="55"/>
                      <a:pt x="106" y="55"/>
                    </a:cubicBezTo>
                    <a:cubicBezTo>
                      <a:pt x="106" y="55"/>
                      <a:pt x="107" y="55"/>
                      <a:pt x="107" y="55"/>
                    </a:cubicBezTo>
                    <a:cubicBezTo>
                      <a:pt x="108" y="55"/>
                      <a:pt x="108" y="55"/>
                      <a:pt x="108" y="55"/>
                    </a:cubicBezTo>
                    <a:cubicBezTo>
                      <a:pt x="108" y="55"/>
                      <a:pt x="109" y="54"/>
                      <a:pt x="109" y="53"/>
                    </a:cubicBezTo>
                    <a:cubicBezTo>
                      <a:pt x="109" y="53"/>
                      <a:pt x="109" y="52"/>
                      <a:pt x="108" y="52"/>
                    </a:cubicBezTo>
                    <a:cubicBezTo>
                      <a:pt x="108" y="52"/>
                      <a:pt x="108" y="52"/>
                      <a:pt x="108" y="52"/>
                    </a:cubicBezTo>
                    <a:cubicBezTo>
                      <a:pt x="104" y="48"/>
                      <a:pt x="100" y="43"/>
                      <a:pt x="97" y="38"/>
                    </a:cubicBezTo>
                    <a:cubicBezTo>
                      <a:pt x="97" y="38"/>
                      <a:pt x="97" y="37"/>
                      <a:pt x="97" y="37"/>
                    </a:cubicBezTo>
                    <a:cubicBezTo>
                      <a:pt x="97" y="37"/>
                      <a:pt x="98" y="36"/>
                      <a:pt x="98" y="36"/>
                    </a:cubicBezTo>
                    <a:cubicBezTo>
                      <a:pt x="98" y="35"/>
                      <a:pt x="98" y="35"/>
                      <a:pt x="98" y="34"/>
                    </a:cubicBezTo>
                    <a:cubicBezTo>
                      <a:pt x="98" y="32"/>
                      <a:pt x="100" y="29"/>
                      <a:pt x="102" y="28"/>
                    </a:cubicBezTo>
                    <a:cubicBezTo>
                      <a:pt x="104" y="28"/>
                      <a:pt x="105" y="27"/>
                      <a:pt x="107" y="27"/>
                    </a:cubicBezTo>
                    <a:cubicBezTo>
                      <a:pt x="108" y="27"/>
                      <a:pt x="109" y="27"/>
                      <a:pt x="110" y="27"/>
                    </a:cubicBezTo>
                    <a:cubicBezTo>
                      <a:pt x="110" y="28"/>
                      <a:pt x="110" y="28"/>
                      <a:pt x="110" y="28"/>
                    </a:cubicBezTo>
                    <a:cubicBezTo>
                      <a:pt x="110" y="29"/>
                      <a:pt x="110" y="29"/>
                      <a:pt x="110" y="29"/>
                    </a:cubicBezTo>
                    <a:cubicBezTo>
                      <a:pt x="111" y="29"/>
                      <a:pt x="111" y="29"/>
                      <a:pt x="111" y="29"/>
                    </a:cubicBezTo>
                    <a:cubicBezTo>
                      <a:pt x="111" y="29"/>
                      <a:pt x="112" y="28"/>
                      <a:pt x="112" y="28"/>
                    </a:cubicBezTo>
                    <a:cubicBezTo>
                      <a:pt x="113" y="28"/>
                      <a:pt x="113" y="28"/>
                      <a:pt x="114" y="27"/>
                    </a:cubicBezTo>
                    <a:cubicBezTo>
                      <a:pt x="114" y="27"/>
                      <a:pt x="114" y="27"/>
                      <a:pt x="114" y="26"/>
                    </a:cubicBezTo>
                    <a:cubicBezTo>
                      <a:pt x="114" y="26"/>
                      <a:pt x="114" y="26"/>
                      <a:pt x="114" y="26"/>
                    </a:cubicBezTo>
                    <a:cubicBezTo>
                      <a:pt x="115" y="26"/>
                      <a:pt x="115" y="26"/>
                      <a:pt x="115" y="26"/>
                    </a:cubicBezTo>
                    <a:cubicBezTo>
                      <a:pt x="116" y="26"/>
                      <a:pt x="116" y="26"/>
                      <a:pt x="116" y="26"/>
                    </a:cubicBezTo>
                    <a:cubicBezTo>
                      <a:pt x="116" y="25"/>
                      <a:pt x="117" y="25"/>
                      <a:pt x="117" y="25"/>
                    </a:cubicBezTo>
                    <a:cubicBezTo>
                      <a:pt x="117" y="25"/>
                      <a:pt x="117" y="25"/>
                      <a:pt x="118" y="25"/>
                    </a:cubicBezTo>
                    <a:cubicBezTo>
                      <a:pt x="118" y="26"/>
                      <a:pt x="118" y="26"/>
                      <a:pt x="118" y="26"/>
                    </a:cubicBezTo>
                    <a:cubicBezTo>
                      <a:pt x="119" y="26"/>
                      <a:pt x="119" y="25"/>
                      <a:pt x="119" y="25"/>
                    </a:cubicBezTo>
                    <a:cubicBezTo>
                      <a:pt x="119" y="25"/>
                      <a:pt x="119" y="25"/>
                      <a:pt x="119" y="25"/>
                    </a:cubicBezTo>
                    <a:cubicBezTo>
                      <a:pt x="120" y="25"/>
                      <a:pt x="120" y="25"/>
                      <a:pt x="120" y="25"/>
                    </a:cubicBezTo>
                    <a:cubicBezTo>
                      <a:pt x="120" y="24"/>
                      <a:pt x="120" y="24"/>
                      <a:pt x="120" y="24"/>
                    </a:cubicBezTo>
                    <a:cubicBezTo>
                      <a:pt x="120" y="24"/>
                      <a:pt x="120" y="23"/>
                      <a:pt x="120" y="23"/>
                    </a:cubicBezTo>
                    <a:cubicBezTo>
                      <a:pt x="120" y="23"/>
                      <a:pt x="120" y="23"/>
                      <a:pt x="120" y="22"/>
                    </a:cubicBezTo>
                    <a:cubicBezTo>
                      <a:pt x="121" y="23"/>
                      <a:pt x="121" y="23"/>
                      <a:pt x="121" y="23"/>
                    </a:cubicBezTo>
                    <a:cubicBezTo>
                      <a:pt x="121" y="22"/>
                      <a:pt x="122" y="22"/>
                      <a:pt x="121" y="22"/>
                    </a:cubicBezTo>
                    <a:cubicBezTo>
                      <a:pt x="121" y="21"/>
                      <a:pt x="121" y="20"/>
                      <a:pt x="121" y="19"/>
                    </a:cubicBezTo>
                    <a:cubicBezTo>
                      <a:pt x="122" y="17"/>
                      <a:pt x="123" y="15"/>
                      <a:pt x="126" y="14"/>
                    </a:cubicBezTo>
                    <a:cubicBezTo>
                      <a:pt x="127" y="13"/>
                      <a:pt x="128" y="13"/>
                      <a:pt x="129" y="13"/>
                    </a:cubicBezTo>
                    <a:cubicBezTo>
                      <a:pt x="130" y="13"/>
                      <a:pt x="131" y="12"/>
                      <a:pt x="132" y="12"/>
                    </a:cubicBezTo>
                    <a:cubicBezTo>
                      <a:pt x="133" y="13"/>
                      <a:pt x="134" y="13"/>
                      <a:pt x="135" y="13"/>
                    </a:cubicBezTo>
                    <a:cubicBezTo>
                      <a:pt x="136" y="14"/>
                      <a:pt x="137" y="15"/>
                      <a:pt x="138" y="16"/>
                    </a:cubicBezTo>
                    <a:cubicBezTo>
                      <a:pt x="139" y="17"/>
                      <a:pt x="139" y="17"/>
                      <a:pt x="139" y="17"/>
                    </a:cubicBezTo>
                    <a:cubicBezTo>
                      <a:pt x="140" y="19"/>
                      <a:pt x="141" y="20"/>
                      <a:pt x="141" y="22"/>
                    </a:cubicBezTo>
                    <a:cubicBezTo>
                      <a:pt x="141" y="22"/>
                      <a:pt x="141" y="22"/>
                      <a:pt x="141" y="22"/>
                    </a:cubicBezTo>
                    <a:cubicBezTo>
                      <a:pt x="141" y="23"/>
                      <a:pt x="141" y="23"/>
                      <a:pt x="141" y="23"/>
                    </a:cubicBezTo>
                    <a:cubicBezTo>
                      <a:pt x="142" y="23"/>
                      <a:pt x="142" y="23"/>
                      <a:pt x="142" y="23"/>
                    </a:cubicBezTo>
                    <a:cubicBezTo>
                      <a:pt x="142" y="23"/>
                      <a:pt x="142" y="23"/>
                      <a:pt x="142" y="23"/>
                    </a:cubicBezTo>
                    <a:cubicBezTo>
                      <a:pt x="142" y="25"/>
                      <a:pt x="143" y="26"/>
                      <a:pt x="143" y="27"/>
                    </a:cubicBezTo>
                    <a:cubicBezTo>
                      <a:pt x="143" y="27"/>
                      <a:pt x="143" y="27"/>
                      <a:pt x="143" y="28"/>
                    </a:cubicBezTo>
                    <a:cubicBezTo>
                      <a:pt x="141" y="29"/>
                      <a:pt x="139" y="30"/>
                      <a:pt x="137" y="30"/>
                    </a:cubicBezTo>
                    <a:cubicBezTo>
                      <a:pt x="136" y="30"/>
                      <a:pt x="136" y="30"/>
                      <a:pt x="136" y="30"/>
                    </a:cubicBezTo>
                    <a:cubicBezTo>
                      <a:pt x="135" y="29"/>
                      <a:pt x="134" y="29"/>
                      <a:pt x="134" y="28"/>
                    </a:cubicBezTo>
                    <a:cubicBezTo>
                      <a:pt x="133" y="27"/>
                      <a:pt x="132" y="27"/>
                      <a:pt x="132" y="26"/>
                    </a:cubicBezTo>
                    <a:cubicBezTo>
                      <a:pt x="133" y="25"/>
                      <a:pt x="133" y="25"/>
                      <a:pt x="133" y="25"/>
                    </a:cubicBezTo>
                    <a:cubicBezTo>
                      <a:pt x="133" y="24"/>
                      <a:pt x="132" y="24"/>
                      <a:pt x="132" y="23"/>
                    </a:cubicBezTo>
                    <a:cubicBezTo>
                      <a:pt x="131" y="23"/>
                      <a:pt x="131" y="23"/>
                      <a:pt x="130" y="23"/>
                    </a:cubicBezTo>
                    <a:cubicBezTo>
                      <a:pt x="128" y="23"/>
                      <a:pt x="127" y="24"/>
                      <a:pt x="126" y="25"/>
                    </a:cubicBezTo>
                    <a:cubicBezTo>
                      <a:pt x="126" y="26"/>
                      <a:pt x="125" y="27"/>
                      <a:pt x="124" y="28"/>
                    </a:cubicBezTo>
                    <a:cubicBezTo>
                      <a:pt x="124" y="29"/>
                      <a:pt x="124" y="29"/>
                      <a:pt x="123" y="30"/>
                    </a:cubicBezTo>
                    <a:cubicBezTo>
                      <a:pt x="122" y="30"/>
                      <a:pt x="122" y="30"/>
                      <a:pt x="122" y="30"/>
                    </a:cubicBezTo>
                    <a:cubicBezTo>
                      <a:pt x="121" y="30"/>
                      <a:pt x="121" y="29"/>
                      <a:pt x="120" y="29"/>
                    </a:cubicBezTo>
                    <a:cubicBezTo>
                      <a:pt x="120" y="29"/>
                      <a:pt x="119" y="29"/>
                      <a:pt x="119" y="29"/>
                    </a:cubicBezTo>
                    <a:cubicBezTo>
                      <a:pt x="118" y="30"/>
                      <a:pt x="117" y="32"/>
                      <a:pt x="117" y="33"/>
                    </a:cubicBezTo>
                    <a:cubicBezTo>
                      <a:pt x="116" y="33"/>
                      <a:pt x="115" y="33"/>
                      <a:pt x="115" y="33"/>
                    </a:cubicBezTo>
                    <a:cubicBezTo>
                      <a:pt x="114" y="33"/>
                      <a:pt x="113" y="34"/>
                      <a:pt x="113" y="35"/>
                    </a:cubicBezTo>
                    <a:cubicBezTo>
                      <a:pt x="113" y="36"/>
                      <a:pt x="114" y="36"/>
                      <a:pt x="115" y="36"/>
                    </a:cubicBezTo>
                    <a:cubicBezTo>
                      <a:pt x="116" y="36"/>
                      <a:pt x="117" y="36"/>
                      <a:pt x="118" y="36"/>
                    </a:cubicBezTo>
                    <a:cubicBezTo>
                      <a:pt x="119" y="36"/>
                      <a:pt x="119" y="36"/>
                      <a:pt x="119" y="36"/>
                    </a:cubicBezTo>
                    <a:cubicBezTo>
                      <a:pt x="120" y="35"/>
                      <a:pt x="120" y="35"/>
                      <a:pt x="120" y="35"/>
                    </a:cubicBezTo>
                    <a:cubicBezTo>
                      <a:pt x="120" y="34"/>
                      <a:pt x="120" y="33"/>
                      <a:pt x="120" y="33"/>
                    </a:cubicBezTo>
                    <a:cubicBezTo>
                      <a:pt x="121" y="33"/>
                      <a:pt x="121" y="33"/>
                      <a:pt x="122" y="33"/>
                    </a:cubicBezTo>
                    <a:cubicBezTo>
                      <a:pt x="123" y="33"/>
                      <a:pt x="124" y="33"/>
                      <a:pt x="125" y="32"/>
                    </a:cubicBezTo>
                    <a:cubicBezTo>
                      <a:pt x="126" y="31"/>
                      <a:pt x="127" y="30"/>
                      <a:pt x="127" y="29"/>
                    </a:cubicBezTo>
                    <a:cubicBezTo>
                      <a:pt x="128" y="29"/>
                      <a:pt x="128" y="28"/>
                      <a:pt x="129" y="27"/>
                    </a:cubicBezTo>
                    <a:cubicBezTo>
                      <a:pt x="129" y="27"/>
                      <a:pt x="129" y="26"/>
                      <a:pt x="129" y="26"/>
                    </a:cubicBezTo>
                    <a:cubicBezTo>
                      <a:pt x="130" y="28"/>
                      <a:pt x="130" y="29"/>
                      <a:pt x="131" y="30"/>
                    </a:cubicBezTo>
                    <a:cubicBezTo>
                      <a:pt x="133" y="32"/>
                      <a:pt x="134" y="32"/>
                      <a:pt x="136" y="33"/>
                    </a:cubicBezTo>
                    <a:cubicBezTo>
                      <a:pt x="137" y="33"/>
                      <a:pt x="137" y="33"/>
                      <a:pt x="137" y="33"/>
                    </a:cubicBezTo>
                    <a:cubicBezTo>
                      <a:pt x="139" y="33"/>
                      <a:pt x="142" y="32"/>
                      <a:pt x="144" y="31"/>
                    </a:cubicBezTo>
                    <a:cubicBezTo>
                      <a:pt x="144" y="31"/>
                      <a:pt x="144" y="31"/>
                      <a:pt x="145" y="31"/>
                    </a:cubicBezTo>
                    <a:cubicBezTo>
                      <a:pt x="146" y="30"/>
                      <a:pt x="148" y="30"/>
                      <a:pt x="149" y="30"/>
                    </a:cubicBezTo>
                    <a:cubicBezTo>
                      <a:pt x="154" y="30"/>
                      <a:pt x="159" y="32"/>
                      <a:pt x="162" y="36"/>
                    </a:cubicBezTo>
                    <a:close/>
                    <a:moveTo>
                      <a:pt x="143" y="159"/>
                    </a:moveTo>
                    <a:cubicBezTo>
                      <a:pt x="143" y="159"/>
                      <a:pt x="143" y="159"/>
                      <a:pt x="143" y="158"/>
                    </a:cubicBezTo>
                    <a:cubicBezTo>
                      <a:pt x="144" y="159"/>
                      <a:pt x="145" y="159"/>
                      <a:pt x="147" y="159"/>
                    </a:cubicBezTo>
                    <a:cubicBezTo>
                      <a:pt x="147" y="159"/>
                      <a:pt x="147" y="159"/>
                      <a:pt x="147" y="159"/>
                    </a:cubicBezTo>
                    <a:cubicBezTo>
                      <a:pt x="149" y="159"/>
                      <a:pt x="150" y="158"/>
                      <a:pt x="152" y="157"/>
                    </a:cubicBezTo>
                    <a:cubicBezTo>
                      <a:pt x="151" y="158"/>
                      <a:pt x="151" y="158"/>
                      <a:pt x="151" y="159"/>
                    </a:cubicBezTo>
                    <a:cubicBezTo>
                      <a:pt x="150" y="160"/>
                      <a:pt x="148" y="161"/>
                      <a:pt x="146" y="161"/>
                    </a:cubicBezTo>
                    <a:cubicBezTo>
                      <a:pt x="145" y="161"/>
                      <a:pt x="145" y="161"/>
                      <a:pt x="144" y="160"/>
                    </a:cubicBezTo>
                    <a:cubicBezTo>
                      <a:pt x="143" y="160"/>
                      <a:pt x="143" y="160"/>
                      <a:pt x="143" y="159"/>
                    </a:cubicBezTo>
                    <a:close/>
                    <a:moveTo>
                      <a:pt x="153" y="184"/>
                    </a:moveTo>
                    <a:cubicBezTo>
                      <a:pt x="153" y="184"/>
                      <a:pt x="153" y="184"/>
                      <a:pt x="153" y="184"/>
                    </a:cubicBezTo>
                    <a:cubicBezTo>
                      <a:pt x="152" y="184"/>
                      <a:pt x="152" y="184"/>
                      <a:pt x="152" y="184"/>
                    </a:cubicBezTo>
                    <a:cubicBezTo>
                      <a:pt x="151" y="184"/>
                      <a:pt x="150" y="183"/>
                      <a:pt x="149" y="182"/>
                    </a:cubicBezTo>
                    <a:cubicBezTo>
                      <a:pt x="149" y="182"/>
                      <a:pt x="150" y="181"/>
                      <a:pt x="151" y="180"/>
                    </a:cubicBezTo>
                    <a:cubicBezTo>
                      <a:pt x="151" y="180"/>
                      <a:pt x="151" y="180"/>
                      <a:pt x="151" y="180"/>
                    </a:cubicBezTo>
                    <a:cubicBezTo>
                      <a:pt x="151" y="179"/>
                      <a:pt x="151" y="179"/>
                      <a:pt x="151" y="178"/>
                    </a:cubicBezTo>
                    <a:cubicBezTo>
                      <a:pt x="151" y="178"/>
                      <a:pt x="151" y="178"/>
                      <a:pt x="152" y="178"/>
                    </a:cubicBezTo>
                    <a:cubicBezTo>
                      <a:pt x="152" y="181"/>
                      <a:pt x="152" y="182"/>
                      <a:pt x="153" y="184"/>
                    </a:cubicBezTo>
                    <a:close/>
                    <a:moveTo>
                      <a:pt x="155" y="185"/>
                    </a:moveTo>
                    <a:cubicBezTo>
                      <a:pt x="154" y="183"/>
                      <a:pt x="154" y="181"/>
                      <a:pt x="153" y="180"/>
                    </a:cubicBezTo>
                    <a:cubicBezTo>
                      <a:pt x="154" y="180"/>
                      <a:pt x="155" y="181"/>
                      <a:pt x="156" y="181"/>
                    </a:cubicBezTo>
                    <a:cubicBezTo>
                      <a:pt x="156" y="181"/>
                      <a:pt x="156" y="181"/>
                      <a:pt x="156" y="182"/>
                    </a:cubicBezTo>
                    <a:cubicBezTo>
                      <a:pt x="156" y="183"/>
                      <a:pt x="156" y="183"/>
                      <a:pt x="157" y="184"/>
                    </a:cubicBezTo>
                    <a:cubicBezTo>
                      <a:pt x="156" y="184"/>
                      <a:pt x="155" y="185"/>
                      <a:pt x="155" y="185"/>
                    </a:cubicBezTo>
                    <a:cubicBezTo>
                      <a:pt x="155" y="185"/>
                      <a:pt x="155" y="185"/>
                      <a:pt x="155" y="185"/>
                    </a:cubicBezTo>
                    <a:close/>
                    <a:moveTo>
                      <a:pt x="158" y="184"/>
                    </a:moveTo>
                    <a:cubicBezTo>
                      <a:pt x="158" y="183"/>
                      <a:pt x="158" y="182"/>
                      <a:pt x="158" y="182"/>
                    </a:cubicBezTo>
                    <a:cubicBezTo>
                      <a:pt x="158" y="181"/>
                      <a:pt x="158" y="181"/>
                      <a:pt x="158" y="181"/>
                    </a:cubicBezTo>
                    <a:cubicBezTo>
                      <a:pt x="159" y="181"/>
                      <a:pt x="159" y="181"/>
                      <a:pt x="160" y="181"/>
                    </a:cubicBezTo>
                    <a:cubicBezTo>
                      <a:pt x="161" y="181"/>
                      <a:pt x="161" y="181"/>
                      <a:pt x="162" y="181"/>
                    </a:cubicBezTo>
                    <a:cubicBezTo>
                      <a:pt x="163" y="181"/>
                      <a:pt x="163" y="181"/>
                      <a:pt x="164" y="181"/>
                    </a:cubicBezTo>
                    <a:cubicBezTo>
                      <a:pt x="162" y="182"/>
                      <a:pt x="160" y="183"/>
                      <a:pt x="158" y="184"/>
                    </a:cubicBezTo>
                    <a:close/>
                    <a:moveTo>
                      <a:pt x="140" y="195"/>
                    </a:moveTo>
                    <a:cubicBezTo>
                      <a:pt x="140" y="195"/>
                      <a:pt x="140" y="194"/>
                      <a:pt x="140" y="194"/>
                    </a:cubicBezTo>
                    <a:cubicBezTo>
                      <a:pt x="140" y="194"/>
                      <a:pt x="140" y="194"/>
                      <a:pt x="140" y="194"/>
                    </a:cubicBezTo>
                    <a:cubicBezTo>
                      <a:pt x="140" y="195"/>
                      <a:pt x="140" y="195"/>
                      <a:pt x="140" y="195"/>
                    </a:cubicBezTo>
                    <a:close/>
                    <a:moveTo>
                      <a:pt x="137" y="193"/>
                    </a:moveTo>
                    <a:cubicBezTo>
                      <a:pt x="137" y="193"/>
                      <a:pt x="137" y="193"/>
                      <a:pt x="137" y="194"/>
                    </a:cubicBezTo>
                    <a:cubicBezTo>
                      <a:pt x="137" y="193"/>
                      <a:pt x="137" y="193"/>
                      <a:pt x="137" y="193"/>
                    </a:cubicBezTo>
                    <a:cubicBezTo>
                      <a:pt x="137" y="193"/>
                      <a:pt x="137" y="193"/>
                      <a:pt x="137" y="193"/>
                    </a:cubicBezTo>
                    <a:close/>
                    <a:moveTo>
                      <a:pt x="134" y="192"/>
                    </a:moveTo>
                    <a:cubicBezTo>
                      <a:pt x="134" y="192"/>
                      <a:pt x="134" y="192"/>
                      <a:pt x="134" y="192"/>
                    </a:cubicBezTo>
                    <a:cubicBezTo>
                      <a:pt x="134" y="191"/>
                      <a:pt x="134" y="191"/>
                      <a:pt x="134" y="191"/>
                    </a:cubicBezTo>
                    <a:cubicBezTo>
                      <a:pt x="134" y="191"/>
                      <a:pt x="134" y="191"/>
                      <a:pt x="134" y="192"/>
                    </a:cubicBezTo>
                    <a:close/>
                    <a:moveTo>
                      <a:pt x="134" y="194"/>
                    </a:moveTo>
                    <a:cubicBezTo>
                      <a:pt x="134" y="194"/>
                      <a:pt x="134" y="194"/>
                      <a:pt x="134" y="193"/>
                    </a:cubicBezTo>
                    <a:cubicBezTo>
                      <a:pt x="134" y="193"/>
                      <a:pt x="135" y="193"/>
                      <a:pt x="135" y="193"/>
                    </a:cubicBezTo>
                    <a:cubicBezTo>
                      <a:pt x="135" y="193"/>
                      <a:pt x="135" y="193"/>
                      <a:pt x="135" y="193"/>
                    </a:cubicBezTo>
                    <a:cubicBezTo>
                      <a:pt x="136" y="194"/>
                      <a:pt x="136" y="194"/>
                      <a:pt x="136" y="194"/>
                    </a:cubicBezTo>
                    <a:cubicBezTo>
                      <a:pt x="135" y="194"/>
                      <a:pt x="135" y="194"/>
                      <a:pt x="134" y="194"/>
                    </a:cubicBezTo>
                    <a:close/>
                    <a:moveTo>
                      <a:pt x="143" y="197"/>
                    </a:moveTo>
                    <a:cubicBezTo>
                      <a:pt x="143" y="198"/>
                      <a:pt x="144" y="198"/>
                      <a:pt x="145" y="198"/>
                    </a:cubicBezTo>
                    <a:cubicBezTo>
                      <a:pt x="144" y="199"/>
                      <a:pt x="144" y="199"/>
                      <a:pt x="143" y="199"/>
                    </a:cubicBezTo>
                    <a:cubicBezTo>
                      <a:pt x="143" y="199"/>
                      <a:pt x="143" y="198"/>
                      <a:pt x="143" y="197"/>
                    </a:cubicBezTo>
                    <a:close/>
                    <a:moveTo>
                      <a:pt x="53" y="218"/>
                    </a:moveTo>
                    <a:cubicBezTo>
                      <a:pt x="55" y="217"/>
                      <a:pt x="56" y="216"/>
                      <a:pt x="57" y="215"/>
                    </a:cubicBezTo>
                    <a:cubicBezTo>
                      <a:pt x="57" y="215"/>
                      <a:pt x="57" y="215"/>
                      <a:pt x="58" y="215"/>
                    </a:cubicBezTo>
                    <a:cubicBezTo>
                      <a:pt x="57" y="216"/>
                      <a:pt x="57" y="217"/>
                      <a:pt x="56" y="219"/>
                    </a:cubicBezTo>
                    <a:cubicBezTo>
                      <a:pt x="55" y="218"/>
                      <a:pt x="54" y="218"/>
                      <a:pt x="53" y="218"/>
                    </a:cubicBezTo>
                    <a:close/>
                    <a:moveTo>
                      <a:pt x="49" y="216"/>
                    </a:moveTo>
                    <a:cubicBezTo>
                      <a:pt x="50" y="215"/>
                      <a:pt x="51" y="215"/>
                      <a:pt x="51" y="214"/>
                    </a:cubicBezTo>
                    <a:cubicBezTo>
                      <a:pt x="51" y="215"/>
                      <a:pt x="51" y="216"/>
                      <a:pt x="51" y="217"/>
                    </a:cubicBezTo>
                    <a:cubicBezTo>
                      <a:pt x="50" y="217"/>
                      <a:pt x="49" y="216"/>
                      <a:pt x="49" y="216"/>
                    </a:cubicBezTo>
                    <a:close/>
                    <a:moveTo>
                      <a:pt x="24" y="189"/>
                    </a:moveTo>
                    <a:cubicBezTo>
                      <a:pt x="25" y="188"/>
                      <a:pt x="26" y="188"/>
                      <a:pt x="27" y="188"/>
                    </a:cubicBezTo>
                    <a:cubicBezTo>
                      <a:pt x="27" y="188"/>
                      <a:pt x="27" y="189"/>
                      <a:pt x="26" y="190"/>
                    </a:cubicBezTo>
                    <a:cubicBezTo>
                      <a:pt x="26" y="189"/>
                      <a:pt x="25" y="189"/>
                      <a:pt x="24" y="189"/>
                    </a:cubicBezTo>
                    <a:close/>
                    <a:moveTo>
                      <a:pt x="28" y="181"/>
                    </a:moveTo>
                    <a:cubicBezTo>
                      <a:pt x="28" y="181"/>
                      <a:pt x="28" y="181"/>
                      <a:pt x="28" y="182"/>
                    </a:cubicBezTo>
                    <a:cubicBezTo>
                      <a:pt x="28" y="182"/>
                      <a:pt x="28" y="183"/>
                      <a:pt x="27" y="184"/>
                    </a:cubicBezTo>
                    <a:cubicBezTo>
                      <a:pt x="25" y="183"/>
                      <a:pt x="23" y="182"/>
                      <a:pt x="22" y="181"/>
                    </a:cubicBezTo>
                    <a:cubicBezTo>
                      <a:pt x="22" y="181"/>
                      <a:pt x="23" y="181"/>
                      <a:pt x="24" y="181"/>
                    </a:cubicBezTo>
                    <a:cubicBezTo>
                      <a:pt x="24" y="181"/>
                      <a:pt x="25" y="181"/>
                      <a:pt x="25" y="181"/>
                    </a:cubicBezTo>
                    <a:cubicBezTo>
                      <a:pt x="26" y="181"/>
                      <a:pt x="27" y="181"/>
                      <a:pt x="28" y="181"/>
                    </a:cubicBezTo>
                    <a:close/>
                    <a:moveTo>
                      <a:pt x="46" y="194"/>
                    </a:moveTo>
                    <a:cubicBezTo>
                      <a:pt x="46" y="194"/>
                      <a:pt x="46" y="194"/>
                      <a:pt x="46" y="194"/>
                    </a:cubicBezTo>
                    <a:cubicBezTo>
                      <a:pt x="46" y="194"/>
                      <a:pt x="46" y="195"/>
                      <a:pt x="46" y="195"/>
                    </a:cubicBezTo>
                    <a:cubicBezTo>
                      <a:pt x="46" y="195"/>
                      <a:pt x="46" y="195"/>
                      <a:pt x="46" y="194"/>
                    </a:cubicBezTo>
                    <a:close/>
                    <a:moveTo>
                      <a:pt x="48" y="193"/>
                    </a:moveTo>
                    <a:cubicBezTo>
                      <a:pt x="48" y="193"/>
                      <a:pt x="48" y="193"/>
                      <a:pt x="48" y="193"/>
                    </a:cubicBezTo>
                    <a:cubicBezTo>
                      <a:pt x="48" y="193"/>
                      <a:pt x="48" y="193"/>
                      <a:pt x="48" y="194"/>
                    </a:cubicBezTo>
                    <a:cubicBezTo>
                      <a:pt x="48" y="193"/>
                      <a:pt x="48" y="193"/>
                      <a:pt x="48" y="193"/>
                    </a:cubicBezTo>
                    <a:close/>
                    <a:moveTo>
                      <a:pt x="50" y="193"/>
                    </a:moveTo>
                    <a:cubicBezTo>
                      <a:pt x="50" y="193"/>
                      <a:pt x="50" y="193"/>
                      <a:pt x="51" y="193"/>
                    </a:cubicBezTo>
                    <a:cubicBezTo>
                      <a:pt x="51" y="193"/>
                      <a:pt x="51" y="193"/>
                      <a:pt x="52" y="193"/>
                    </a:cubicBezTo>
                    <a:cubicBezTo>
                      <a:pt x="52" y="194"/>
                      <a:pt x="52" y="194"/>
                      <a:pt x="52" y="194"/>
                    </a:cubicBezTo>
                    <a:cubicBezTo>
                      <a:pt x="51" y="194"/>
                      <a:pt x="50" y="194"/>
                      <a:pt x="50" y="194"/>
                    </a:cubicBezTo>
                    <a:cubicBezTo>
                      <a:pt x="50" y="194"/>
                      <a:pt x="50" y="194"/>
                      <a:pt x="50" y="193"/>
                    </a:cubicBezTo>
                    <a:close/>
                    <a:moveTo>
                      <a:pt x="51" y="192"/>
                    </a:moveTo>
                    <a:cubicBezTo>
                      <a:pt x="52" y="191"/>
                      <a:pt x="52" y="191"/>
                      <a:pt x="52" y="191"/>
                    </a:cubicBezTo>
                    <a:cubicBezTo>
                      <a:pt x="52" y="191"/>
                      <a:pt x="52" y="191"/>
                      <a:pt x="52" y="192"/>
                    </a:cubicBezTo>
                    <a:cubicBezTo>
                      <a:pt x="52" y="192"/>
                      <a:pt x="52" y="192"/>
                      <a:pt x="51" y="192"/>
                    </a:cubicBezTo>
                    <a:close/>
                    <a:moveTo>
                      <a:pt x="43" y="199"/>
                    </a:moveTo>
                    <a:cubicBezTo>
                      <a:pt x="42" y="199"/>
                      <a:pt x="41" y="199"/>
                      <a:pt x="41" y="198"/>
                    </a:cubicBezTo>
                    <a:cubicBezTo>
                      <a:pt x="41" y="198"/>
                      <a:pt x="42" y="198"/>
                      <a:pt x="43" y="197"/>
                    </a:cubicBezTo>
                    <a:cubicBezTo>
                      <a:pt x="43" y="198"/>
                      <a:pt x="43" y="199"/>
                      <a:pt x="43" y="199"/>
                    </a:cubicBezTo>
                    <a:close/>
                    <a:moveTo>
                      <a:pt x="28" y="190"/>
                    </a:moveTo>
                    <a:cubicBezTo>
                      <a:pt x="29" y="189"/>
                      <a:pt x="29" y="188"/>
                      <a:pt x="29" y="187"/>
                    </a:cubicBezTo>
                    <a:cubicBezTo>
                      <a:pt x="30" y="188"/>
                      <a:pt x="30" y="188"/>
                      <a:pt x="31" y="188"/>
                    </a:cubicBezTo>
                    <a:cubicBezTo>
                      <a:pt x="31" y="188"/>
                      <a:pt x="31" y="188"/>
                      <a:pt x="31" y="188"/>
                    </a:cubicBezTo>
                    <a:cubicBezTo>
                      <a:pt x="31" y="188"/>
                      <a:pt x="31" y="189"/>
                      <a:pt x="31" y="189"/>
                    </a:cubicBezTo>
                    <a:cubicBezTo>
                      <a:pt x="30" y="189"/>
                      <a:pt x="29" y="190"/>
                      <a:pt x="28" y="190"/>
                    </a:cubicBezTo>
                    <a:close/>
                    <a:moveTo>
                      <a:pt x="24" y="187"/>
                    </a:moveTo>
                    <a:cubicBezTo>
                      <a:pt x="24" y="186"/>
                      <a:pt x="24" y="186"/>
                      <a:pt x="24" y="186"/>
                    </a:cubicBezTo>
                    <a:cubicBezTo>
                      <a:pt x="24" y="186"/>
                      <a:pt x="25" y="186"/>
                      <a:pt x="25" y="186"/>
                    </a:cubicBezTo>
                    <a:cubicBezTo>
                      <a:pt x="25" y="186"/>
                      <a:pt x="24" y="187"/>
                      <a:pt x="24" y="187"/>
                    </a:cubicBezTo>
                    <a:close/>
                    <a:moveTo>
                      <a:pt x="20" y="184"/>
                    </a:moveTo>
                    <a:cubicBezTo>
                      <a:pt x="21" y="184"/>
                      <a:pt x="21" y="184"/>
                      <a:pt x="21" y="184"/>
                    </a:cubicBezTo>
                    <a:cubicBezTo>
                      <a:pt x="21" y="184"/>
                      <a:pt x="21" y="185"/>
                      <a:pt x="20" y="185"/>
                    </a:cubicBezTo>
                    <a:cubicBezTo>
                      <a:pt x="20" y="184"/>
                      <a:pt x="20" y="184"/>
                      <a:pt x="20" y="184"/>
                    </a:cubicBezTo>
                    <a:close/>
                    <a:moveTo>
                      <a:pt x="35" y="180"/>
                    </a:moveTo>
                    <a:cubicBezTo>
                      <a:pt x="35" y="180"/>
                      <a:pt x="35" y="180"/>
                      <a:pt x="35" y="180"/>
                    </a:cubicBezTo>
                    <a:cubicBezTo>
                      <a:pt x="36" y="181"/>
                      <a:pt x="36" y="182"/>
                      <a:pt x="37" y="182"/>
                    </a:cubicBezTo>
                    <a:cubicBezTo>
                      <a:pt x="36" y="183"/>
                      <a:pt x="35" y="184"/>
                      <a:pt x="34" y="184"/>
                    </a:cubicBezTo>
                    <a:cubicBezTo>
                      <a:pt x="34" y="184"/>
                      <a:pt x="33" y="184"/>
                      <a:pt x="33" y="184"/>
                    </a:cubicBezTo>
                    <a:cubicBezTo>
                      <a:pt x="33" y="184"/>
                      <a:pt x="33" y="184"/>
                      <a:pt x="33" y="184"/>
                    </a:cubicBezTo>
                    <a:cubicBezTo>
                      <a:pt x="33" y="182"/>
                      <a:pt x="34" y="181"/>
                      <a:pt x="34" y="179"/>
                    </a:cubicBezTo>
                    <a:cubicBezTo>
                      <a:pt x="34" y="178"/>
                      <a:pt x="34" y="178"/>
                      <a:pt x="34" y="178"/>
                    </a:cubicBezTo>
                    <a:cubicBezTo>
                      <a:pt x="35" y="179"/>
                      <a:pt x="35" y="179"/>
                      <a:pt x="35" y="180"/>
                    </a:cubicBezTo>
                    <a:close/>
                    <a:moveTo>
                      <a:pt x="31" y="185"/>
                    </a:moveTo>
                    <a:cubicBezTo>
                      <a:pt x="31" y="185"/>
                      <a:pt x="31" y="185"/>
                      <a:pt x="31" y="185"/>
                    </a:cubicBezTo>
                    <a:cubicBezTo>
                      <a:pt x="30" y="185"/>
                      <a:pt x="30" y="184"/>
                      <a:pt x="29" y="184"/>
                    </a:cubicBezTo>
                    <a:cubicBezTo>
                      <a:pt x="29" y="183"/>
                      <a:pt x="29" y="183"/>
                      <a:pt x="29" y="182"/>
                    </a:cubicBezTo>
                    <a:cubicBezTo>
                      <a:pt x="29" y="181"/>
                      <a:pt x="29" y="181"/>
                      <a:pt x="29" y="181"/>
                    </a:cubicBezTo>
                    <a:cubicBezTo>
                      <a:pt x="30" y="181"/>
                      <a:pt x="31" y="180"/>
                      <a:pt x="32" y="180"/>
                    </a:cubicBezTo>
                    <a:cubicBezTo>
                      <a:pt x="32" y="181"/>
                      <a:pt x="31" y="183"/>
                      <a:pt x="31" y="185"/>
                    </a:cubicBezTo>
                    <a:close/>
                    <a:moveTo>
                      <a:pt x="22" y="186"/>
                    </a:moveTo>
                    <a:cubicBezTo>
                      <a:pt x="22" y="186"/>
                      <a:pt x="22" y="187"/>
                      <a:pt x="22" y="187"/>
                    </a:cubicBezTo>
                    <a:cubicBezTo>
                      <a:pt x="22" y="187"/>
                      <a:pt x="22" y="187"/>
                      <a:pt x="21" y="186"/>
                    </a:cubicBezTo>
                    <a:cubicBezTo>
                      <a:pt x="22" y="186"/>
                      <a:pt x="22" y="186"/>
                      <a:pt x="22" y="186"/>
                    </a:cubicBezTo>
                    <a:close/>
                    <a:moveTo>
                      <a:pt x="30" y="192"/>
                    </a:moveTo>
                    <a:cubicBezTo>
                      <a:pt x="30" y="192"/>
                      <a:pt x="30" y="192"/>
                      <a:pt x="31" y="191"/>
                    </a:cubicBezTo>
                    <a:cubicBezTo>
                      <a:pt x="30" y="192"/>
                      <a:pt x="30" y="193"/>
                      <a:pt x="29" y="194"/>
                    </a:cubicBezTo>
                    <a:cubicBezTo>
                      <a:pt x="30" y="194"/>
                      <a:pt x="30" y="194"/>
                      <a:pt x="30" y="193"/>
                    </a:cubicBezTo>
                    <a:cubicBezTo>
                      <a:pt x="30" y="193"/>
                      <a:pt x="30" y="192"/>
                      <a:pt x="30" y="192"/>
                    </a:cubicBezTo>
                    <a:close/>
                    <a:moveTo>
                      <a:pt x="32" y="192"/>
                    </a:moveTo>
                    <a:cubicBezTo>
                      <a:pt x="33" y="193"/>
                      <a:pt x="33" y="194"/>
                      <a:pt x="33" y="194"/>
                    </a:cubicBezTo>
                    <a:cubicBezTo>
                      <a:pt x="32" y="195"/>
                      <a:pt x="32" y="195"/>
                      <a:pt x="31" y="196"/>
                    </a:cubicBezTo>
                    <a:cubicBezTo>
                      <a:pt x="32" y="195"/>
                      <a:pt x="32" y="194"/>
                      <a:pt x="32" y="192"/>
                    </a:cubicBezTo>
                    <a:close/>
                    <a:moveTo>
                      <a:pt x="42" y="203"/>
                    </a:moveTo>
                    <a:cubicBezTo>
                      <a:pt x="42" y="203"/>
                      <a:pt x="42" y="202"/>
                      <a:pt x="42" y="202"/>
                    </a:cubicBezTo>
                    <a:cubicBezTo>
                      <a:pt x="42" y="202"/>
                      <a:pt x="43" y="202"/>
                      <a:pt x="43" y="203"/>
                    </a:cubicBezTo>
                    <a:cubicBezTo>
                      <a:pt x="43" y="203"/>
                      <a:pt x="42" y="203"/>
                      <a:pt x="42" y="203"/>
                    </a:cubicBezTo>
                    <a:close/>
                    <a:moveTo>
                      <a:pt x="50" y="210"/>
                    </a:moveTo>
                    <a:cubicBezTo>
                      <a:pt x="51" y="211"/>
                      <a:pt x="51" y="211"/>
                      <a:pt x="52" y="212"/>
                    </a:cubicBezTo>
                    <a:cubicBezTo>
                      <a:pt x="51" y="212"/>
                      <a:pt x="50" y="213"/>
                      <a:pt x="49" y="214"/>
                    </a:cubicBezTo>
                    <a:cubicBezTo>
                      <a:pt x="49" y="212"/>
                      <a:pt x="50" y="211"/>
                      <a:pt x="50" y="210"/>
                    </a:cubicBezTo>
                    <a:close/>
                    <a:moveTo>
                      <a:pt x="55" y="214"/>
                    </a:moveTo>
                    <a:cubicBezTo>
                      <a:pt x="55" y="214"/>
                      <a:pt x="54" y="215"/>
                      <a:pt x="53" y="215"/>
                    </a:cubicBezTo>
                    <a:cubicBezTo>
                      <a:pt x="54" y="215"/>
                      <a:pt x="54" y="214"/>
                      <a:pt x="54" y="213"/>
                    </a:cubicBezTo>
                    <a:cubicBezTo>
                      <a:pt x="54" y="213"/>
                      <a:pt x="55" y="214"/>
                      <a:pt x="55" y="214"/>
                    </a:cubicBezTo>
                    <a:close/>
                    <a:moveTo>
                      <a:pt x="66" y="216"/>
                    </a:moveTo>
                    <a:cubicBezTo>
                      <a:pt x="66" y="216"/>
                      <a:pt x="66" y="216"/>
                      <a:pt x="67" y="216"/>
                    </a:cubicBezTo>
                    <a:cubicBezTo>
                      <a:pt x="66" y="217"/>
                      <a:pt x="66" y="217"/>
                      <a:pt x="66" y="217"/>
                    </a:cubicBezTo>
                    <a:cubicBezTo>
                      <a:pt x="66" y="217"/>
                      <a:pt x="66" y="217"/>
                      <a:pt x="66" y="216"/>
                    </a:cubicBezTo>
                    <a:close/>
                    <a:moveTo>
                      <a:pt x="59" y="215"/>
                    </a:moveTo>
                    <a:cubicBezTo>
                      <a:pt x="60" y="216"/>
                      <a:pt x="61" y="216"/>
                      <a:pt x="62" y="216"/>
                    </a:cubicBezTo>
                    <a:cubicBezTo>
                      <a:pt x="61" y="217"/>
                      <a:pt x="60" y="217"/>
                      <a:pt x="59" y="218"/>
                    </a:cubicBezTo>
                    <a:cubicBezTo>
                      <a:pt x="59" y="217"/>
                      <a:pt x="59" y="216"/>
                      <a:pt x="59" y="215"/>
                    </a:cubicBezTo>
                    <a:close/>
                    <a:moveTo>
                      <a:pt x="64" y="217"/>
                    </a:moveTo>
                    <a:cubicBezTo>
                      <a:pt x="64" y="218"/>
                      <a:pt x="63" y="219"/>
                      <a:pt x="63" y="219"/>
                    </a:cubicBezTo>
                    <a:cubicBezTo>
                      <a:pt x="62" y="219"/>
                      <a:pt x="61" y="219"/>
                      <a:pt x="60" y="219"/>
                    </a:cubicBezTo>
                    <a:cubicBezTo>
                      <a:pt x="61" y="219"/>
                      <a:pt x="63" y="218"/>
                      <a:pt x="64" y="217"/>
                    </a:cubicBezTo>
                    <a:close/>
                    <a:moveTo>
                      <a:pt x="70" y="216"/>
                    </a:moveTo>
                    <a:cubicBezTo>
                      <a:pt x="70" y="216"/>
                      <a:pt x="71" y="216"/>
                      <a:pt x="72" y="216"/>
                    </a:cubicBezTo>
                    <a:cubicBezTo>
                      <a:pt x="72" y="216"/>
                      <a:pt x="72" y="217"/>
                      <a:pt x="72" y="218"/>
                    </a:cubicBezTo>
                    <a:cubicBezTo>
                      <a:pt x="73" y="218"/>
                      <a:pt x="73" y="218"/>
                      <a:pt x="73" y="218"/>
                    </a:cubicBezTo>
                    <a:cubicBezTo>
                      <a:pt x="71" y="219"/>
                      <a:pt x="69" y="219"/>
                      <a:pt x="66" y="219"/>
                    </a:cubicBezTo>
                    <a:cubicBezTo>
                      <a:pt x="68" y="218"/>
                      <a:pt x="69" y="217"/>
                      <a:pt x="70" y="216"/>
                    </a:cubicBezTo>
                    <a:close/>
                    <a:moveTo>
                      <a:pt x="81" y="204"/>
                    </a:moveTo>
                    <a:cubicBezTo>
                      <a:pt x="84" y="201"/>
                      <a:pt x="85" y="198"/>
                      <a:pt x="87" y="195"/>
                    </a:cubicBezTo>
                    <a:cubicBezTo>
                      <a:pt x="87" y="197"/>
                      <a:pt x="86" y="199"/>
                      <a:pt x="85" y="201"/>
                    </a:cubicBezTo>
                    <a:cubicBezTo>
                      <a:pt x="84" y="204"/>
                      <a:pt x="82" y="206"/>
                      <a:pt x="79" y="208"/>
                    </a:cubicBezTo>
                    <a:cubicBezTo>
                      <a:pt x="80" y="207"/>
                      <a:pt x="81" y="205"/>
                      <a:pt x="81" y="204"/>
                    </a:cubicBezTo>
                    <a:close/>
                    <a:moveTo>
                      <a:pt x="74" y="216"/>
                    </a:moveTo>
                    <a:cubicBezTo>
                      <a:pt x="74" y="215"/>
                      <a:pt x="74" y="215"/>
                      <a:pt x="74" y="215"/>
                    </a:cubicBezTo>
                    <a:cubicBezTo>
                      <a:pt x="74" y="215"/>
                      <a:pt x="74" y="215"/>
                      <a:pt x="75" y="215"/>
                    </a:cubicBezTo>
                    <a:cubicBezTo>
                      <a:pt x="75" y="215"/>
                      <a:pt x="74" y="215"/>
                      <a:pt x="74" y="216"/>
                    </a:cubicBezTo>
                    <a:close/>
                    <a:moveTo>
                      <a:pt x="82" y="210"/>
                    </a:moveTo>
                    <a:cubicBezTo>
                      <a:pt x="83" y="211"/>
                      <a:pt x="83" y="211"/>
                      <a:pt x="83" y="211"/>
                    </a:cubicBezTo>
                    <a:cubicBezTo>
                      <a:pt x="83" y="211"/>
                      <a:pt x="84" y="211"/>
                      <a:pt x="85" y="211"/>
                    </a:cubicBezTo>
                    <a:cubicBezTo>
                      <a:pt x="85" y="211"/>
                      <a:pt x="85" y="211"/>
                      <a:pt x="85" y="211"/>
                    </a:cubicBezTo>
                    <a:cubicBezTo>
                      <a:pt x="82" y="214"/>
                      <a:pt x="78" y="216"/>
                      <a:pt x="75" y="217"/>
                    </a:cubicBezTo>
                    <a:cubicBezTo>
                      <a:pt x="77" y="215"/>
                      <a:pt x="80" y="213"/>
                      <a:pt x="82" y="210"/>
                    </a:cubicBezTo>
                    <a:close/>
                    <a:moveTo>
                      <a:pt x="86" y="207"/>
                    </a:moveTo>
                    <a:cubicBezTo>
                      <a:pt x="86" y="208"/>
                      <a:pt x="85" y="209"/>
                      <a:pt x="85" y="209"/>
                    </a:cubicBezTo>
                    <a:cubicBezTo>
                      <a:pt x="85" y="209"/>
                      <a:pt x="84" y="209"/>
                      <a:pt x="84" y="209"/>
                    </a:cubicBezTo>
                    <a:cubicBezTo>
                      <a:pt x="84" y="209"/>
                      <a:pt x="84" y="209"/>
                      <a:pt x="84" y="209"/>
                    </a:cubicBezTo>
                    <a:cubicBezTo>
                      <a:pt x="84" y="209"/>
                      <a:pt x="84" y="209"/>
                      <a:pt x="84" y="208"/>
                    </a:cubicBezTo>
                    <a:cubicBezTo>
                      <a:pt x="85" y="207"/>
                      <a:pt x="87" y="205"/>
                      <a:pt x="88" y="203"/>
                    </a:cubicBezTo>
                    <a:cubicBezTo>
                      <a:pt x="88" y="202"/>
                      <a:pt x="88" y="202"/>
                      <a:pt x="89" y="201"/>
                    </a:cubicBezTo>
                    <a:cubicBezTo>
                      <a:pt x="88" y="203"/>
                      <a:pt x="87" y="205"/>
                      <a:pt x="86" y="207"/>
                    </a:cubicBezTo>
                    <a:close/>
                    <a:moveTo>
                      <a:pt x="90" y="164"/>
                    </a:moveTo>
                    <a:cubicBezTo>
                      <a:pt x="89" y="162"/>
                      <a:pt x="88" y="161"/>
                      <a:pt x="87" y="160"/>
                    </a:cubicBezTo>
                    <a:cubicBezTo>
                      <a:pt x="88" y="159"/>
                      <a:pt x="89" y="158"/>
                      <a:pt x="90" y="157"/>
                    </a:cubicBezTo>
                    <a:cubicBezTo>
                      <a:pt x="90" y="158"/>
                      <a:pt x="90" y="159"/>
                      <a:pt x="90" y="161"/>
                    </a:cubicBezTo>
                    <a:cubicBezTo>
                      <a:pt x="90" y="162"/>
                      <a:pt x="90" y="163"/>
                      <a:pt x="90" y="164"/>
                    </a:cubicBezTo>
                    <a:cubicBezTo>
                      <a:pt x="90" y="164"/>
                      <a:pt x="90" y="164"/>
                      <a:pt x="90" y="164"/>
                    </a:cubicBezTo>
                    <a:close/>
                    <a:moveTo>
                      <a:pt x="86" y="158"/>
                    </a:moveTo>
                    <a:cubicBezTo>
                      <a:pt x="85" y="158"/>
                      <a:pt x="85" y="158"/>
                      <a:pt x="85" y="157"/>
                    </a:cubicBezTo>
                    <a:cubicBezTo>
                      <a:pt x="86" y="157"/>
                      <a:pt x="87" y="155"/>
                      <a:pt x="88" y="154"/>
                    </a:cubicBezTo>
                    <a:cubicBezTo>
                      <a:pt x="89" y="153"/>
                      <a:pt x="89" y="152"/>
                      <a:pt x="90" y="151"/>
                    </a:cubicBezTo>
                    <a:cubicBezTo>
                      <a:pt x="90" y="152"/>
                      <a:pt x="90" y="153"/>
                      <a:pt x="90" y="154"/>
                    </a:cubicBezTo>
                    <a:cubicBezTo>
                      <a:pt x="86" y="159"/>
                      <a:pt x="86" y="159"/>
                      <a:pt x="86" y="159"/>
                    </a:cubicBezTo>
                    <a:cubicBezTo>
                      <a:pt x="86" y="159"/>
                      <a:pt x="86" y="158"/>
                      <a:pt x="86" y="158"/>
                    </a:cubicBezTo>
                    <a:close/>
                    <a:moveTo>
                      <a:pt x="89" y="137"/>
                    </a:moveTo>
                    <a:cubicBezTo>
                      <a:pt x="89" y="137"/>
                      <a:pt x="88" y="137"/>
                      <a:pt x="88" y="137"/>
                    </a:cubicBezTo>
                    <a:cubicBezTo>
                      <a:pt x="88" y="138"/>
                      <a:pt x="87" y="139"/>
                      <a:pt x="87" y="139"/>
                    </a:cubicBezTo>
                    <a:cubicBezTo>
                      <a:pt x="87" y="139"/>
                      <a:pt x="87" y="138"/>
                      <a:pt x="86" y="138"/>
                    </a:cubicBezTo>
                    <a:cubicBezTo>
                      <a:pt x="87" y="136"/>
                      <a:pt x="88" y="134"/>
                      <a:pt x="89" y="133"/>
                    </a:cubicBezTo>
                    <a:cubicBezTo>
                      <a:pt x="89" y="136"/>
                      <a:pt x="89" y="139"/>
                      <a:pt x="90" y="142"/>
                    </a:cubicBezTo>
                    <a:cubicBezTo>
                      <a:pt x="89" y="142"/>
                      <a:pt x="89" y="142"/>
                      <a:pt x="89" y="143"/>
                    </a:cubicBezTo>
                    <a:cubicBezTo>
                      <a:pt x="88" y="142"/>
                      <a:pt x="88" y="141"/>
                      <a:pt x="88" y="141"/>
                    </a:cubicBezTo>
                    <a:cubicBezTo>
                      <a:pt x="88" y="140"/>
                      <a:pt x="89" y="139"/>
                      <a:pt x="89" y="138"/>
                    </a:cubicBezTo>
                    <a:cubicBezTo>
                      <a:pt x="90" y="138"/>
                      <a:pt x="89" y="137"/>
                      <a:pt x="89" y="137"/>
                    </a:cubicBezTo>
                    <a:close/>
                    <a:moveTo>
                      <a:pt x="72" y="119"/>
                    </a:moveTo>
                    <a:cubicBezTo>
                      <a:pt x="72" y="119"/>
                      <a:pt x="71" y="119"/>
                      <a:pt x="71" y="119"/>
                    </a:cubicBezTo>
                    <a:cubicBezTo>
                      <a:pt x="72" y="118"/>
                      <a:pt x="72" y="117"/>
                      <a:pt x="73" y="116"/>
                    </a:cubicBezTo>
                    <a:cubicBezTo>
                      <a:pt x="73" y="115"/>
                      <a:pt x="73" y="115"/>
                      <a:pt x="73" y="115"/>
                    </a:cubicBezTo>
                    <a:cubicBezTo>
                      <a:pt x="72" y="115"/>
                      <a:pt x="72" y="115"/>
                      <a:pt x="72" y="115"/>
                    </a:cubicBezTo>
                    <a:cubicBezTo>
                      <a:pt x="70" y="117"/>
                      <a:pt x="69" y="119"/>
                      <a:pt x="68" y="121"/>
                    </a:cubicBezTo>
                    <a:cubicBezTo>
                      <a:pt x="67" y="121"/>
                      <a:pt x="66" y="122"/>
                      <a:pt x="64" y="122"/>
                    </a:cubicBezTo>
                    <a:cubicBezTo>
                      <a:pt x="66" y="120"/>
                      <a:pt x="67" y="118"/>
                      <a:pt x="68" y="115"/>
                    </a:cubicBezTo>
                    <a:cubicBezTo>
                      <a:pt x="70" y="115"/>
                      <a:pt x="72" y="114"/>
                      <a:pt x="73" y="113"/>
                    </a:cubicBezTo>
                    <a:cubicBezTo>
                      <a:pt x="74" y="115"/>
                      <a:pt x="74" y="117"/>
                      <a:pt x="74" y="119"/>
                    </a:cubicBezTo>
                    <a:cubicBezTo>
                      <a:pt x="74" y="119"/>
                      <a:pt x="73" y="119"/>
                      <a:pt x="73" y="120"/>
                    </a:cubicBezTo>
                    <a:cubicBezTo>
                      <a:pt x="73" y="120"/>
                      <a:pt x="73" y="121"/>
                      <a:pt x="73" y="121"/>
                    </a:cubicBezTo>
                    <a:cubicBezTo>
                      <a:pt x="73" y="121"/>
                      <a:pt x="73" y="121"/>
                      <a:pt x="73" y="120"/>
                    </a:cubicBezTo>
                    <a:cubicBezTo>
                      <a:pt x="73" y="120"/>
                      <a:pt x="73" y="119"/>
                      <a:pt x="72" y="119"/>
                    </a:cubicBezTo>
                    <a:close/>
                    <a:moveTo>
                      <a:pt x="44" y="107"/>
                    </a:moveTo>
                    <a:cubicBezTo>
                      <a:pt x="44" y="107"/>
                      <a:pt x="44" y="106"/>
                      <a:pt x="44" y="105"/>
                    </a:cubicBezTo>
                    <a:cubicBezTo>
                      <a:pt x="45" y="106"/>
                      <a:pt x="45" y="107"/>
                      <a:pt x="46" y="108"/>
                    </a:cubicBezTo>
                    <a:cubicBezTo>
                      <a:pt x="45" y="108"/>
                      <a:pt x="45" y="108"/>
                      <a:pt x="44" y="107"/>
                    </a:cubicBezTo>
                    <a:close/>
                    <a:moveTo>
                      <a:pt x="47" y="109"/>
                    </a:moveTo>
                    <a:cubicBezTo>
                      <a:pt x="47" y="108"/>
                      <a:pt x="47" y="107"/>
                      <a:pt x="47" y="106"/>
                    </a:cubicBezTo>
                    <a:cubicBezTo>
                      <a:pt x="47" y="106"/>
                      <a:pt x="47" y="107"/>
                      <a:pt x="47" y="107"/>
                    </a:cubicBezTo>
                    <a:cubicBezTo>
                      <a:pt x="48" y="107"/>
                      <a:pt x="49" y="107"/>
                      <a:pt x="50" y="108"/>
                    </a:cubicBezTo>
                    <a:cubicBezTo>
                      <a:pt x="50" y="108"/>
                      <a:pt x="50" y="108"/>
                      <a:pt x="50" y="108"/>
                    </a:cubicBezTo>
                    <a:cubicBezTo>
                      <a:pt x="50" y="109"/>
                      <a:pt x="50" y="109"/>
                      <a:pt x="49" y="110"/>
                    </a:cubicBezTo>
                    <a:cubicBezTo>
                      <a:pt x="49" y="109"/>
                      <a:pt x="48" y="109"/>
                      <a:pt x="47" y="109"/>
                    </a:cubicBezTo>
                    <a:close/>
                    <a:moveTo>
                      <a:pt x="51" y="108"/>
                    </a:moveTo>
                    <a:cubicBezTo>
                      <a:pt x="51" y="108"/>
                      <a:pt x="51" y="108"/>
                      <a:pt x="51" y="108"/>
                    </a:cubicBezTo>
                    <a:cubicBezTo>
                      <a:pt x="52" y="108"/>
                      <a:pt x="53" y="108"/>
                      <a:pt x="54" y="108"/>
                    </a:cubicBezTo>
                    <a:cubicBezTo>
                      <a:pt x="54" y="108"/>
                      <a:pt x="55" y="108"/>
                      <a:pt x="55" y="108"/>
                    </a:cubicBezTo>
                    <a:cubicBezTo>
                      <a:pt x="55" y="109"/>
                      <a:pt x="54" y="109"/>
                      <a:pt x="54" y="110"/>
                    </a:cubicBezTo>
                    <a:cubicBezTo>
                      <a:pt x="53" y="110"/>
                      <a:pt x="52" y="110"/>
                      <a:pt x="51" y="110"/>
                    </a:cubicBezTo>
                    <a:cubicBezTo>
                      <a:pt x="51" y="109"/>
                      <a:pt x="51" y="109"/>
                      <a:pt x="51" y="108"/>
                    </a:cubicBezTo>
                    <a:close/>
                    <a:moveTo>
                      <a:pt x="56" y="115"/>
                    </a:moveTo>
                    <a:cubicBezTo>
                      <a:pt x="56" y="114"/>
                      <a:pt x="56" y="113"/>
                      <a:pt x="56" y="113"/>
                    </a:cubicBezTo>
                    <a:cubicBezTo>
                      <a:pt x="57" y="112"/>
                      <a:pt x="57" y="112"/>
                      <a:pt x="56" y="111"/>
                    </a:cubicBezTo>
                    <a:cubicBezTo>
                      <a:pt x="56" y="111"/>
                      <a:pt x="56" y="110"/>
                      <a:pt x="55" y="110"/>
                    </a:cubicBezTo>
                    <a:cubicBezTo>
                      <a:pt x="56" y="109"/>
                      <a:pt x="56" y="109"/>
                      <a:pt x="57" y="108"/>
                    </a:cubicBezTo>
                    <a:cubicBezTo>
                      <a:pt x="58" y="108"/>
                      <a:pt x="58" y="107"/>
                      <a:pt x="59" y="107"/>
                    </a:cubicBezTo>
                    <a:cubicBezTo>
                      <a:pt x="59" y="108"/>
                      <a:pt x="59" y="108"/>
                      <a:pt x="59" y="108"/>
                    </a:cubicBezTo>
                    <a:cubicBezTo>
                      <a:pt x="59" y="109"/>
                      <a:pt x="59" y="110"/>
                      <a:pt x="60" y="110"/>
                    </a:cubicBezTo>
                    <a:cubicBezTo>
                      <a:pt x="58" y="111"/>
                      <a:pt x="58" y="111"/>
                      <a:pt x="58" y="111"/>
                    </a:cubicBezTo>
                    <a:cubicBezTo>
                      <a:pt x="57" y="112"/>
                      <a:pt x="56" y="114"/>
                      <a:pt x="56" y="115"/>
                    </a:cubicBezTo>
                    <a:close/>
                    <a:moveTo>
                      <a:pt x="60" y="111"/>
                    </a:moveTo>
                    <a:cubicBezTo>
                      <a:pt x="60" y="110"/>
                      <a:pt x="60" y="110"/>
                      <a:pt x="60" y="110"/>
                    </a:cubicBezTo>
                    <a:cubicBezTo>
                      <a:pt x="60" y="112"/>
                      <a:pt x="61" y="113"/>
                      <a:pt x="62" y="113"/>
                    </a:cubicBezTo>
                    <a:cubicBezTo>
                      <a:pt x="60" y="116"/>
                      <a:pt x="59" y="118"/>
                      <a:pt x="58" y="120"/>
                    </a:cubicBezTo>
                    <a:cubicBezTo>
                      <a:pt x="57" y="120"/>
                      <a:pt x="57" y="119"/>
                      <a:pt x="56" y="118"/>
                    </a:cubicBezTo>
                    <a:cubicBezTo>
                      <a:pt x="57" y="116"/>
                      <a:pt x="58" y="113"/>
                      <a:pt x="60" y="111"/>
                    </a:cubicBezTo>
                    <a:close/>
                    <a:moveTo>
                      <a:pt x="63" y="114"/>
                    </a:moveTo>
                    <a:cubicBezTo>
                      <a:pt x="63" y="115"/>
                      <a:pt x="64" y="115"/>
                      <a:pt x="64" y="115"/>
                    </a:cubicBezTo>
                    <a:cubicBezTo>
                      <a:pt x="65" y="115"/>
                      <a:pt x="65" y="115"/>
                      <a:pt x="66" y="115"/>
                    </a:cubicBezTo>
                    <a:cubicBezTo>
                      <a:pt x="65" y="118"/>
                      <a:pt x="64" y="120"/>
                      <a:pt x="63" y="122"/>
                    </a:cubicBezTo>
                    <a:cubicBezTo>
                      <a:pt x="62" y="122"/>
                      <a:pt x="61" y="122"/>
                      <a:pt x="60" y="122"/>
                    </a:cubicBezTo>
                    <a:cubicBezTo>
                      <a:pt x="60" y="122"/>
                      <a:pt x="59" y="121"/>
                      <a:pt x="59" y="121"/>
                    </a:cubicBezTo>
                    <a:cubicBezTo>
                      <a:pt x="60" y="119"/>
                      <a:pt x="62" y="117"/>
                      <a:pt x="63" y="114"/>
                    </a:cubicBezTo>
                    <a:close/>
                    <a:moveTo>
                      <a:pt x="75" y="122"/>
                    </a:moveTo>
                    <a:cubicBezTo>
                      <a:pt x="75" y="123"/>
                      <a:pt x="76" y="124"/>
                      <a:pt x="76" y="125"/>
                    </a:cubicBezTo>
                    <a:cubicBezTo>
                      <a:pt x="77" y="125"/>
                      <a:pt x="77" y="126"/>
                      <a:pt x="78" y="126"/>
                    </a:cubicBezTo>
                    <a:cubicBezTo>
                      <a:pt x="78" y="126"/>
                      <a:pt x="78" y="127"/>
                      <a:pt x="78" y="127"/>
                    </a:cubicBezTo>
                    <a:cubicBezTo>
                      <a:pt x="76" y="126"/>
                      <a:pt x="75" y="125"/>
                      <a:pt x="75" y="124"/>
                    </a:cubicBezTo>
                    <a:cubicBezTo>
                      <a:pt x="75" y="123"/>
                      <a:pt x="75" y="123"/>
                      <a:pt x="75" y="122"/>
                    </a:cubicBezTo>
                    <a:close/>
                    <a:moveTo>
                      <a:pt x="83" y="134"/>
                    </a:moveTo>
                    <a:cubicBezTo>
                      <a:pt x="82" y="133"/>
                      <a:pt x="81" y="132"/>
                      <a:pt x="80" y="132"/>
                    </a:cubicBezTo>
                    <a:cubicBezTo>
                      <a:pt x="81" y="132"/>
                      <a:pt x="82" y="132"/>
                      <a:pt x="83" y="132"/>
                    </a:cubicBezTo>
                    <a:cubicBezTo>
                      <a:pt x="83" y="132"/>
                      <a:pt x="83" y="132"/>
                      <a:pt x="84" y="132"/>
                    </a:cubicBezTo>
                    <a:cubicBezTo>
                      <a:pt x="83" y="132"/>
                      <a:pt x="83" y="133"/>
                      <a:pt x="83" y="134"/>
                    </a:cubicBezTo>
                    <a:close/>
                    <a:moveTo>
                      <a:pt x="86" y="131"/>
                    </a:moveTo>
                    <a:cubicBezTo>
                      <a:pt x="87" y="131"/>
                      <a:pt x="88" y="130"/>
                      <a:pt x="89" y="129"/>
                    </a:cubicBezTo>
                    <a:cubicBezTo>
                      <a:pt x="89" y="130"/>
                      <a:pt x="89" y="130"/>
                      <a:pt x="89" y="131"/>
                    </a:cubicBezTo>
                    <a:cubicBezTo>
                      <a:pt x="88" y="131"/>
                      <a:pt x="88" y="131"/>
                      <a:pt x="88" y="131"/>
                    </a:cubicBezTo>
                    <a:cubicBezTo>
                      <a:pt x="87" y="133"/>
                      <a:pt x="86" y="135"/>
                      <a:pt x="85" y="137"/>
                    </a:cubicBezTo>
                    <a:cubicBezTo>
                      <a:pt x="85" y="136"/>
                      <a:pt x="84" y="135"/>
                      <a:pt x="84" y="135"/>
                    </a:cubicBezTo>
                    <a:cubicBezTo>
                      <a:pt x="84" y="134"/>
                      <a:pt x="85" y="132"/>
                      <a:pt x="86" y="131"/>
                    </a:cubicBezTo>
                    <a:close/>
                    <a:moveTo>
                      <a:pt x="86" y="98"/>
                    </a:moveTo>
                    <a:cubicBezTo>
                      <a:pt x="87" y="97"/>
                      <a:pt x="88" y="96"/>
                      <a:pt x="88" y="95"/>
                    </a:cubicBezTo>
                    <a:cubicBezTo>
                      <a:pt x="88" y="97"/>
                      <a:pt x="88" y="99"/>
                      <a:pt x="88" y="101"/>
                    </a:cubicBezTo>
                    <a:cubicBezTo>
                      <a:pt x="88" y="100"/>
                      <a:pt x="87" y="99"/>
                      <a:pt x="86" y="98"/>
                    </a:cubicBezTo>
                    <a:close/>
                    <a:moveTo>
                      <a:pt x="85" y="25"/>
                    </a:moveTo>
                    <a:cubicBezTo>
                      <a:pt x="84" y="25"/>
                      <a:pt x="83" y="25"/>
                      <a:pt x="82" y="25"/>
                    </a:cubicBezTo>
                    <a:cubicBezTo>
                      <a:pt x="83" y="24"/>
                      <a:pt x="84" y="23"/>
                      <a:pt x="84" y="23"/>
                    </a:cubicBezTo>
                    <a:cubicBezTo>
                      <a:pt x="84" y="24"/>
                      <a:pt x="84" y="24"/>
                      <a:pt x="85" y="25"/>
                    </a:cubicBezTo>
                    <a:close/>
                    <a:moveTo>
                      <a:pt x="86" y="26"/>
                    </a:moveTo>
                    <a:cubicBezTo>
                      <a:pt x="86" y="24"/>
                      <a:pt x="86" y="23"/>
                      <a:pt x="85" y="21"/>
                    </a:cubicBezTo>
                    <a:cubicBezTo>
                      <a:pt x="86" y="21"/>
                      <a:pt x="86" y="20"/>
                      <a:pt x="86" y="20"/>
                    </a:cubicBezTo>
                    <a:cubicBezTo>
                      <a:pt x="87" y="19"/>
                      <a:pt x="87" y="18"/>
                      <a:pt x="88" y="18"/>
                    </a:cubicBezTo>
                    <a:cubicBezTo>
                      <a:pt x="88" y="18"/>
                      <a:pt x="88" y="19"/>
                      <a:pt x="88" y="20"/>
                    </a:cubicBezTo>
                    <a:cubicBezTo>
                      <a:pt x="88" y="22"/>
                      <a:pt x="88" y="25"/>
                      <a:pt x="88" y="28"/>
                    </a:cubicBezTo>
                    <a:cubicBezTo>
                      <a:pt x="87" y="27"/>
                      <a:pt x="87" y="27"/>
                      <a:pt x="86" y="26"/>
                    </a:cubicBezTo>
                    <a:close/>
                    <a:moveTo>
                      <a:pt x="93" y="37"/>
                    </a:moveTo>
                    <a:cubicBezTo>
                      <a:pt x="93" y="46"/>
                      <a:pt x="93" y="56"/>
                      <a:pt x="93" y="66"/>
                    </a:cubicBezTo>
                    <a:cubicBezTo>
                      <a:pt x="93" y="56"/>
                      <a:pt x="92" y="46"/>
                      <a:pt x="92" y="37"/>
                    </a:cubicBezTo>
                    <a:cubicBezTo>
                      <a:pt x="92" y="35"/>
                      <a:pt x="92" y="33"/>
                      <a:pt x="93" y="30"/>
                    </a:cubicBezTo>
                    <a:cubicBezTo>
                      <a:pt x="93" y="33"/>
                      <a:pt x="93" y="35"/>
                      <a:pt x="93" y="37"/>
                    </a:cubicBezTo>
                    <a:close/>
                    <a:moveTo>
                      <a:pt x="101" y="23"/>
                    </a:moveTo>
                    <a:cubicBezTo>
                      <a:pt x="102" y="23"/>
                      <a:pt x="103" y="24"/>
                      <a:pt x="103" y="25"/>
                    </a:cubicBezTo>
                    <a:cubicBezTo>
                      <a:pt x="103" y="25"/>
                      <a:pt x="102" y="25"/>
                      <a:pt x="101" y="25"/>
                    </a:cubicBezTo>
                    <a:cubicBezTo>
                      <a:pt x="101" y="24"/>
                      <a:pt x="101" y="24"/>
                      <a:pt x="101" y="23"/>
                    </a:cubicBezTo>
                    <a:close/>
                    <a:moveTo>
                      <a:pt x="99" y="26"/>
                    </a:moveTo>
                    <a:cubicBezTo>
                      <a:pt x="99" y="27"/>
                      <a:pt x="98" y="27"/>
                      <a:pt x="98" y="28"/>
                    </a:cubicBezTo>
                    <a:cubicBezTo>
                      <a:pt x="98" y="25"/>
                      <a:pt x="98" y="22"/>
                      <a:pt x="98" y="20"/>
                    </a:cubicBezTo>
                    <a:cubicBezTo>
                      <a:pt x="98" y="19"/>
                      <a:pt x="98" y="18"/>
                      <a:pt x="98" y="18"/>
                    </a:cubicBezTo>
                    <a:cubicBezTo>
                      <a:pt x="98" y="18"/>
                      <a:pt x="99" y="19"/>
                      <a:pt x="99" y="20"/>
                    </a:cubicBezTo>
                    <a:cubicBezTo>
                      <a:pt x="100" y="20"/>
                      <a:pt x="100" y="21"/>
                      <a:pt x="100" y="21"/>
                    </a:cubicBezTo>
                    <a:cubicBezTo>
                      <a:pt x="100" y="23"/>
                      <a:pt x="100" y="24"/>
                      <a:pt x="99" y="26"/>
                    </a:cubicBezTo>
                    <a:close/>
                    <a:moveTo>
                      <a:pt x="100" y="54"/>
                    </a:moveTo>
                    <a:cubicBezTo>
                      <a:pt x="99" y="52"/>
                      <a:pt x="98" y="50"/>
                      <a:pt x="96" y="49"/>
                    </a:cubicBezTo>
                    <a:cubicBezTo>
                      <a:pt x="96" y="48"/>
                      <a:pt x="96" y="46"/>
                      <a:pt x="96" y="45"/>
                    </a:cubicBezTo>
                    <a:cubicBezTo>
                      <a:pt x="98" y="48"/>
                      <a:pt x="100" y="50"/>
                      <a:pt x="102" y="53"/>
                    </a:cubicBezTo>
                    <a:cubicBezTo>
                      <a:pt x="101" y="53"/>
                      <a:pt x="101" y="53"/>
                      <a:pt x="100" y="54"/>
                    </a:cubicBezTo>
                    <a:close/>
                    <a:moveTo>
                      <a:pt x="103" y="52"/>
                    </a:moveTo>
                    <a:cubicBezTo>
                      <a:pt x="101" y="49"/>
                      <a:pt x="99" y="46"/>
                      <a:pt x="96" y="43"/>
                    </a:cubicBezTo>
                    <a:cubicBezTo>
                      <a:pt x="96" y="42"/>
                      <a:pt x="96" y="41"/>
                      <a:pt x="96" y="39"/>
                    </a:cubicBezTo>
                    <a:cubicBezTo>
                      <a:pt x="99" y="44"/>
                      <a:pt x="102" y="48"/>
                      <a:pt x="106" y="52"/>
                    </a:cubicBezTo>
                    <a:cubicBezTo>
                      <a:pt x="105" y="52"/>
                      <a:pt x="104" y="52"/>
                      <a:pt x="103" y="52"/>
                    </a:cubicBezTo>
                    <a:close/>
                    <a:moveTo>
                      <a:pt x="96" y="51"/>
                    </a:moveTo>
                    <a:cubicBezTo>
                      <a:pt x="97" y="52"/>
                      <a:pt x="98" y="53"/>
                      <a:pt x="99" y="55"/>
                    </a:cubicBezTo>
                    <a:cubicBezTo>
                      <a:pt x="99" y="55"/>
                      <a:pt x="98" y="55"/>
                      <a:pt x="98" y="56"/>
                    </a:cubicBezTo>
                    <a:cubicBezTo>
                      <a:pt x="97" y="56"/>
                      <a:pt x="97" y="57"/>
                      <a:pt x="96" y="58"/>
                    </a:cubicBezTo>
                    <a:cubicBezTo>
                      <a:pt x="96" y="55"/>
                      <a:pt x="96" y="53"/>
                      <a:pt x="96" y="51"/>
                    </a:cubicBezTo>
                    <a:close/>
                    <a:moveTo>
                      <a:pt x="97" y="101"/>
                    </a:moveTo>
                    <a:cubicBezTo>
                      <a:pt x="97" y="99"/>
                      <a:pt x="97" y="97"/>
                      <a:pt x="97" y="95"/>
                    </a:cubicBezTo>
                    <a:cubicBezTo>
                      <a:pt x="98" y="96"/>
                      <a:pt x="99" y="97"/>
                      <a:pt x="99" y="98"/>
                    </a:cubicBezTo>
                    <a:cubicBezTo>
                      <a:pt x="99" y="99"/>
                      <a:pt x="98" y="100"/>
                      <a:pt x="97" y="101"/>
                    </a:cubicBezTo>
                    <a:close/>
                    <a:moveTo>
                      <a:pt x="118" y="115"/>
                    </a:moveTo>
                    <a:cubicBezTo>
                      <a:pt x="119" y="118"/>
                      <a:pt x="120" y="120"/>
                      <a:pt x="121" y="122"/>
                    </a:cubicBezTo>
                    <a:cubicBezTo>
                      <a:pt x="120" y="122"/>
                      <a:pt x="118" y="121"/>
                      <a:pt x="117" y="121"/>
                    </a:cubicBezTo>
                    <a:cubicBezTo>
                      <a:pt x="116" y="119"/>
                      <a:pt x="115" y="117"/>
                      <a:pt x="114" y="115"/>
                    </a:cubicBezTo>
                    <a:cubicBezTo>
                      <a:pt x="113" y="115"/>
                      <a:pt x="113" y="115"/>
                      <a:pt x="113" y="115"/>
                    </a:cubicBezTo>
                    <a:cubicBezTo>
                      <a:pt x="113" y="116"/>
                      <a:pt x="113" y="116"/>
                      <a:pt x="113" y="116"/>
                    </a:cubicBezTo>
                    <a:cubicBezTo>
                      <a:pt x="113" y="117"/>
                      <a:pt x="114" y="118"/>
                      <a:pt x="115" y="119"/>
                    </a:cubicBezTo>
                    <a:cubicBezTo>
                      <a:pt x="114" y="119"/>
                      <a:pt x="114" y="119"/>
                      <a:pt x="113" y="119"/>
                    </a:cubicBezTo>
                    <a:cubicBezTo>
                      <a:pt x="113" y="119"/>
                      <a:pt x="113" y="120"/>
                      <a:pt x="112" y="120"/>
                    </a:cubicBezTo>
                    <a:cubicBezTo>
                      <a:pt x="112" y="121"/>
                      <a:pt x="112" y="121"/>
                      <a:pt x="112" y="121"/>
                    </a:cubicBezTo>
                    <a:cubicBezTo>
                      <a:pt x="112" y="121"/>
                      <a:pt x="112" y="120"/>
                      <a:pt x="112" y="120"/>
                    </a:cubicBezTo>
                    <a:cubicBezTo>
                      <a:pt x="112" y="119"/>
                      <a:pt x="112" y="119"/>
                      <a:pt x="111" y="119"/>
                    </a:cubicBezTo>
                    <a:cubicBezTo>
                      <a:pt x="112" y="117"/>
                      <a:pt x="112" y="115"/>
                      <a:pt x="112" y="113"/>
                    </a:cubicBezTo>
                    <a:cubicBezTo>
                      <a:pt x="114" y="114"/>
                      <a:pt x="116" y="115"/>
                      <a:pt x="118" y="115"/>
                    </a:cubicBezTo>
                    <a:close/>
                    <a:moveTo>
                      <a:pt x="123" y="114"/>
                    </a:moveTo>
                    <a:cubicBezTo>
                      <a:pt x="124" y="117"/>
                      <a:pt x="125" y="119"/>
                      <a:pt x="126" y="121"/>
                    </a:cubicBezTo>
                    <a:cubicBezTo>
                      <a:pt x="126" y="121"/>
                      <a:pt x="126" y="122"/>
                      <a:pt x="126" y="122"/>
                    </a:cubicBezTo>
                    <a:cubicBezTo>
                      <a:pt x="125" y="122"/>
                      <a:pt x="124" y="122"/>
                      <a:pt x="123" y="122"/>
                    </a:cubicBezTo>
                    <a:cubicBezTo>
                      <a:pt x="122" y="120"/>
                      <a:pt x="121" y="118"/>
                      <a:pt x="120" y="115"/>
                    </a:cubicBezTo>
                    <a:cubicBezTo>
                      <a:pt x="120" y="115"/>
                      <a:pt x="121" y="115"/>
                      <a:pt x="121" y="115"/>
                    </a:cubicBezTo>
                    <a:cubicBezTo>
                      <a:pt x="122" y="115"/>
                      <a:pt x="122" y="115"/>
                      <a:pt x="123" y="114"/>
                    </a:cubicBezTo>
                    <a:close/>
                    <a:moveTo>
                      <a:pt x="141" y="107"/>
                    </a:moveTo>
                    <a:cubicBezTo>
                      <a:pt x="141" y="108"/>
                      <a:pt x="140" y="108"/>
                      <a:pt x="140" y="108"/>
                    </a:cubicBezTo>
                    <a:cubicBezTo>
                      <a:pt x="140" y="107"/>
                      <a:pt x="141" y="106"/>
                      <a:pt x="141" y="105"/>
                    </a:cubicBezTo>
                    <a:cubicBezTo>
                      <a:pt x="141" y="106"/>
                      <a:pt x="141" y="107"/>
                      <a:pt x="141" y="107"/>
                    </a:cubicBezTo>
                    <a:close/>
                    <a:moveTo>
                      <a:pt x="138" y="109"/>
                    </a:moveTo>
                    <a:cubicBezTo>
                      <a:pt x="138" y="109"/>
                      <a:pt x="137" y="109"/>
                      <a:pt x="136" y="110"/>
                    </a:cubicBezTo>
                    <a:cubicBezTo>
                      <a:pt x="136" y="109"/>
                      <a:pt x="136" y="109"/>
                      <a:pt x="136" y="108"/>
                    </a:cubicBezTo>
                    <a:cubicBezTo>
                      <a:pt x="136" y="108"/>
                      <a:pt x="135" y="108"/>
                      <a:pt x="135" y="108"/>
                    </a:cubicBezTo>
                    <a:cubicBezTo>
                      <a:pt x="136" y="107"/>
                      <a:pt x="137" y="107"/>
                      <a:pt x="138" y="107"/>
                    </a:cubicBezTo>
                    <a:cubicBezTo>
                      <a:pt x="138" y="107"/>
                      <a:pt x="139" y="106"/>
                      <a:pt x="139" y="106"/>
                    </a:cubicBezTo>
                    <a:cubicBezTo>
                      <a:pt x="139" y="107"/>
                      <a:pt x="138" y="108"/>
                      <a:pt x="138" y="109"/>
                    </a:cubicBezTo>
                    <a:close/>
                    <a:moveTo>
                      <a:pt x="134" y="108"/>
                    </a:moveTo>
                    <a:cubicBezTo>
                      <a:pt x="134" y="109"/>
                      <a:pt x="135" y="109"/>
                      <a:pt x="135" y="110"/>
                    </a:cubicBezTo>
                    <a:cubicBezTo>
                      <a:pt x="134" y="110"/>
                      <a:pt x="133" y="110"/>
                      <a:pt x="132" y="110"/>
                    </a:cubicBezTo>
                    <a:cubicBezTo>
                      <a:pt x="131" y="109"/>
                      <a:pt x="131" y="109"/>
                      <a:pt x="131" y="108"/>
                    </a:cubicBezTo>
                    <a:cubicBezTo>
                      <a:pt x="131" y="108"/>
                      <a:pt x="131" y="108"/>
                      <a:pt x="131" y="108"/>
                    </a:cubicBezTo>
                    <a:cubicBezTo>
                      <a:pt x="133" y="108"/>
                      <a:pt x="134" y="108"/>
                      <a:pt x="135" y="108"/>
                    </a:cubicBezTo>
                    <a:cubicBezTo>
                      <a:pt x="134" y="108"/>
                      <a:pt x="134" y="108"/>
                      <a:pt x="134" y="108"/>
                    </a:cubicBezTo>
                    <a:close/>
                    <a:moveTo>
                      <a:pt x="129" y="108"/>
                    </a:moveTo>
                    <a:cubicBezTo>
                      <a:pt x="129" y="109"/>
                      <a:pt x="130" y="109"/>
                      <a:pt x="130" y="110"/>
                    </a:cubicBezTo>
                    <a:cubicBezTo>
                      <a:pt x="130" y="110"/>
                      <a:pt x="129" y="111"/>
                      <a:pt x="129" y="111"/>
                    </a:cubicBezTo>
                    <a:cubicBezTo>
                      <a:pt x="129" y="112"/>
                      <a:pt x="129" y="112"/>
                      <a:pt x="129" y="113"/>
                    </a:cubicBezTo>
                    <a:cubicBezTo>
                      <a:pt x="130" y="113"/>
                      <a:pt x="130" y="114"/>
                      <a:pt x="130" y="115"/>
                    </a:cubicBezTo>
                    <a:cubicBezTo>
                      <a:pt x="129" y="114"/>
                      <a:pt x="128" y="112"/>
                      <a:pt x="127" y="111"/>
                    </a:cubicBezTo>
                    <a:cubicBezTo>
                      <a:pt x="126" y="110"/>
                      <a:pt x="126" y="110"/>
                      <a:pt x="126" y="110"/>
                    </a:cubicBezTo>
                    <a:cubicBezTo>
                      <a:pt x="126" y="110"/>
                      <a:pt x="126" y="109"/>
                      <a:pt x="126" y="108"/>
                    </a:cubicBezTo>
                    <a:cubicBezTo>
                      <a:pt x="126" y="108"/>
                      <a:pt x="126" y="108"/>
                      <a:pt x="126" y="107"/>
                    </a:cubicBezTo>
                    <a:cubicBezTo>
                      <a:pt x="127" y="107"/>
                      <a:pt x="128" y="108"/>
                      <a:pt x="129" y="108"/>
                    </a:cubicBezTo>
                    <a:close/>
                    <a:moveTo>
                      <a:pt x="126" y="110"/>
                    </a:moveTo>
                    <a:cubicBezTo>
                      <a:pt x="126" y="111"/>
                      <a:pt x="126" y="111"/>
                      <a:pt x="126" y="111"/>
                    </a:cubicBezTo>
                    <a:cubicBezTo>
                      <a:pt x="127" y="113"/>
                      <a:pt x="128" y="116"/>
                      <a:pt x="129" y="118"/>
                    </a:cubicBezTo>
                    <a:cubicBezTo>
                      <a:pt x="129" y="119"/>
                      <a:pt x="128" y="120"/>
                      <a:pt x="128" y="120"/>
                    </a:cubicBezTo>
                    <a:cubicBezTo>
                      <a:pt x="126" y="118"/>
                      <a:pt x="125" y="116"/>
                      <a:pt x="124" y="113"/>
                    </a:cubicBezTo>
                    <a:cubicBezTo>
                      <a:pt x="125" y="113"/>
                      <a:pt x="126" y="112"/>
                      <a:pt x="126" y="110"/>
                    </a:cubicBezTo>
                    <a:close/>
                    <a:moveTo>
                      <a:pt x="111" y="122"/>
                    </a:moveTo>
                    <a:cubicBezTo>
                      <a:pt x="111" y="123"/>
                      <a:pt x="111" y="123"/>
                      <a:pt x="111" y="124"/>
                    </a:cubicBezTo>
                    <a:cubicBezTo>
                      <a:pt x="110" y="125"/>
                      <a:pt x="109" y="126"/>
                      <a:pt x="108" y="127"/>
                    </a:cubicBezTo>
                    <a:cubicBezTo>
                      <a:pt x="108" y="127"/>
                      <a:pt x="108" y="126"/>
                      <a:pt x="108" y="126"/>
                    </a:cubicBezTo>
                    <a:cubicBezTo>
                      <a:pt x="108" y="126"/>
                      <a:pt x="109" y="125"/>
                      <a:pt x="109" y="125"/>
                    </a:cubicBezTo>
                    <a:cubicBezTo>
                      <a:pt x="110" y="124"/>
                      <a:pt x="110" y="123"/>
                      <a:pt x="111" y="122"/>
                    </a:cubicBezTo>
                    <a:close/>
                    <a:moveTo>
                      <a:pt x="102" y="132"/>
                    </a:moveTo>
                    <a:cubicBezTo>
                      <a:pt x="102" y="132"/>
                      <a:pt x="103" y="132"/>
                      <a:pt x="103" y="132"/>
                    </a:cubicBezTo>
                    <a:cubicBezTo>
                      <a:pt x="104" y="132"/>
                      <a:pt x="105" y="132"/>
                      <a:pt x="106" y="132"/>
                    </a:cubicBezTo>
                    <a:cubicBezTo>
                      <a:pt x="105" y="132"/>
                      <a:pt x="104" y="133"/>
                      <a:pt x="103" y="134"/>
                    </a:cubicBezTo>
                    <a:cubicBezTo>
                      <a:pt x="103" y="133"/>
                      <a:pt x="102" y="132"/>
                      <a:pt x="102" y="132"/>
                    </a:cubicBezTo>
                    <a:close/>
                    <a:moveTo>
                      <a:pt x="100" y="131"/>
                    </a:moveTo>
                    <a:cubicBezTo>
                      <a:pt x="101" y="132"/>
                      <a:pt x="101" y="134"/>
                      <a:pt x="102" y="135"/>
                    </a:cubicBezTo>
                    <a:cubicBezTo>
                      <a:pt x="101" y="135"/>
                      <a:pt x="101" y="136"/>
                      <a:pt x="100" y="137"/>
                    </a:cubicBezTo>
                    <a:cubicBezTo>
                      <a:pt x="99" y="135"/>
                      <a:pt x="98" y="133"/>
                      <a:pt x="97" y="131"/>
                    </a:cubicBezTo>
                    <a:cubicBezTo>
                      <a:pt x="96" y="131"/>
                      <a:pt x="96" y="131"/>
                      <a:pt x="96" y="131"/>
                    </a:cubicBezTo>
                    <a:cubicBezTo>
                      <a:pt x="96" y="130"/>
                      <a:pt x="97" y="130"/>
                      <a:pt x="97" y="129"/>
                    </a:cubicBezTo>
                    <a:cubicBezTo>
                      <a:pt x="97" y="130"/>
                      <a:pt x="99" y="131"/>
                      <a:pt x="100" y="131"/>
                    </a:cubicBezTo>
                    <a:close/>
                    <a:moveTo>
                      <a:pt x="96" y="138"/>
                    </a:moveTo>
                    <a:cubicBezTo>
                      <a:pt x="97" y="139"/>
                      <a:pt x="97" y="140"/>
                      <a:pt x="98" y="141"/>
                    </a:cubicBezTo>
                    <a:cubicBezTo>
                      <a:pt x="97" y="141"/>
                      <a:pt x="97" y="142"/>
                      <a:pt x="97" y="143"/>
                    </a:cubicBezTo>
                    <a:cubicBezTo>
                      <a:pt x="97" y="142"/>
                      <a:pt x="96" y="142"/>
                      <a:pt x="96" y="142"/>
                    </a:cubicBezTo>
                    <a:cubicBezTo>
                      <a:pt x="96" y="139"/>
                      <a:pt x="96" y="136"/>
                      <a:pt x="96" y="133"/>
                    </a:cubicBezTo>
                    <a:cubicBezTo>
                      <a:pt x="98" y="134"/>
                      <a:pt x="98" y="136"/>
                      <a:pt x="99" y="138"/>
                    </a:cubicBezTo>
                    <a:cubicBezTo>
                      <a:pt x="99" y="138"/>
                      <a:pt x="99" y="139"/>
                      <a:pt x="99" y="139"/>
                    </a:cubicBezTo>
                    <a:cubicBezTo>
                      <a:pt x="98" y="139"/>
                      <a:pt x="98" y="138"/>
                      <a:pt x="98" y="137"/>
                    </a:cubicBezTo>
                    <a:cubicBezTo>
                      <a:pt x="97" y="137"/>
                      <a:pt x="97" y="137"/>
                      <a:pt x="97" y="137"/>
                    </a:cubicBezTo>
                    <a:cubicBezTo>
                      <a:pt x="96" y="137"/>
                      <a:pt x="96" y="138"/>
                      <a:pt x="96" y="138"/>
                    </a:cubicBezTo>
                    <a:close/>
                    <a:moveTo>
                      <a:pt x="93" y="147"/>
                    </a:moveTo>
                    <a:cubicBezTo>
                      <a:pt x="92" y="132"/>
                      <a:pt x="91" y="117"/>
                      <a:pt x="91" y="102"/>
                    </a:cubicBezTo>
                    <a:cubicBezTo>
                      <a:pt x="91" y="95"/>
                      <a:pt x="92" y="88"/>
                      <a:pt x="92" y="81"/>
                    </a:cubicBezTo>
                    <a:cubicBezTo>
                      <a:pt x="93" y="76"/>
                      <a:pt x="93" y="71"/>
                      <a:pt x="93" y="66"/>
                    </a:cubicBezTo>
                    <a:cubicBezTo>
                      <a:pt x="93" y="71"/>
                      <a:pt x="93" y="76"/>
                      <a:pt x="93" y="81"/>
                    </a:cubicBezTo>
                    <a:cubicBezTo>
                      <a:pt x="94" y="88"/>
                      <a:pt x="94" y="95"/>
                      <a:pt x="94" y="102"/>
                    </a:cubicBezTo>
                    <a:cubicBezTo>
                      <a:pt x="94" y="117"/>
                      <a:pt x="93" y="132"/>
                      <a:pt x="93" y="147"/>
                    </a:cubicBezTo>
                    <a:close/>
                    <a:moveTo>
                      <a:pt x="96" y="164"/>
                    </a:moveTo>
                    <a:cubicBezTo>
                      <a:pt x="96" y="163"/>
                      <a:pt x="96" y="162"/>
                      <a:pt x="96" y="161"/>
                    </a:cubicBezTo>
                    <a:cubicBezTo>
                      <a:pt x="96" y="159"/>
                      <a:pt x="96" y="158"/>
                      <a:pt x="96" y="157"/>
                    </a:cubicBezTo>
                    <a:cubicBezTo>
                      <a:pt x="96" y="158"/>
                      <a:pt x="97" y="159"/>
                      <a:pt x="98" y="160"/>
                    </a:cubicBezTo>
                    <a:cubicBezTo>
                      <a:pt x="97" y="161"/>
                      <a:pt x="96" y="162"/>
                      <a:pt x="96" y="164"/>
                    </a:cubicBezTo>
                    <a:cubicBezTo>
                      <a:pt x="96" y="164"/>
                      <a:pt x="96" y="164"/>
                      <a:pt x="96" y="164"/>
                    </a:cubicBezTo>
                    <a:close/>
                    <a:moveTo>
                      <a:pt x="100" y="158"/>
                    </a:moveTo>
                    <a:cubicBezTo>
                      <a:pt x="100" y="158"/>
                      <a:pt x="99" y="159"/>
                      <a:pt x="99" y="159"/>
                    </a:cubicBezTo>
                    <a:cubicBezTo>
                      <a:pt x="96" y="154"/>
                      <a:pt x="96" y="154"/>
                      <a:pt x="96" y="154"/>
                    </a:cubicBezTo>
                    <a:cubicBezTo>
                      <a:pt x="96" y="153"/>
                      <a:pt x="96" y="152"/>
                      <a:pt x="96" y="151"/>
                    </a:cubicBezTo>
                    <a:cubicBezTo>
                      <a:pt x="96" y="152"/>
                      <a:pt x="97" y="153"/>
                      <a:pt x="97" y="154"/>
                    </a:cubicBezTo>
                    <a:cubicBezTo>
                      <a:pt x="98" y="155"/>
                      <a:pt x="100" y="157"/>
                      <a:pt x="101" y="157"/>
                    </a:cubicBezTo>
                    <a:cubicBezTo>
                      <a:pt x="101" y="158"/>
                      <a:pt x="100" y="158"/>
                      <a:pt x="100" y="158"/>
                    </a:cubicBezTo>
                    <a:close/>
                    <a:moveTo>
                      <a:pt x="97" y="118"/>
                    </a:moveTo>
                    <a:cubicBezTo>
                      <a:pt x="97" y="117"/>
                      <a:pt x="97" y="116"/>
                      <a:pt x="97" y="115"/>
                    </a:cubicBezTo>
                    <a:cubicBezTo>
                      <a:pt x="98" y="116"/>
                      <a:pt x="98" y="116"/>
                      <a:pt x="99" y="117"/>
                    </a:cubicBezTo>
                    <a:cubicBezTo>
                      <a:pt x="98" y="117"/>
                      <a:pt x="97" y="117"/>
                      <a:pt x="97" y="118"/>
                    </a:cubicBezTo>
                    <a:close/>
                    <a:moveTo>
                      <a:pt x="100" y="116"/>
                    </a:moveTo>
                    <a:cubicBezTo>
                      <a:pt x="99" y="115"/>
                      <a:pt x="98" y="114"/>
                      <a:pt x="97" y="113"/>
                    </a:cubicBezTo>
                    <a:cubicBezTo>
                      <a:pt x="97" y="112"/>
                      <a:pt x="97" y="110"/>
                      <a:pt x="97" y="109"/>
                    </a:cubicBezTo>
                    <a:cubicBezTo>
                      <a:pt x="98" y="112"/>
                      <a:pt x="99" y="114"/>
                      <a:pt x="101" y="116"/>
                    </a:cubicBezTo>
                    <a:cubicBezTo>
                      <a:pt x="101" y="116"/>
                      <a:pt x="100" y="116"/>
                      <a:pt x="100" y="116"/>
                    </a:cubicBezTo>
                    <a:close/>
                    <a:moveTo>
                      <a:pt x="101" y="96"/>
                    </a:moveTo>
                    <a:cubicBezTo>
                      <a:pt x="101" y="97"/>
                      <a:pt x="101" y="97"/>
                      <a:pt x="100" y="97"/>
                    </a:cubicBezTo>
                    <a:cubicBezTo>
                      <a:pt x="99" y="95"/>
                      <a:pt x="98" y="94"/>
                      <a:pt x="97" y="92"/>
                    </a:cubicBezTo>
                    <a:cubicBezTo>
                      <a:pt x="97" y="92"/>
                      <a:pt x="97" y="91"/>
                      <a:pt x="97" y="91"/>
                    </a:cubicBezTo>
                    <a:cubicBezTo>
                      <a:pt x="97" y="92"/>
                      <a:pt x="98" y="92"/>
                      <a:pt x="99" y="93"/>
                    </a:cubicBezTo>
                    <a:cubicBezTo>
                      <a:pt x="100" y="94"/>
                      <a:pt x="101" y="95"/>
                      <a:pt x="102" y="96"/>
                    </a:cubicBezTo>
                    <a:cubicBezTo>
                      <a:pt x="101" y="96"/>
                      <a:pt x="101" y="96"/>
                      <a:pt x="101" y="96"/>
                    </a:cubicBezTo>
                    <a:close/>
                    <a:moveTo>
                      <a:pt x="91" y="14"/>
                    </a:moveTo>
                    <a:cubicBezTo>
                      <a:pt x="91" y="18"/>
                      <a:pt x="91" y="22"/>
                      <a:pt x="90" y="26"/>
                    </a:cubicBezTo>
                    <a:cubicBezTo>
                      <a:pt x="90" y="27"/>
                      <a:pt x="90" y="29"/>
                      <a:pt x="90" y="30"/>
                    </a:cubicBezTo>
                    <a:cubicBezTo>
                      <a:pt x="89" y="29"/>
                      <a:pt x="89" y="29"/>
                      <a:pt x="89" y="29"/>
                    </a:cubicBezTo>
                    <a:cubicBezTo>
                      <a:pt x="89" y="29"/>
                      <a:pt x="90" y="28"/>
                      <a:pt x="90" y="28"/>
                    </a:cubicBezTo>
                    <a:cubicBezTo>
                      <a:pt x="89" y="25"/>
                      <a:pt x="89" y="22"/>
                      <a:pt x="89" y="20"/>
                    </a:cubicBezTo>
                    <a:cubicBezTo>
                      <a:pt x="89" y="18"/>
                      <a:pt x="89" y="17"/>
                      <a:pt x="89" y="15"/>
                    </a:cubicBezTo>
                    <a:cubicBezTo>
                      <a:pt x="89" y="15"/>
                      <a:pt x="89" y="15"/>
                      <a:pt x="89" y="15"/>
                    </a:cubicBezTo>
                    <a:cubicBezTo>
                      <a:pt x="90" y="13"/>
                      <a:pt x="91" y="11"/>
                      <a:pt x="91" y="9"/>
                    </a:cubicBezTo>
                    <a:cubicBezTo>
                      <a:pt x="91" y="11"/>
                      <a:pt x="91" y="12"/>
                      <a:pt x="91" y="13"/>
                    </a:cubicBezTo>
                    <a:cubicBezTo>
                      <a:pt x="91" y="14"/>
                      <a:pt x="91" y="14"/>
                      <a:pt x="91" y="14"/>
                    </a:cubicBezTo>
                    <a:cubicBezTo>
                      <a:pt x="91" y="14"/>
                      <a:pt x="91" y="14"/>
                      <a:pt x="91" y="14"/>
                    </a:cubicBezTo>
                    <a:close/>
                    <a:moveTo>
                      <a:pt x="89" y="39"/>
                    </a:moveTo>
                    <a:cubicBezTo>
                      <a:pt x="89" y="41"/>
                      <a:pt x="89" y="42"/>
                      <a:pt x="89" y="43"/>
                    </a:cubicBezTo>
                    <a:cubicBezTo>
                      <a:pt x="87" y="46"/>
                      <a:pt x="85" y="49"/>
                      <a:pt x="82" y="52"/>
                    </a:cubicBezTo>
                    <a:cubicBezTo>
                      <a:pt x="81" y="52"/>
                      <a:pt x="80" y="52"/>
                      <a:pt x="79" y="52"/>
                    </a:cubicBezTo>
                    <a:cubicBezTo>
                      <a:pt x="83" y="48"/>
                      <a:pt x="87" y="44"/>
                      <a:pt x="89" y="39"/>
                    </a:cubicBezTo>
                    <a:close/>
                    <a:moveTo>
                      <a:pt x="89" y="45"/>
                    </a:moveTo>
                    <a:cubicBezTo>
                      <a:pt x="89" y="46"/>
                      <a:pt x="89" y="48"/>
                      <a:pt x="89" y="49"/>
                    </a:cubicBezTo>
                    <a:cubicBezTo>
                      <a:pt x="88" y="50"/>
                      <a:pt x="86" y="52"/>
                      <a:pt x="85" y="54"/>
                    </a:cubicBezTo>
                    <a:cubicBezTo>
                      <a:pt x="85" y="53"/>
                      <a:pt x="84" y="53"/>
                      <a:pt x="84" y="53"/>
                    </a:cubicBezTo>
                    <a:cubicBezTo>
                      <a:pt x="86" y="50"/>
                      <a:pt x="87" y="48"/>
                      <a:pt x="89" y="45"/>
                    </a:cubicBezTo>
                    <a:close/>
                    <a:moveTo>
                      <a:pt x="89" y="51"/>
                    </a:moveTo>
                    <a:cubicBezTo>
                      <a:pt x="89" y="53"/>
                      <a:pt x="90" y="55"/>
                      <a:pt x="90" y="58"/>
                    </a:cubicBezTo>
                    <a:cubicBezTo>
                      <a:pt x="89" y="57"/>
                      <a:pt x="89" y="56"/>
                      <a:pt x="88" y="56"/>
                    </a:cubicBezTo>
                    <a:cubicBezTo>
                      <a:pt x="88" y="55"/>
                      <a:pt x="87" y="55"/>
                      <a:pt x="86" y="55"/>
                    </a:cubicBezTo>
                    <a:cubicBezTo>
                      <a:pt x="87" y="53"/>
                      <a:pt x="88" y="52"/>
                      <a:pt x="89" y="51"/>
                    </a:cubicBezTo>
                    <a:close/>
                    <a:moveTo>
                      <a:pt x="89" y="92"/>
                    </a:moveTo>
                    <a:cubicBezTo>
                      <a:pt x="87" y="94"/>
                      <a:pt x="86" y="95"/>
                      <a:pt x="85" y="97"/>
                    </a:cubicBezTo>
                    <a:cubicBezTo>
                      <a:pt x="85" y="97"/>
                      <a:pt x="85" y="97"/>
                      <a:pt x="85" y="96"/>
                    </a:cubicBezTo>
                    <a:cubicBezTo>
                      <a:pt x="85" y="96"/>
                      <a:pt x="84" y="96"/>
                      <a:pt x="84" y="96"/>
                    </a:cubicBezTo>
                    <a:cubicBezTo>
                      <a:pt x="85" y="95"/>
                      <a:pt x="86" y="94"/>
                      <a:pt x="87" y="93"/>
                    </a:cubicBezTo>
                    <a:cubicBezTo>
                      <a:pt x="88" y="92"/>
                      <a:pt x="88" y="92"/>
                      <a:pt x="89" y="91"/>
                    </a:cubicBezTo>
                    <a:cubicBezTo>
                      <a:pt x="89" y="91"/>
                      <a:pt x="89" y="92"/>
                      <a:pt x="89" y="92"/>
                    </a:cubicBezTo>
                    <a:close/>
                    <a:moveTo>
                      <a:pt x="89" y="113"/>
                    </a:moveTo>
                    <a:cubicBezTo>
                      <a:pt x="88" y="114"/>
                      <a:pt x="87" y="115"/>
                      <a:pt x="86" y="116"/>
                    </a:cubicBezTo>
                    <a:cubicBezTo>
                      <a:pt x="85" y="116"/>
                      <a:pt x="85" y="116"/>
                      <a:pt x="85" y="116"/>
                    </a:cubicBezTo>
                    <a:cubicBezTo>
                      <a:pt x="86" y="114"/>
                      <a:pt x="88" y="112"/>
                      <a:pt x="88" y="109"/>
                    </a:cubicBezTo>
                    <a:cubicBezTo>
                      <a:pt x="88" y="110"/>
                      <a:pt x="89" y="112"/>
                      <a:pt x="89" y="113"/>
                    </a:cubicBezTo>
                    <a:close/>
                    <a:moveTo>
                      <a:pt x="89" y="115"/>
                    </a:moveTo>
                    <a:cubicBezTo>
                      <a:pt x="89" y="116"/>
                      <a:pt x="89" y="117"/>
                      <a:pt x="89" y="118"/>
                    </a:cubicBezTo>
                    <a:cubicBezTo>
                      <a:pt x="88" y="117"/>
                      <a:pt x="88" y="117"/>
                      <a:pt x="87" y="117"/>
                    </a:cubicBezTo>
                    <a:cubicBezTo>
                      <a:pt x="88" y="116"/>
                      <a:pt x="88" y="116"/>
                      <a:pt x="89" y="115"/>
                    </a:cubicBezTo>
                    <a:close/>
                    <a:moveTo>
                      <a:pt x="93" y="191"/>
                    </a:moveTo>
                    <a:cubicBezTo>
                      <a:pt x="93" y="190"/>
                      <a:pt x="92" y="190"/>
                      <a:pt x="92" y="190"/>
                    </a:cubicBezTo>
                    <a:cubicBezTo>
                      <a:pt x="92" y="190"/>
                      <a:pt x="92" y="190"/>
                      <a:pt x="91" y="190"/>
                    </a:cubicBezTo>
                    <a:cubicBezTo>
                      <a:pt x="92" y="187"/>
                      <a:pt x="92" y="185"/>
                      <a:pt x="92" y="182"/>
                    </a:cubicBezTo>
                    <a:cubicBezTo>
                      <a:pt x="93" y="179"/>
                      <a:pt x="93" y="176"/>
                      <a:pt x="93" y="172"/>
                    </a:cubicBezTo>
                    <a:cubicBezTo>
                      <a:pt x="93" y="176"/>
                      <a:pt x="93" y="179"/>
                      <a:pt x="93" y="182"/>
                    </a:cubicBezTo>
                    <a:cubicBezTo>
                      <a:pt x="94" y="187"/>
                      <a:pt x="94" y="193"/>
                      <a:pt x="96" y="198"/>
                    </a:cubicBezTo>
                    <a:cubicBezTo>
                      <a:pt x="95" y="199"/>
                      <a:pt x="94" y="200"/>
                      <a:pt x="93" y="202"/>
                    </a:cubicBezTo>
                    <a:cubicBezTo>
                      <a:pt x="93" y="201"/>
                      <a:pt x="93" y="200"/>
                      <a:pt x="93" y="199"/>
                    </a:cubicBezTo>
                    <a:cubicBezTo>
                      <a:pt x="93" y="196"/>
                      <a:pt x="93" y="193"/>
                      <a:pt x="93" y="191"/>
                    </a:cubicBezTo>
                    <a:close/>
                    <a:moveTo>
                      <a:pt x="98" y="203"/>
                    </a:moveTo>
                    <a:cubicBezTo>
                      <a:pt x="98" y="203"/>
                      <a:pt x="98" y="203"/>
                      <a:pt x="98" y="203"/>
                    </a:cubicBezTo>
                    <a:cubicBezTo>
                      <a:pt x="97" y="204"/>
                      <a:pt x="97" y="204"/>
                      <a:pt x="96" y="205"/>
                    </a:cubicBezTo>
                    <a:cubicBezTo>
                      <a:pt x="96" y="204"/>
                      <a:pt x="97" y="202"/>
                      <a:pt x="97" y="201"/>
                    </a:cubicBezTo>
                    <a:cubicBezTo>
                      <a:pt x="97" y="202"/>
                      <a:pt x="98" y="202"/>
                      <a:pt x="98" y="203"/>
                    </a:cubicBezTo>
                    <a:close/>
                    <a:moveTo>
                      <a:pt x="103" y="209"/>
                    </a:moveTo>
                    <a:cubicBezTo>
                      <a:pt x="103" y="209"/>
                      <a:pt x="103" y="209"/>
                      <a:pt x="103" y="210"/>
                    </a:cubicBezTo>
                    <a:cubicBezTo>
                      <a:pt x="103" y="210"/>
                      <a:pt x="103" y="210"/>
                      <a:pt x="103" y="210"/>
                    </a:cubicBezTo>
                    <a:cubicBezTo>
                      <a:pt x="103" y="210"/>
                      <a:pt x="103" y="210"/>
                      <a:pt x="103" y="209"/>
                    </a:cubicBezTo>
                    <a:close/>
                    <a:moveTo>
                      <a:pt x="103" y="205"/>
                    </a:moveTo>
                    <a:cubicBezTo>
                      <a:pt x="103" y="204"/>
                      <a:pt x="103" y="203"/>
                      <a:pt x="103" y="202"/>
                    </a:cubicBezTo>
                    <a:cubicBezTo>
                      <a:pt x="102" y="201"/>
                      <a:pt x="102" y="201"/>
                      <a:pt x="102" y="201"/>
                    </a:cubicBezTo>
                    <a:cubicBezTo>
                      <a:pt x="101" y="201"/>
                      <a:pt x="101" y="201"/>
                      <a:pt x="101" y="201"/>
                    </a:cubicBezTo>
                    <a:cubicBezTo>
                      <a:pt x="101" y="202"/>
                      <a:pt x="101" y="202"/>
                      <a:pt x="101" y="202"/>
                    </a:cubicBezTo>
                    <a:cubicBezTo>
                      <a:pt x="101" y="202"/>
                      <a:pt x="101" y="201"/>
                      <a:pt x="101" y="201"/>
                    </a:cubicBezTo>
                    <a:cubicBezTo>
                      <a:pt x="100" y="199"/>
                      <a:pt x="99" y="197"/>
                      <a:pt x="98" y="195"/>
                    </a:cubicBezTo>
                    <a:cubicBezTo>
                      <a:pt x="100" y="198"/>
                      <a:pt x="102" y="201"/>
                      <a:pt x="104" y="204"/>
                    </a:cubicBezTo>
                    <a:cubicBezTo>
                      <a:pt x="105" y="205"/>
                      <a:pt x="105" y="206"/>
                      <a:pt x="106" y="207"/>
                    </a:cubicBezTo>
                    <a:cubicBezTo>
                      <a:pt x="106" y="207"/>
                      <a:pt x="106" y="207"/>
                      <a:pt x="105" y="208"/>
                    </a:cubicBezTo>
                    <a:cubicBezTo>
                      <a:pt x="104" y="207"/>
                      <a:pt x="104" y="206"/>
                      <a:pt x="103" y="205"/>
                    </a:cubicBezTo>
                    <a:close/>
                    <a:moveTo>
                      <a:pt x="112" y="215"/>
                    </a:moveTo>
                    <a:cubicBezTo>
                      <a:pt x="112" y="215"/>
                      <a:pt x="113" y="215"/>
                      <a:pt x="113" y="215"/>
                    </a:cubicBezTo>
                    <a:cubicBezTo>
                      <a:pt x="112" y="216"/>
                      <a:pt x="112" y="216"/>
                      <a:pt x="112" y="216"/>
                    </a:cubicBezTo>
                    <a:cubicBezTo>
                      <a:pt x="112" y="216"/>
                      <a:pt x="112" y="216"/>
                      <a:pt x="112" y="215"/>
                    </a:cubicBezTo>
                    <a:close/>
                    <a:moveTo>
                      <a:pt x="115" y="216"/>
                    </a:moveTo>
                    <a:cubicBezTo>
                      <a:pt x="116" y="216"/>
                      <a:pt x="116" y="216"/>
                      <a:pt x="117" y="216"/>
                    </a:cubicBezTo>
                    <a:cubicBezTo>
                      <a:pt x="116" y="217"/>
                      <a:pt x="116" y="218"/>
                      <a:pt x="115" y="219"/>
                    </a:cubicBezTo>
                    <a:cubicBezTo>
                      <a:pt x="115" y="218"/>
                      <a:pt x="115" y="217"/>
                      <a:pt x="115" y="216"/>
                    </a:cubicBezTo>
                    <a:close/>
                    <a:moveTo>
                      <a:pt x="120" y="217"/>
                    </a:moveTo>
                    <a:cubicBezTo>
                      <a:pt x="120" y="217"/>
                      <a:pt x="120" y="217"/>
                      <a:pt x="120" y="216"/>
                    </a:cubicBezTo>
                    <a:cubicBezTo>
                      <a:pt x="121" y="216"/>
                      <a:pt x="122" y="216"/>
                      <a:pt x="122" y="216"/>
                    </a:cubicBezTo>
                    <a:cubicBezTo>
                      <a:pt x="121" y="217"/>
                      <a:pt x="121" y="218"/>
                      <a:pt x="120" y="219"/>
                    </a:cubicBezTo>
                    <a:cubicBezTo>
                      <a:pt x="120" y="218"/>
                      <a:pt x="120" y="217"/>
                      <a:pt x="120" y="217"/>
                    </a:cubicBezTo>
                    <a:close/>
                    <a:moveTo>
                      <a:pt x="118" y="218"/>
                    </a:moveTo>
                    <a:cubicBezTo>
                      <a:pt x="118" y="220"/>
                      <a:pt x="118" y="221"/>
                      <a:pt x="117" y="223"/>
                    </a:cubicBezTo>
                    <a:cubicBezTo>
                      <a:pt x="116" y="223"/>
                      <a:pt x="115" y="223"/>
                      <a:pt x="114" y="222"/>
                    </a:cubicBezTo>
                    <a:cubicBezTo>
                      <a:pt x="116" y="221"/>
                      <a:pt x="117" y="220"/>
                      <a:pt x="118" y="218"/>
                    </a:cubicBezTo>
                    <a:close/>
                    <a:moveTo>
                      <a:pt x="123" y="218"/>
                    </a:moveTo>
                    <a:cubicBezTo>
                      <a:pt x="123" y="219"/>
                      <a:pt x="123" y="220"/>
                      <a:pt x="123" y="221"/>
                    </a:cubicBezTo>
                    <a:cubicBezTo>
                      <a:pt x="123" y="222"/>
                      <a:pt x="123" y="222"/>
                      <a:pt x="123" y="222"/>
                    </a:cubicBezTo>
                    <a:cubicBezTo>
                      <a:pt x="122" y="222"/>
                      <a:pt x="121" y="222"/>
                      <a:pt x="120" y="223"/>
                    </a:cubicBezTo>
                    <a:cubicBezTo>
                      <a:pt x="121" y="221"/>
                      <a:pt x="122" y="220"/>
                      <a:pt x="123" y="218"/>
                    </a:cubicBezTo>
                    <a:close/>
                    <a:moveTo>
                      <a:pt x="125" y="216"/>
                    </a:moveTo>
                    <a:cubicBezTo>
                      <a:pt x="126" y="216"/>
                      <a:pt x="126" y="215"/>
                      <a:pt x="127" y="215"/>
                    </a:cubicBezTo>
                    <a:cubicBezTo>
                      <a:pt x="126" y="216"/>
                      <a:pt x="126" y="217"/>
                      <a:pt x="125" y="218"/>
                    </a:cubicBezTo>
                    <a:cubicBezTo>
                      <a:pt x="125" y="217"/>
                      <a:pt x="125" y="216"/>
                      <a:pt x="125" y="216"/>
                    </a:cubicBezTo>
                    <a:close/>
                    <a:moveTo>
                      <a:pt x="131" y="214"/>
                    </a:moveTo>
                    <a:cubicBezTo>
                      <a:pt x="131" y="213"/>
                      <a:pt x="132" y="213"/>
                      <a:pt x="133" y="212"/>
                    </a:cubicBezTo>
                    <a:cubicBezTo>
                      <a:pt x="132" y="214"/>
                      <a:pt x="131" y="215"/>
                      <a:pt x="131" y="216"/>
                    </a:cubicBezTo>
                    <a:cubicBezTo>
                      <a:pt x="131" y="215"/>
                      <a:pt x="131" y="215"/>
                      <a:pt x="131" y="214"/>
                    </a:cubicBezTo>
                    <a:close/>
                    <a:moveTo>
                      <a:pt x="116" y="20"/>
                    </a:moveTo>
                    <a:cubicBezTo>
                      <a:pt x="116" y="21"/>
                      <a:pt x="117" y="22"/>
                      <a:pt x="117" y="23"/>
                    </a:cubicBezTo>
                    <a:cubicBezTo>
                      <a:pt x="116" y="24"/>
                      <a:pt x="116" y="24"/>
                      <a:pt x="115" y="24"/>
                    </a:cubicBezTo>
                    <a:cubicBezTo>
                      <a:pt x="115" y="23"/>
                      <a:pt x="114" y="23"/>
                      <a:pt x="114" y="22"/>
                    </a:cubicBezTo>
                    <a:cubicBezTo>
                      <a:pt x="114" y="21"/>
                      <a:pt x="115" y="20"/>
                      <a:pt x="116" y="20"/>
                    </a:cubicBezTo>
                    <a:close/>
                    <a:moveTo>
                      <a:pt x="120" y="16"/>
                    </a:moveTo>
                    <a:cubicBezTo>
                      <a:pt x="120" y="16"/>
                      <a:pt x="121" y="15"/>
                      <a:pt x="121" y="15"/>
                    </a:cubicBezTo>
                    <a:cubicBezTo>
                      <a:pt x="121" y="15"/>
                      <a:pt x="120" y="15"/>
                      <a:pt x="120" y="15"/>
                    </a:cubicBezTo>
                    <a:cubicBezTo>
                      <a:pt x="122" y="14"/>
                      <a:pt x="123" y="13"/>
                      <a:pt x="124" y="13"/>
                    </a:cubicBezTo>
                    <a:cubicBezTo>
                      <a:pt x="123" y="14"/>
                      <a:pt x="121" y="15"/>
                      <a:pt x="121" y="17"/>
                    </a:cubicBezTo>
                    <a:cubicBezTo>
                      <a:pt x="121" y="16"/>
                      <a:pt x="120" y="16"/>
                      <a:pt x="120" y="16"/>
                    </a:cubicBezTo>
                    <a:close/>
                    <a:moveTo>
                      <a:pt x="98" y="3"/>
                    </a:moveTo>
                    <a:cubicBezTo>
                      <a:pt x="98" y="3"/>
                      <a:pt x="98" y="3"/>
                      <a:pt x="98" y="3"/>
                    </a:cubicBezTo>
                    <a:cubicBezTo>
                      <a:pt x="98" y="3"/>
                      <a:pt x="99" y="3"/>
                      <a:pt x="100" y="3"/>
                    </a:cubicBezTo>
                    <a:cubicBezTo>
                      <a:pt x="100" y="3"/>
                      <a:pt x="101" y="3"/>
                      <a:pt x="102" y="3"/>
                    </a:cubicBezTo>
                    <a:cubicBezTo>
                      <a:pt x="102" y="3"/>
                      <a:pt x="103" y="3"/>
                      <a:pt x="104" y="3"/>
                    </a:cubicBezTo>
                    <a:cubicBezTo>
                      <a:pt x="105" y="3"/>
                      <a:pt x="105" y="3"/>
                      <a:pt x="105" y="3"/>
                    </a:cubicBezTo>
                    <a:cubicBezTo>
                      <a:pt x="107" y="3"/>
                      <a:pt x="110" y="4"/>
                      <a:pt x="113" y="6"/>
                    </a:cubicBezTo>
                    <a:cubicBezTo>
                      <a:pt x="115" y="8"/>
                      <a:pt x="116" y="11"/>
                      <a:pt x="116" y="14"/>
                    </a:cubicBezTo>
                    <a:cubicBezTo>
                      <a:pt x="116" y="14"/>
                      <a:pt x="116" y="15"/>
                      <a:pt x="116" y="15"/>
                    </a:cubicBezTo>
                    <a:cubicBezTo>
                      <a:pt x="116" y="16"/>
                      <a:pt x="116" y="16"/>
                      <a:pt x="117" y="17"/>
                    </a:cubicBezTo>
                    <a:cubicBezTo>
                      <a:pt x="117" y="17"/>
                      <a:pt x="118" y="17"/>
                      <a:pt x="119" y="16"/>
                    </a:cubicBezTo>
                    <a:cubicBezTo>
                      <a:pt x="119" y="16"/>
                      <a:pt x="119" y="16"/>
                      <a:pt x="119" y="16"/>
                    </a:cubicBezTo>
                    <a:cubicBezTo>
                      <a:pt x="119" y="17"/>
                      <a:pt x="119" y="18"/>
                      <a:pt x="119" y="19"/>
                    </a:cubicBezTo>
                    <a:cubicBezTo>
                      <a:pt x="119" y="20"/>
                      <a:pt x="119" y="22"/>
                      <a:pt x="119" y="23"/>
                    </a:cubicBezTo>
                    <a:cubicBezTo>
                      <a:pt x="119" y="23"/>
                      <a:pt x="119" y="23"/>
                      <a:pt x="119" y="23"/>
                    </a:cubicBezTo>
                    <a:cubicBezTo>
                      <a:pt x="118" y="21"/>
                      <a:pt x="117" y="19"/>
                      <a:pt x="116" y="17"/>
                    </a:cubicBezTo>
                    <a:cubicBezTo>
                      <a:pt x="115" y="17"/>
                      <a:pt x="115" y="17"/>
                      <a:pt x="115" y="17"/>
                    </a:cubicBezTo>
                    <a:cubicBezTo>
                      <a:pt x="115" y="17"/>
                      <a:pt x="115" y="17"/>
                      <a:pt x="115" y="17"/>
                    </a:cubicBezTo>
                    <a:cubicBezTo>
                      <a:pt x="114" y="17"/>
                      <a:pt x="114" y="17"/>
                      <a:pt x="114" y="17"/>
                    </a:cubicBezTo>
                    <a:cubicBezTo>
                      <a:pt x="112" y="19"/>
                      <a:pt x="111" y="22"/>
                      <a:pt x="111" y="24"/>
                    </a:cubicBezTo>
                    <a:cubicBezTo>
                      <a:pt x="111" y="24"/>
                      <a:pt x="111" y="24"/>
                      <a:pt x="111" y="24"/>
                    </a:cubicBezTo>
                    <a:cubicBezTo>
                      <a:pt x="110" y="24"/>
                      <a:pt x="108" y="24"/>
                      <a:pt x="107" y="24"/>
                    </a:cubicBezTo>
                    <a:cubicBezTo>
                      <a:pt x="107" y="24"/>
                      <a:pt x="106" y="24"/>
                      <a:pt x="106" y="24"/>
                    </a:cubicBezTo>
                    <a:cubicBezTo>
                      <a:pt x="104" y="24"/>
                      <a:pt x="103" y="22"/>
                      <a:pt x="102" y="21"/>
                    </a:cubicBezTo>
                    <a:cubicBezTo>
                      <a:pt x="102" y="20"/>
                      <a:pt x="102" y="20"/>
                      <a:pt x="101" y="20"/>
                    </a:cubicBezTo>
                    <a:cubicBezTo>
                      <a:pt x="101" y="20"/>
                      <a:pt x="101" y="20"/>
                      <a:pt x="101" y="20"/>
                    </a:cubicBezTo>
                    <a:cubicBezTo>
                      <a:pt x="101" y="19"/>
                      <a:pt x="101" y="19"/>
                      <a:pt x="101" y="19"/>
                    </a:cubicBezTo>
                    <a:cubicBezTo>
                      <a:pt x="98" y="16"/>
                      <a:pt x="96" y="13"/>
                      <a:pt x="96" y="9"/>
                    </a:cubicBezTo>
                    <a:cubicBezTo>
                      <a:pt x="96" y="8"/>
                      <a:pt x="96" y="8"/>
                      <a:pt x="95" y="8"/>
                    </a:cubicBezTo>
                    <a:cubicBezTo>
                      <a:pt x="95" y="8"/>
                      <a:pt x="95" y="8"/>
                      <a:pt x="95" y="8"/>
                    </a:cubicBezTo>
                    <a:cubicBezTo>
                      <a:pt x="95" y="8"/>
                      <a:pt x="95" y="8"/>
                      <a:pt x="95" y="8"/>
                    </a:cubicBezTo>
                    <a:cubicBezTo>
                      <a:pt x="96" y="5"/>
                      <a:pt x="97" y="4"/>
                      <a:pt x="98" y="3"/>
                    </a:cubicBezTo>
                    <a:close/>
                    <a:moveTo>
                      <a:pt x="95" y="9"/>
                    </a:moveTo>
                    <a:cubicBezTo>
                      <a:pt x="95" y="11"/>
                      <a:pt x="95" y="13"/>
                      <a:pt x="96" y="15"/>
                    </a:cubicBezTo>
                    <a:cubicBezTo>
                      <a:pt x="96" y="15"/>
                      <a:pt x="96" y="15"/>
                      <a:pt x="96" y="15"/>
                    </a:cubicBezTo>
                    <a:cubicBezTo>
                      <a:pt x="96" y="17"/>
                      <a:pt x="96" y="18"/>
                      <a:pt x="96" y="20"/>
                    </a:cubicBezTo>
                    <a:cubicBezTo>
                      <a:pt x="96" y="22"/>
                      <a:pt x="96" y="25"/>
                      <a:pt x="96" y="28"/>
                    </a:cubicBezTo>
                    <a:cubicBezTo>
                      <a:pt x="96" y="28"/>
                      <a:pt x="96" y="29"/>
                      <a:pt x="97" y="29"/>
                    </a:cubicBezTo>
                    <a:cubicBezTo>
                      <a:pt x="96" y="29"/>
                      <a:pt x="96" y="29"/>
                      <a:pt x="96" y="30"/>
                    </a:cubicBezTo>
                    <a:cubicBezTo>
                      <a:pt x="96" y="29"/>
                      <a:pt x="96" y="27"/>
                      <a:pt x="95" y="26"/>
                    </a:cubicBezTo>
                    <a:cubicBezTo>
                      <a:pt x="95" y="22"/>
                      <a:pt x="94" y="18"/>
                      <a:pt x="94" y="14"/>
                    </a:cubicBezTo>
                    <a:cubicBezTo>
                      <a:pt x="94" y="14"/>
                      <a:pt x="94" y="14"/>
                      <a:pt x="94" y="14"/>
                    </a:cubicBezTo>
                    <a:cubicBezTo>
                      <a:pt x="94" y="14"/>
                      <a:pt x="94" y="14"/>
                      <a:pt x="94" y="13"/>
                    </a:cubicBezTo>
                    <a:cubicBezTo>
                      <a:pt x="94" y="12"/>
                      <a:pt x="95" y="11"/>
                      <a:pt x="95" y="9"/>
                    </a:cubicBezTo>
                    <a:close/>
                    <a:moveTo>
                      <a:pt x="70" y="14"/>
                    </a:moveTo>
                    <a:cubicBezTo>
                      <a:pt x="70" y="11"/>
                      <a:pt x="71" y="8"/>
                      <a:pt x="73" y="6"/>
                    </a:cubicBezTo>
                    <a:cubicBezTo>
                      <a:pt x="75" y="4"/>
                      <a:pt x="78" y="3"/>
                      <a:pt x="81" y="3"/>
                    </a:cubicBezTo>
                    <a:cubicBezTo>
                      <a:pt x="81" y="3"/>
                      <a:pt x="81" y="3"/>
                      <a:pt x="81" y="3"/>
                    </a:cubicBezTo>
                    <a:cubicBezTo>
                      <a:pt x="82" y="3"/>
                      <a:pt x="83" y="3"/>
                      <a:pt x="84" y="3"/>
                    </a:cubicBezTo>
                    <a:cubicBezTo>
                      <a:pt x="85" y="3"/>
                      <a:pt x="85" y="3"/>
                      <a:pt x="86" y="3"/>
                    </a:cubicBezTo>
                    <a:cubicBezTo>
                      <a:pt x="87" y="3"/>
                      <a:pt x="87" y="3"/>
                      <a:pt x="87" y="3"/>
                    </a:cubicBezTo>
                    <a:cubicBezTo>
                      <a:pt x="88" y="3"/>
                      <a:pt x="88" y="3"/>
                      <a:pt x="88" y="4"/>
                    </a:cubicBezTo>
                    <a:cubicBezTo>
                      <a:pt x="89" y="4"/>
                      <a:pt x="89" y="6"/>
                      <a:pt x="90" y="8"/>
                    </a:cubicBezTo>
                    <a:cubicBezTo>
                      <a:pt x="90" y="8"/>
                      <a:pt x="90" y="8"/>
                      <a:pt x="91" y="8"/>
                    </a:cubicBezTo>
                    <a:cubicBezTo>
                      <a:pt x="90" y="8"/>
                      <a:pt x="90" y="8"/>
                      <a:pt x="90" y="8"/>
                    </a:cubicBezTo>
                    <a:cubicBezTo>
                      <a:pt x="90" y="8"/>
                      <a:pt x="89" y="8"/>
                      <a:pt x="89" y="9"/>
                    </a:cubicBezTo>
                    <a:cubicBezTo>
                      <a:pt x="89" y="13"/>
                      <a:pt x="87" y="16"/>
                      <a:pt x="85" y="19"/>
                    </a:cubicBezTo>
                    <a:cubicBezTo>
                      <a:pt x="85" y="19"/>
                      <a:pt x="85" y="19"/>
                      <a:pt x="85" y="20"/>
                    </a:cubicBezTo>
                    <a:cubicBezTo>
                      <a:pt x="84" y="20"/>
                      <a:pt x="84" y="20"/>
                      <a:pt x="84" y="20"/>
                    </a:cubicBezTo>
                    <a:cubicBezTo>
                      <a:pt x="84" y="20"/>
                      <a:pt x="84" y="20"/>
                      <a:pt x="84" y="21"/>
                    </a:cubicBezTo>
                    <a:cubicBezTo>
                      <a:pt x="83" y="22"/>
                      <a:pt x="81" y="24"/>
                      <a:pt x="80" y="24"/>
                    </a:cubicBezTo>
                    <a:cubicBezTo>
                      <a:pt x="79" y="24"/>
                      <a:pt x="79" y="24"/>
                      <a:pt x="78" y="24"/>
                    </a:cubicBezTo>
                    <a:cubicBezTo>
                      <a:pt x="77" y="24"/>
                      <a:pt x="76" y="24"/>
                      <a:pt x="75" y="24"/>
                    </a:cubicBezTo>
                    <a:cubicBezTo>
                      <a:pt x="75" y="24"/>
                      <a:pt x="75" y="24"/>
                      <a:pt x="75" y="24"/>
                    </a:cubicBezTo>
                    <a:cubicBezTo>
                      <a:pt x="75" y="22"/>
                      <a:pt x="74" y="19"/>
                      <a:pt x="72" y="17"/>
                    </a:cubicBezTo>
                    <a:cubicBezTo>
                      <a:pt x="72" y="17"/>
                      <a:pt x="71" y="17"/>
                      <a:pt x="71" y="17"/>
                    </a:cubicBezTo>
                    <a:cubicBezTo>
                      <a:pt x="71" y="17"/>
                      <a:pt x="71" y="17"/>
                      <a:pt x="71" y="17"/>
                    </a:cubicBezTo>
                    <a:cubicBezTo>
                      <a:pt x="70" y="17"/>
                      <a:pt x="70" y="17"/>
                      <a:pt x="70" y="17"/>
                    </a:cubicBezTo>
                    <a:cubicBezTo>
                      <a:pt x="68" y="19"/>
                      <a:pt x="68" y="21"/>
                      <a:pt x="67" y="23"/>
                    </a:cubicBezTo>
                    <a:cubicBezTo>
                      <a:pt x="67" y="23"/>
                      <a:pt x="67" y="23"/>
                      <a:pt x="67" y="23"/>
                    </a:cubicBezTo>
                    <a:cubicBezTo>
                      <a:pt x="67" y="22"/>
                      <a:pt x="67" y="20"/>
                      <a:pt x="66" y="19"/>
                    </a:cubicBezTo>
                    <a:cubicBezTo>
                      <a:pt x="67" y="18"/>
                      <a:pt x="67" y="17"/>
                      <a:pt x="67" y="16"/>
                    </a:cubicBezTo>
                    <a:cubicBezTo>
                      <a:pt x="67" y="16"/>
                      <a:pt x="67" y="16"/>
                      <a:pt x="67" y="16"/>
                    </a:cubicBezTo>
                    <a:cubicBezTo>
                      <a:pt x="67" y="17"/>
                      <a:pt x="68" y="17"/>
                      <a:pt x="69" y="17"/>
                    </a:cubicBezTo>
                    <a:cubicBezTo>
                      <a:pt x="69" y="16"/>
                      <a:pt x="70" y="16"/>
                      <a:pt x="70" y="15"/>
                    </a:cubicBezTo>
                    <a:cubicBezTo>
                      <a:pt x="70" y="15"/>
                      <a:pt x="70" y="14"/>
                      <a:pt x="70" y="14"/>
                    </a:cubicBezTo>
                    <a:close/>
                    <a:moveTo>
                      <a:pt x="69" y="23"/>
                    </a:moveTo>
                    <a:cubicBezTo>
                      <a:pt x="69" y="22"/>
                      <a:pt x="69" y="21"/>
                      <a:pt x="70" y="20"/>
                    </a:cubicBezTo>
                    <a:cubicBezTo>
                      <a:pt x="71" y="20"/>
                      <a:pt x="71" y="21"/>
                      <a:pt x="72" y="22"/>
                    </a:cubicBezTo>
                    <a:cubicBezTo>
                      <a:pt x="71" y="23"/>
                      <a:pt x="71" y="23"/>
                      <a:pt x="71" y="24"/>
                    </a:cubicBezTo>
                    <a:cubicBezTo>
                      <a:pt x="70" y="24"/>
                      <a:pt x="69" y="24"/>
                      <a:pt x="69" y="23"/>
                    </a:cubicBezTo>
                    <a:close/>
                    <a:moveTo>
                      <a:pt x="65" y="16"/>
                    </a:moveTo>
                    <a:cubicBezTo>
                      <a:pt x="65" y="16"/>
                      <a:pt x="65" y="16"/>
                      <a:pt x="65" y="17"/>
                    </a:cubicBezTo>
                    <a:cubicBezTo>
                      <a:pt x="64" y="15"/>
                      <a:pt x="63" y="14"/>
                      <a:pt x="61" y="13"/>
                    </a:cubicBezTo>
                    <a:cubicBezTo>
                      <a:pt x="63" y="13"/>
                      <a:pt x="64" y="14"/>
                      <a:pt x="65" y="15"/>
                    </a:cubicBezTo>
                    <a:cubicBezTo>
                      <a:pt x="65" y="15"/>
                      <a:pt x="65" y="15"/>
                      <a:pt x="65" y="15"/>
                    </a:cubicBezTo>
                    <a:cubicBezTo>
                      <a:pt x="65" y="15"/>
                      <a:pt x="65" y="16"/>
                      <a:pt x="65" y="16"/>
                    </a:cubicBezTo>
                    <a:close/>
                    <a:moveTo>
                      <a:pt x="24" y="55"/>
                    </a:moveTo>
                    <a:cubicBezTo>
                      <a:pt x="24" y="56"/>
                      <a:pt x="24" y="57"/>
                      <a:pt x="24" y="57"/>
                    </a:cubicBezTo>
                    <a:cubicBezTo>
                      <a:pt x="24" y="57"/>
                      <a:pt x="24" y="57"/>
                      <a:pt x="23" y="57"/>
                    </a:cubicBezTo>
                    <a:cubicBezTo>
                      <a:pt x="23" y="56"/>
                      <a:pt x="23" y="56"/>
                      <a:pt x="23" y="56"/>
                    </a:cubicBezTo>
                    <a:cubicBezTo>
                      <a:pt x="23" y="56"/>
                      <a:pt x="23" y="55"/>
                      <a:pt x="22" y="55"/>
                    </a:cubicBezTo>
                    <a:cubicBezTo>
                      <a:pt x="23" y="55"/>
                      <a:pt x="24" y="55"/>
                      <a:pt x="24" y="55"/>
                    </a:cubicBezTo>
                    <a:close/>
                    <a:moveTo>
                      <a:pt x="39" y="50"/>
                    </a:moveTo>
                    <a:cubicBezTo>
                      <a:pt x="38" y="51"/>
                      <a:pt x="38" y="53"/>
                      <a:pt x="38" y="54"/>
                    </a:cubicBezTo>
                    <a:cubicBezTo>
                      <a:pt x="37" y="56"/>
                      <a:pt x="36" y="57"/>
                      <a:pt x="35" y="58"/>
                    </a:cubicBezTo>
                    <a:cubicBezTo>
                      <a:pt x="35" y="56"/>
                      <a:pt x="36" y="54"/>
                      <a:pt x="36" y="52"/>
                    </a:cubicBezTo>
                    <a:cubicBezTo>
                      <a:pt x="37" y="52"/>
                      <a:pt x="38" y="51"/>
                      <a:pt x="39" y="50"/>
                    </a:cubicBezTo>
                    <a:close/>
                    <a:moveTo>
                      <a:pt x="54" y="54"/>
                    </a:moveTo>
                    <a:cubicBezTo>
                      <a:pt x="53" y="55"/>
                      <a:pt x="53" y="56"/>
                      <a:pt x="52" y="57"/>
                    </a:cubicBezTo>
                    <a:cubicBezTo>
                      <a:pt x="52" y="58"/>
                      <a:pt x="51" y="58"/>
                      <a:pt x="51" y="58"/>
                    </a:cubicBezTo>
                    <a:cubicBezTo>
                      <a:pt x="50" y="58"/>
                      <a:pt x="50" y="58"/>
                      <a:pt x="49" y="58"/>
                    </a:cubicBezTo>
                    <a:cubicBezTo>
                      <a:pt x="49" y="58"/>
                      <a:pt x="49" y="58"/>
                      <a:pt x="49" y="58"/>
                    </a:cubicBezTo>
                    <a:cubicBezTo>
                      <a:pt x="49" y="57"/>
                      <a:pt x="49" y="56"/>
                      <a:pt x="49" y="55"/>
                    </a:cubicBezTo>
                    <a:cubicBezTo>
                      <a:pt x="51" y="55"/>
                      <a:pt x="52" y="55"/>
                      <a:pt x="54" y="54"/>
                    </a:cubicBezTo>
                    <a:close/>
                    <a:moveTo>
                      <a:pt x="56" y="51"/>
                    </a:moveTo>
                    <a:cubicBezTo>
                      <a:pt x="58" y="51"/>
                      <a:pt x="59" y="51"/>
                      <a:pt x="60" y="51"/>
                    </a:cubicBezTo>
                    <a:cubicBezTo>
                      <a:pt x="59" y="52"/>
                      <a:pt x="59" y="54"/>
                      <a:pt x="58" y="55"/>
                    </a:cubicBezTo>
                    <a:cubicBezTo>
                      <a:pt x="58" y="55"/>
                      <a:pt x="58" y="55"/>
                      <a:pt x="58" y="55"/>
                    </a:cubicBezTo>
                    <a:cubicBezTo>
                      <a:pt x="58" y="54"/>
                      <a:pt x="58" y="54"/>
                      <a:pt x="58" y="53"/>
                    </a:cubicBezTo>
                    <a:cubicBezTo>
                      <a:pt x="58" y="53"/>
                      <a:pt x="58" y="53"/>
                      <a:pt x="58" y="53"/>
                    </a:cubicBezTo>
                    <a:cubicBezTo>
                      <a:pt x="58" y="53"/>
                      <a:pt x="58" y="52"/>
                      <a:pt x="57" y="52"/>
                    </a:cubicBezTo>
                    <a:cubicBezTo>
                      <a:pt x="56" y="52"/>
                      <a:pt x="56" y="52"/>
                      <a:pt x="55" y="53"/>
                    </a:cubicBezTo>
                    <a:cubicBezTo>
                      <a:pt x="55" y="52"/>
                      <a:pt x="55" y="52"/>
                      <a:pt x="55" y="52"/>
                    </a:cubicBezTo>
                    <a:cubicBezTo>
                      <a:pt x="56" y="52"/>
                      <a:pt x="56" y="51"/>
                      <a:pt x="56" y="51"/>
                    </a:cubicBezTo>
                    <a:close/>
                    <a:moveTo>
                      <a:pt x="67" y="54"/>
                    </a:moveTo>
                    <a:cubicBezTo>
                      <a:pt x="66" y="55"/>
                      <a:pt x="65" y="56"/>
                      <a:pt x="64" y="56"/>
                    </a:cubicBezTo>
                    <a:cubicBezTo>
                      <a:pt x="65" y="54"/>
                      <a:pt x="66" y="52"/>
                      <a:pt x="66" y="50"/>
                    </a:cubicBezTo>
                    <a:cubicBezTo>
                      <a:pt x="67" y="50"/>
                      <a:pt x="68" y="50"/>
                      <a:pt x="69" y="49"/>
                    </a:cubicBezTo>
                    <a:cubicBezTo>
                      <a:pt x="68" y="51"/>
                      <a:pt x="68" y="52"/>
                      <a:pt x="67" y="54"/>
                    </a:cubicBezTo>
                    <a:close/>
                    <a:moveTo>
                      <a:pt x="62" y="57"/>
                    </a:moveTo>
                    <a:cubicBezTo>
                      <a:pt x="62" y="57"/>
                      <a:pt x="62" y="57"/>
                      <a:pt x="61" y="57"/>
                    </a:cubicBezTo>
                    <a:cubicBezTo>
                      <a:pt x="61" y="57"/>
                      <a:pt x="60" y="57"/>
                      <a:pt x="60" y="57"/>
                    </a:cubicBezTo>
                    <a:cubicBezTo>
                      <a:pt x="60" y="55"/>
                      <a:pt x="61" y="53"/>
                      <a:pt x="61" y="51"/>
                    </a:cubicBezTo>
                    <a:cubicBezTo>
                      <a:pt x="61" y="51"/>
                      <a:pt x="61" y="51"/>
                      <a:pt x="62" y="51"/>
                    </a:cubicBezTo>
                    <a:cubicBezTo>
                      <a:pt x="62" y="51"/>
                      <a:pt x="63" y="51"/>
                      <a:pt x="64" y="51"/>
                    </a:cubicBezTo>
                    <a:cubicBezTo>
                      <a:pt x="64" y="53"/>
                      <a:pt x="63" y="55"/>
                      <a:pt x="62" y="57"/>
                    </a:cubicBezTo>
                    <a:close/>
                    <a:moveTo>
                      <a:pt x="47" y="58"/>
                    </a:moveTo>
                    <a:cubicBezTo>
                      <a:pt x="46" y="58"/>
                      <a:pt x="45" y="57"/>
                      <a:pt x="44" y="57"/>
                    </a:cubicBezTo>
                    <a:cubicBezTo>
                      <a:pt x="44" y="56"/>
                      <a:pt x="44" y="55"/>
                      <a:pt x="45" y="55"/>
                    </a:cubicBezTo>
                    <a:cubicBezTo>
                      <a:pt x="45" y="55"/>
                      <a:pt x="46" y="55"/>
                      <a:pt x="47" y="55"/>
                    </a:cubicBezTo>
                    <a:cubicBezTo>
                      <a:pt x="47" y="55"/>
                      <a:pt x="48" y="55"/>
                      <a:pt x="48" y="55"/>
                    </a:cubicBezTo>
                    <a:cubicBezTo>
                      <a:pt x="47" y="56"/>
                      <a:pt x="47" y="57"/>
                      <a:pt x="47" y="58"/>
                    </a:cubicBezTo>
                    <a:close/>
                    <a:moveTo>
                      <a:pt x="43" y="54"/>
                    </a:moveTo>
                    <a:cubicBezTo>
                      <a:pt x="43" y="55"/>
                      <a:pt x="43" y="55"/>
                      <a:pt x="43" y="56"/>
                    </a:cubicBezTo>
                    <a:cubicBezTo>
                      <a:pt x="42" y="55"/>
                      <a:pt x="42" y="54"/>
                      <a:pt x="41" y="54"/>
                    </a:cubicBezTo>
                    <a:cubicBezTo>
                      <a:pt x="41" y="53"/>
                      <a:pt x="41" y="53"/>
                      <a:pt x="40" y="53"/>
                    </a:cubicBezTo>
                    <a:cubicBezTo>
                      <a:pt x="40" y="52"/>
                      <a:pt x="40" y="51"/>
                      <a:pt x="40" y="50"/>
                    </a:cubicBezTo>
                    <a:cubicBezTo>
                      <a:pt x="41" y="52"/>
                      <a:pt x="42" y="53"/>
                      <a:pt x="43" y="54"/>
                    </a:cubicBezTo>
                    <a:close/>
                    <a:moveTo>
                      <a:pt x="33" y="59"/>
                    </a:moveTo>
                    <a:cubicBezTo>
                      <a:pt x="33" y="59"/>
                      <a:pt x="32" y="59"/>
                      <a:pt x="31" y="59"/>
                    </a:cubicBezTo>
                    <a:cubicBezTo>
                      <a:pt x="31" y="58"/>
                      <a:pt x="31" y="56"/>
                      <a:pt x="32" y="55"/>
                    </a:cubicBezTo>
                    <a:cubicBezTo>
                      <a:pt x="32" y="55"/>
                      <a:pt x="33" y="54"/>
                      <a:pt x="34" y="54"/>
                    </a:cubicBezTo>
                    <a:cubicBezTo>
                      <a:pt x="34" y="55"/>
                      <a:pt x="34" y="57"/>
                      <a:pt x="33" y="59"/>
                    </a:cubicBezTo>
                    <a:close/>
                    <a:moveTo>
                      <a:pt x="29" y="59"/>
                    </a:moveTo>
                    <a:cubicBezTo>
                      <a:pt x="29" y="59"/>
                      <a:pt x="29" y="59"/>
                      <a:pt x="29" y="59"/>
                    </a:cubicBezTo>
                    <a:cubicBezTo>
                      <a:pt x="28" y="59"/>
                      <a:pt x="27" y="59"/>
                      <a:pt x="26" y="58"/>
                    </a:cubicBezTo>
                    <a:cubicBezTo>
                      <a:pt x="26" y="58"/>
                      <a:pt x="26" y="57"/>
                      <a:pt x="26" y="56"/>
                    </a:cubicBezTo>
                    <a:cubicBezTo>
                      <a:pt x="26" y="56"/>
                      <a:pt x="27" y="56"/>
                      <a:pt x="27" y="56"/>
                    </a:cubicBezTo>
                    <a:cubicBezTo>
                      <a:pt x="28" y="56"/>
                      <a:pt x="28" y="56"/>
                      <a:pt x="29" y="56"/>
                    </a:cubicBezTo>
                    <a:cubicBezTo>
                      <a:pt x="29" y="56"/>
                      <a:pt x="30" y="56"/>
                      <a:pt x="30" y="56"/>
                    </a:cubicBezTo>
                    <a:cubicBezTo>
                      <a:pt x="30" y="57"/>
                      <a:pt x="30" y="58"/>
                      <a:pt x="29" y="59"/>
                    </a:cubicBezTo>
                    <a:close/>
                    <a:moveTo>
                      <a:pt x="35" y="108"/>
                    </a:moveTo>
                    <a:cubicBezTo>
                      <a:pt x="35" y="109"/>
                      <a:pt x="35" y="109"/>
                      <a:pt x="35" y="109"/>
                    </a:cubicBezTo>
                    <a:cubicBezTo>
                      <a:pt x="35" y="109"/>
                      <a:pt x="35" y="109"/>
                      <a:pt x="34" y="109"/>
                    </a:cubicBezTo>
                    <a:cubicBezTo>
                      <a:pt x="35" y="109"/>
                      <a:pt x="35" y="108"/>
                      <a:pt x="35" y="108"/>
                    </a:cubicBezTo>
                    <a:close/>
                    <a:moveTo>
                      <a:pt x="29" y="109"/>
                    </a:moveTo>
                    <a:cubicBezTo>
                      <a:pt x="30" y="109"/>
                      <a:pt x="30" y="108"/>
                      <a:pt x="31" y="107"/>
                    </a:cubicBezTo>
                    <a:cubicBezTo>
                      <a:pt x="31" y="108"/>
                      <a:pt x="31" y="108"/>
                      <a:pt x="31" y="108"/>
                    </a:cubicBezTo>
                    <a:cubicBezTo>
                      <a:pt x="31" y="108"/>
                      <a:pt x="31" y="109"/>
                      <a:pt x="31" y="109"/>
                    </a:cubicBezTo>
                    <a:cubicBezTo>
                      <a:pt x="30" y="109"/>
                      <a:pt x="30" y="109"/>
                      <a:pt x="29" y="109"/>
                    </a:cubicBezTo>
                    <a:close/>
                    <a:moveTo>
                      <a:pt x="27" y="109"/>
                    </a:moveTo>
                    <a:cubicBezTo>
                      <a:pt x="27" y="109"/>
                      <a:pt x="27" y="109"/>
                      <a:pt x="27" y="108"/>
                    </a:cubicBezTo>
                    <a:cubicBezTo>
                      <a:pt x="27" y="108"/>
                      <a:pt x="26" y="108"/>
                      <a:pt x="26" y="107"/>
                    </a:cubicBezTo>
                    <a:cubicBezTo>
                      <a:pt x="26" y="107"/>
                      <a:pt x="25" y="107"/>
                      <a:pt x="25" y="107"/>
                    </a:cubicBezTo>
                    <a:cubicBezTo>
                      <a:pt x="26" y="107"/>
                      <a:pt x="27" y="106"/>
                      <a:pt x="28" y="105"/>
                    </a:cubicBezTo>
                    <a:cubicBezTo>
                      <a:pt x="28" y="105"/>
                      <a:pt x="28" y="106"/>
                      <a:pt x="28" y="106"/>
                    </a:cubicBezTo>
                    <a:cubicBezTo>
                      <a:pt x="28" y="107"/>
                      <a:pt x="28" y="108"/>
                      <a:pt x="27" y="109"/>
                    </a:cubicBezTo>
                    <a:cubicBezTo>
                      <a:pt x="27" y="109"/>
                      <a:pt x="27" y="109"/>
                      <a:pt x="27" y="109"/>
                    </a:cubicBezTo>
                    <a:close/>
                    <a:moveTo>
                      <a:pt x="17" y="108"/>
                    </a:moveTo>
                    <a:cubicBezTo>
                      <a:pt x="17" y="107"/>
                      <a:pt x="17" y="106"/>
                      <a:pt x="16" y="105"/>
                    </a:cubicBezTo>
                    <a:cubicBezTo>
                      <a:pt x="17" y="104"/>
                      <a:pt x="17" y="104"/>
                      <a:pt x="18" y="103"/>
                    </a:cubicBezTo>
                    <a:cubicBezTo>
                      <a:pt x="18" y="102"/>
                      <a:pt x="18" y="102"/>
                      <a:pt x="18" y="102"/>
                    </a:cubicBezTo>
                    <a:cubicBezTo>
                      <a:pt x="17" y="102"/>
                      <a:pt x="17" y="102"/>
                      <a:pt x="17" y="102"/>
                    </a:cubicBezTo>
                    <a:cubicBezTo>
                      <a:pt x="18" y="100"/>
                      <a:pt x="19" y="99"/>
                      <a:pt x="20" y="97"/>
                    </a:cubicBezTo>
                    <a:cubicBezTo>
                      <a:pt x="20" y="98"/>
                      <a:pt x="21" y="99"/>
                      <a:pt x="21" y="100"/>
                    </a:cubicBezTo>
                    <a:cubicBezTo>
                      <a:pt x="20" y="102"/>
                      <a:pt x="18" y="105"/>
                      <a:pt x="18" y="108"/>
                    </a:cubicBezTo>
                    <a:cubicBezTo>
                      <a:pt x="17" y="108"/>
                      <a:pt x="17" y="108"/>
                      <a:pt x="17" y="108"/>
                    </a:cubicBezTo>
                    <a:close/>
                    <a:moveTo>
                      <a:pt x="15" y="101"/>
                    </a:moveTo>
                    <a:cubicBezTo>
                      <a:pt x="14" y="101"/>
                      <a:pt x="14" y="101"/>
                      <a:pt x="14" y="100"/>
                    </a:cubicBezTo>
                    <a:cubicBezTo>
                      <a:pt x="14" y="100"/>
                      <a:pt x="13" y="100"/>
                      <a:pt x="13" y="100"/>
                    </a:cubicBezTo>
                    <a:cubicBezTo>
                      <a:pt x="14" y="98"/>
                      <a:pt x="15" y="96"/>
                      <a:pt x="17" y="93"/>
                    </a:cubicBezTo>
                    <a:cubicBezTo>
                      <a:pt x="17" y="94"/>
                      <a:pt x="18" y="95"/>
                      <a:pt x="19" y="96"/>
                    </a:cubicBezTo>
                    <a:cubicBezTo>
                      <a:pt x="18" y="98"/>
                      <a:pt x="16" y="100"/>
                      <a:pt x="15" y="102"/>
                    </a:cubicBezTo>
                    <a:cubicBezTo>
                      <a:pt x="15" y="102"/>
                      <a:pt x="15" y="102"/>
                      <a:pt x="15" y="101"/>
                    </a:cubicBezTo>
                    <a:close/>
                    <a:moveTo>
                      <a:pt x="22" y="103"/>
                    </a:moveTo>
                    <a:cubicBezTo>
                      <a:pt x="22" y="103"/>
                      <a:pt x="22" y="103"/>
                      <a:pt x="22" y="103"/>
                    </a:cubicBezTo>
                    <a:cubicBezTo>
                      <a:pt x="21" y="104"/>
                      <a:pt x="21" y="105"/>
                      <a:pt x="20" y="106"/>
                    </a:cubicBezTo>
                    <a:cubicBezTo>
                      <a:pt x="20" y="104"/>
                      <a:pt x="21" y="103"/>
                      <a:pt x="22" y="102"/>
                    </a:cubicBezTo>
                    <a:cubicBezTo>
                      <a:pt x="22" y="102"/>
                      <a:pt x="22" y="103"/>
                      <a:pt x="22" y="103"/>
                    </a:cubicBezTo>
                    <a:close/>
                    <a:moveTo>
                      <a:pt x="22" y="105"/>
                    </a:moveTo>
                    <a:cubicBezTo>
                      <a:pt x="22" y="106"/>
                      <a:pt x="22" y="107"/>
                      <a:pt x="22" y="108"/>
                    </a:cubicBezTo>
                    <a:cubicBezTo>
                      <a:pt x="21" y="108"/>
                      <a:pt x="21" y="108"/>
                      <a:pt x="20" y="108"/>
                    </a:cubicBezTo>
                    <a:cubicBezTo>
                      <a:pt x="21" y="107"/>
                      <a:pt x="21" y="106"/>
                      <a:pt x="22" y="105"/>
                    </a:cubicBezTo>
                    <a:close/>
                    <a:moveTo>
                      <a:pt x="33" y="108"/>
                    </a:moveTo>
                    <a:cubicBezTo>
                      <a:pt x="33" y="108"/>
                      <a:pt x="33" y="108"/>
                      <a:pt x="33" y="108"/>
                    </a:cubicBezTo>
                    <a:cubicBezTo>
                      <a:pt x="33" y="108"/>
                      <a:pt x="33" y="107"/>
                      <a:pt x="34" y="107"/>
                    </a:cubicBezTo>
                    <a:cubicBezTo>
                      <a:pt x="33" y="108"/>
                      <a:pt x="33" y="108"/>
                      <a:pt x="33" y="108"/>
                    </a:cubicBezTo>
                    <a:close/>
                    <a:moveTo>
                      <a:pt x="29" y="107"/>
                    </a:moveTo>
                    <a:cubicBezTo>
                      <a:pt x="29" y="106"/>
                      <a:pt x="29" y="106"/>
                      <a:pt x="29" y="106"/>
                    </a:cubicBezTo>
                    <a:cubicBezTo>
                      <a:pt x="29" y="106"/>
                      <a:pt x="29" y="106"/>
                      <a:pt x="29" y="107"/>
                    </a:cubicBezTo>
                    <a:close/>
                    <a:moveTo>
                      <a:pt x="23" y="107"/>
                    </a:moveTo>
                    <a:cubicBezTo>
                      <a:pt x="24" y="106"/>
                      <a:pt x="24" y="106"/>
                      <a:pt x="24" y="106"/>
                    </a:cubicBezTo>
                    <a:cubicBezTo>
                      <a:pt x="24" y="106"/>
                      <a:pt x="24" y="105"/>
                      <a:pt x="24" y="105"/>
                    </a:cubicBezTo>
                    <a:cubicBezTo>
                      <a:pt x="25" y="105"/>
                      <a:pt x="26" y="104"/>
                      <a:pt x="26" y="104"/>
                    </a:cubicBezTo>
                    <a:cubicBezTo>
                      <a:pt x="25" y="105"/>
                      <a:pt x="24" y="106"/>
                      <a:pt x="23" y="107"/>
                    </a:cubicBezTo>
                    <a:close/>
                    <a:moveTo>
                      <a:pt x="22" y="94"/>
                    </a:moveTo>
                    <a:cubicBezTo>
                      <a:pt x="20" y="92"/>
                      <a:pt x="17" y="90"/>
                      <a:pt x="14" y="90"/>
                    </a:cubicBezTo>
                    <a:cubicBezTo>
                      <a:pt x="14" y="90"/>
                      <a:pt x="13" y="90"/>
                      <a:pt x="13" y="90"/>
                    </a:cubicBezTo>
                    <a:cubicBezTo>
                      <a:pt x="13" y="90"/>
                      <a:pt x="13" y="89"/>
                      <a:pt x="13" y="89"/>
                    </a:cubicBezTo>
                    <a:cubicBezTo>
                      <a:pt x="13" y="89"/>
                      <a:pt x="13" y="89"/>
                      <a:pt x="13" y="89"/>
                    </a:cubicBezTo>
                    <a:cubicBezTo>
                      <a:pt x="14" y="89"/>
                      <a:pt x="16" y="89"/>
                      <a:pt x="17" y="89"/>
                    </a:cubicBezTo>
                    <a:cubicBezTo>
                      <a:pt x="20" y="89"/>
                      <a:pt x="22" y="88"/>
                      <a:pt x="24" y="87"/>
                    </a:cubicBezTo>
                    <a:cubicBezTo>
                      <a:pt x="24" y="89"/>
                      <a:pt x="23" y="92"/>
                      <a:pt x="22" y="95"/>
                    </a:cubicBezTo>
                    <a:cubicBezTo>
                      <a:pt x="22" y="95"/>
                      <a:pt x="22" y="94"/>
                      <a:pt x="22" y="94"/>
                    </a:cubicBezTo>
                    <a:close/>
                    <a:moveTo>
                      <a:pt x="10" y="96"/>
                    </a:moveTo>
                    <a:cubicBezTo>
                      <a:pt x="10" y="95"/>
                      <a:pt x="11" y="95"/>
                      <a:pt x="11" y="94"/>
                    </a:cubicBezTo>
                    <a:cubicBezTo>
                      <a:pt x="12" y="93"/>
                      <a:pt x="13" y="93"/>
                      <a:pt x="14" y="93"/>
                    </a:cubicBezTo>
                    <a:cubicBezTo>
                      <a:pt x="15" y="93"/>
                      <a:pt x="15" y="93"/>
                      <a:pt x="15" y="93"/>
                    </a:cubicBezTo>
                    <a:cubicBezTo>
                      <a:pt x="14" y="95"/>
                      <a:pt x="13" y="98"/>
                      <a:pt x="11" y="100"/>
                    </a:cubicBezTo>
                    <a:cubicBezTo>
                      <a:pt x="11" y="100"/>
                      <a:pt x="10" y="100"/>
                      <a:pt x="10" y="100"/>
                    </a:cubicBezTo>
                    <a:cubicBezTo>
                      <a:pt x="9" y="100"/>
                      <a:pt x="8" y="101"/>
                      <a:pt x="7" y="101"/>
                    </a:cubicBezTo>
                    <a:cubicBezTo>
                      <a:pt x="8" y="99"/>
                      <a:pt x="9" y="98"/>
                      <a:pt x="10" y="96"/>
                    </a:cubicBezTo>
                    <a:close/>
                    <a:moveTo>
                      <a:pt x="5" y="105"/>
                    </a:moveTo>
                    <a:cubicBezTo>
                      <a:pt x="7" y="103"/>
                      <a:pt x="8" y="102"/>
                      <a:pt x="10" y="102"/>
                    </a:cubicBezTo>
                    <a:cubicBezTo>
                      <a:pt x="10" y="102"/>
                      <a:pt x="10" y="102"/>
                      <a:pt x="10" y="102"/>
                    </a:cubicBezTo>
                    <a:cubicBezTo>
                      <a:pt x="11" y="103"/>
                      <a:pt x="11" y="103"/>
                      <a:pt x="11" y="103"/>
                    </a:cubicBezTo>
                    <a:cubicBezTo>
                      <a:pt x="11" y="103"/>
                      <a:pt x="12" y="102"/>
                      <a:pt x="13" y="102"/>
                    </a:cubicBezTo>
                    <a:cubicBezTo>
                      <a:pt x="13" y="102"/>
                      <a:pt x="13" y="102"/>
                      <a:pt x="13" y="102"/>
                    </a:cubicBezTo>
                    <a:cubicBezTo>
                      <a:pt x="14" y="103"/>
                      <a:pt x="14" y="103"/>
                      <a:pt x="14" y="104"/>
                    </a:cubicBezTo>
                    <a:cubicBezTo>
                      <a:pt x="14" y="104"/>
                      <a:pt x="14" y="105"/>
                      <a:pt x="14" y="105"/>
                    </a:cubicBezTo>
                    <a:cubicBezTo>
                      <a:pt x="14" y="106"/>
                      <a:pt x="14" y="106"/>
                      <a:pt x="14" y="106"/>
                    </a:cubicBezTo>
                    <a:cubicBezTo>
                      <a:pt x="15" y="106"/>
                      <a:pt x="15" y="106"/>
                      <a:pt x="15" y="106"/>
                    </a:cubicBezTo>
                    <a:cubicBezTo>
                      <a:pt x="15" y="106"/>
                      <a:pt x="15" y="106"/>
                      <a:pt x="15" y="106"/>
                    </a:cubicBezTo>
                    <a:cubicBezTo>
                      <a:pt x="15" y="107"/>
                      <a:pt x="16" y="108"/>
                      <a:pt x="16" y="109"/>
                    </a:cubicBezTo>
                    <a:cubicBezTo>
                      <a:pt x="16" y="109"/>
                      <a:pt x="16" y="109"/>
                      <a:pt x="16" y="109"/>
                    </a:cubicBezTo>
                    <a:cubicBezTo>
                      <a:pt x="16" y="109"/>
                      <a:pt x="16" y="109"/>
                      <a:pt x="16" y="109"/>
                    </a:cubicBezTo>
                    <a:cubicBezTo>
                      <a:pt x="16" y="110"/>
                      <a:pt x="16" y="110"/>
                      <a:pt x="16" y="110"/>
                    </a:cubicBezTo>
                    <a:cubicBezTo>
                      <a:pt x="18" y="109"/>
                      <a:pt x="20" y="109"/>
                      <a:pt x="22" y="109"/>
                    </a:cubicBezTo>
                    <a:cubicBezTo>
                      <a:pt x="22" y="110"/>
                      <a:pt x="22" y="110"/>
                      <a:pt x="22" y="110"/>
                    </a:cubicBezTo>
                    <a:cubicBezTo>
                      <a:pt x="23" y="109"/>
                      <a:pt x="23" y="109"/>
                      <a:pt x="23" y="109"/>
                    </a:cubicBezTo>
                    <a:cubicBezTo>
                      <a:pt x="23" y="109"/>
                      <a:pt x="23" y="109"/>
                      <a:pt x="23" y="109"/>
                    </a:cubicBezTo>
                    <a:cubicBezTo>
                      <a:pt x="24" y="109"/>
                      <a:pt x="24" y="109"/>
                      <a:pt x="25" y="109"/>
                    </a:cubicBezTo>
                    <a:cubicBezTo>
                      <a:pt x="25" y="109"/>
                      <a:pt x="25" y="109"/>
                      <a:pt x="25" y="109"/>
                    </a:cubicBezTo>
                    <a:cubicBezTo>
                      <a:pt x="25" y="109"/>
                      <a:pt x="25" y="109"/>
                      <a:pt x="25" y="109"/>
                    </a:cubicBezTo>
                    <a:cubicBezTo>
                      <a:pt x="26" y="109"/>
                      <a:pt x="26" y="109"/>
                      <a:pt x="26" y="109"/>
                    </a:cubicBezTo>
                    <a:cubicBezTo>
                      <a:pt x="26" y="110"/>
                      <a:pt x="26" y="110"/>
                      <a:pt x="26" y="110"/>
                    </a:cubicBezTo>
                    <a:cubicBezTo>
                      <a:pt x="26" y="111"/>
                      <a:pt x="27" y="111"/>
                      <a:pt x="28" y="111"/>
                    </a:cubicBezTo>
                    <a:cubicBezTo>
                      <a:pt x="28" y="111"/>
                      <a:pt x="28" y="111"/>
                      <a:pt x="28" y="111"/>
                    </a:cubicBezTo>
                    <a:cubicBezTo>
                      <a:pt x="29" y="111"/>
                      <a:pt x="30" y="111"/>
                      <a:pt x="31" y="111"/>
                    </a:cubicBezTo>
                    <a:cubicBezTo>
                      <a:pt x="31" y="111"/>
                      <a:pt x="32" y="111"/>
                      <a:pt x="32" y="111"/>
                    </a:cubicBezTo>
                    <a:cubicBezTo>
                      <a:pt x="32" y="111"/>
                      <a:pt x="32" y="111"/>
                      <a:pt x="32" y="110"/>
                    </a:cubicBezTo>
                    <a:cubicBezTo>
                      <a:pt x="33" y="110"/>
                      <a:pt x="33" y="110"/>
                      <a:pt x="34" y="110"/>
                    </a:cubicBezTo>
                    <a:cubicBezTo>
                      <a:pt x="34" y="110"/>
                      <a:pt x="34" y="111"/>
                      <a:pt x="35" y="111"/>
                    </a:cubicBezTo>
                    <a:cubicBezTo>
                      <a:pt x="34" y="111"/>
                      <a:pt x="35" y="111"/>
                      <a:pt x="34" y="112"/>
                    </a:cubicBezTo>
                    <a:cubicBezTo>
                      <a:pt x="35" y="113"/>
                      <a:pt x="35" y="113"/>
                      <a:pt x="35" y="113"/>
                    </a:cubicBezTo>
                    <a:cubicBezTo>
                      <a:pt x="36" y="113"/>
                      <a:pt x="36" y="113"/>
                      <a:pt x="36" y="113"/>
                    </a:cubicBezTo>
                    <a:cubicBezTo>
                      <a:pt x="36" y="112"/>
                      <a:pt x="36" y="112"/>
                      <a:pt x="36" y="112"/>
                    </a:cubicBezTo>
                    <a:cubicBezTo>
                      <a:pt x="36" y="113"/>
                      <a:pt x="37" y="113"/>
                      <a:pt x="37" y="114"/>
                    </a:cubicBezTo>
                    <a:cubicBezTo>
                      <a:pt x="38" y="114"/>
                      <a:pt x="38" y="114"/>
                      <a:pt x="38" y="114"/>
                    </a:cubicBezTo>
                    <a:cubicBezTo>
                      <a:pt x="39" y="114"/>
                      <a:pt x="40" y="114"/>
                      <a:pt x="41" y="113"/>
                    </a:cubicBezTo>
                    <a:cubicBezTo>
                      <a:pt x="40" y="112"/>
                      <a:pt x="40" y="112"/>
                      <a:pt x="40" y="112"/>
                    </a:cubicBezTo>
                    <a:cubicBezTo>
                      <a:pt x="39" y="112"/>
                      <a:pt x="39" y="112"/>
                      <a:pt x="39" y="112"/>
                    </a:cubicBezTo>
                    <a:cubicBezTo>
                      <a:pt x="39" y="112"/>
                      <a:pt x="39" y="112"/>
                      <a:pt x="38" y="112"/>
                    </a:cubicBezTo>
                    <a:cubicBezTo>
                      <a:pt x="38" y="112"/>
                      <a:pt x="37" y="111"/>
                      <a:pt x="37" y="111"/>
                    </a:cubicBezTo>
                    <a:cubicBezTo>
                      <a:pt x="36" y="110"/>
                      <a:pt x="36" y="110"/>
                      <a:pt x="36" y="110"/>
                    </a:cubicBezTo>
                    <a:cubicBezTo>
                      <a:pt x="36" y="110"/>
                      <a:pt x="36" y="109"/>
                      <a:pt x="36" y="108"/>
                    </a:cubicBezTo>
                    <a:cubicBezTo>
                      <a:pt x="36" y="108"/>
                      <a:pt x="36" y="107"/>
                      <a:pt x="36" y="107"/>
                    </a:cubicBezTo>
                    <a:cubicBezTo>
                      <a:pt x="36" y="106"/>
                      <a:pt x="36" y="106"/>
                      <a:pt x="36" y="106"/>
                    </a:cubicBezTo>
                    <a:cubicBezTo>
                      <a:pt x="35" y="106"/>
                      <a:pt x="35" y="106"/>
                      <a:pt x="35" y="106"/>
                    </a:cubicBezTo>
                    <a:cubicBezTo>
                      <a:pt x="35" y="106"/>
                      <a:pt x="34" y="107"/>
                      <a:pt x="34" y="107"/>
                    </a:cubicBezTo>
                    <a:cubicBezTo>
                      <a:pt x="34" y="107"/>
                      <a:pt x="35" y="106"/>
                      <a:pt x="35" y="105"/>
                    </a:cubicBezTo>
                    <a:cubicBezTo>
                      <a:pt x="35" y="104"/>
                      <a:pt x="34" y="104"/>
                      <a:pt x="33" y="104"/>
                    </a:cubicBezTo>
                    <a:cubicBezTo>
                      <a:pt x="33" y="104"/>
                      <a:pt x="32" y="104"/>
                      <a:pt x="32" y="105"/>
                    </a:cubicBezTo>
                    <a:cubicBezTo>
                      <a:pt x="32" y="104"/>
                      <a:pt x="31" y="104"/>
                      <a:pt x="31" y="103"/>
                    </a:cubicBezTo>
                    <a:cubicBezTo>
                      <a:pt x="30" y="102"/>
                      <a:pt x="28" y="101"/>
                      <a:pt x="26" y="101"/>
                    </a:cubicBezTo>
                    <a:cubicBezTo>
                      <a:pt x="26" y="101"/>
                      <a:pt x="25" y="101"/>
                      <a:pt x="25" y="102"/>
                    </a:cubicBezTo>
                    <a:cubicBezTo>
                      <a:pt x="24" y="100"/>
                      <a:pt x="24" y="98"/>
                      <a:pt x="23" y="97"/>
                    </a:cubicBezTo>
                    <a:cubicBezTo>
                      <a:pt x="24" y="93"/>
                      <a:pt x="25" y="90"/>
                      <a:pt x="26" y="86"/>
                    </a:cubicBezTo>
                    <a:cubicBezTo>
                      <a:pt x="26" y="86"/>
                      <a:pt x="26" y="85"/>
                      <a:pt x="26" y="85"/>
                    </a:cubicBezTo>
                    <a:cubicBezTo>
                      <a:pt x="26" y="85"/>
                      <a:pt x="27" y="84"/>
                      <a:pt x="27" y="83"/>
                    </a:cubicBezTo>
                    <a:cubicBezTo>
                      <a:pt x="28" y="84"/>
                      <a:pt x="28" y="84"/>
                      <a:pt x="28" y="84"/>
                    </a:cubicBezTo>
                    <a:cubicBezTo>
                      <a:pt x="28" y="84"/>
                      <a:pt x="28" y="85"/>
                      <a:pt x="28" y="85"/>
                    </a:cubicBezTo>
                    <a:cubicBezTo>
                      <a:pt x="28" y="85"/>
                      <a:pt x="28" y="85"/>
                      <a:pt x="28" y="85"/>
                    </a:cubicBezTo>
                    <a:cubicBezTo>
                      <a:pt x="28" y="87"/>
                      <a:pt x="28" y="89"/>
                      <a:pt x="27" y="90"/>
                    </a:cubicBezTo>
                    <a:cubicBezTo>
                      <a:pt x="27" y="91"/>
                      <a:pt x="27" y="91"/>
                      <a:pt x="27" y="91"/>
                    </a:cubicBezTo>
                    <a:cubicBezTo>
                      <a:pt x="28" y="92"/>
                      <a:pt x="28" y="91"/>
                      <a:pt x="28" y="91"/>
                    </a:cubicBezTo>
                    <a:cubicBezTo>
                      <a:pt x="29" y="89"/>
                      <a:pt x="30" y="87"/>
                      <a:pt x="30" y="85"/>
                    </a:cubicBezTo>
                    <a:cubicBezTo>
                      <a:pt x="30" y="85"/>
                      <a:pt x="31" y="86"/>
                      <a:pt x="31" y="86"/>
                    </a:cubicBezTo>
                    <a:cubicBezTo>
                      <a:pt x="31" y="87"/>
                      <a:pt x="31" y="89"/>
                      <a:pt x="30" y="90"/>
                    </a:cubicBezTo>
                    <a:cubicBezTo>
                      <a:pt x="30" y="91"/>
                      <a:pt x="30" y="91"/>
                      <a:pt x="30" y="91"/>
                    </a:cubicBezTo>
                    <a:cubicBezTo>
                      <a:pt x="30" y="91"/>
                      <a:pt x="30" y="92"/>
                      <a:pt x="31" y="92"/>
                    </a:cubicBezTo>
                    <a:cubicBezTo>
                      <a:pt x="31" y="93"/>
                      <a:pt x="31" y="93"/>
                      <a:pt x="31" y="93"/>
                    </a:cubicBezTo>
                    <a:cubicBezTo>
                      <a:pt x="32" y="92"/>
                      <a:pt x="32" y="92"/>
                      <a:pt x="32" y="92"/>
                    </a:cubicBezTo>
                    <a:cubicBezTo>
                      <a:pt x="32" y="91"/>
                      <a:pt x="32" y="91"/>
                      <a:pt x="32" y="91"/>
                    </a:cubicBezTo>
                    <a:cubicBezTo>
                      <a:pt x="32" y="91"/>
                      <a:pt x="32" y="91"/>
                      <a:pt x="32" y="91"/>
                    </a:cubicBezTo>
                    <a:cubicBezTo>
                      <a:pt x="32" y="91"/>
                      <a:pt x="32" y="91"/>
                      <a:pt x="32" y="91"/>
                    </a:cubicBezTo>
                    <a:cubicBezTo>
                      <a:pt x="32" y="89"/>
                      <a:pt x="33" y="87"/>
                      <a:pt x="33" y="86"/>
                    </a:cubicBezTo>
                    <a:cubicBezTo>
                      <a:pt x="33" y="86"/>
                      <a:pt x="33" y="86"/>
                      <a:pt x="34" y="86"/>
                    </a:cubicBezTo>
                    <a:cubicBezTo>
                      <a:pt x="34" y="86"/>
                      <a:pt x="34" y="86"/>
                      <a:pt x="34" y="86"/>
                    </a:cubicBezTo>
                    <a:cubicBezTo>
                      <a:pt x="34" y="88"/>
                      <a:pt x="34" y="89"/>
                      <a:pt x="34" y="91"/>
                    </a:cubicBezTo>
                    <a:cubicBezTo>
                      <a:pt x="33" y="91"/>
                      <a:pt x="34" y="92"/>
                      <a:pt x="34" y="92"/>
                    </a:cubicBezTo>
                    <a:cubicBezTo>
                      <a:pt x="35" y="92"/>
                      <a:pt x="35" y="92"/>
                      <a:pt x="35" y="91"/>
                    </a:cubicBezTo>
                    <a:cubicBezTo>
                      <a:pt x="35" y="90"/>
                      <a:pt x="35" y="89"/>
                      <a:pt x="36" y="88"/>
                    </a:cubicBezTo>
                    <a:cubicBezTo>
                      <a:pt x="36" y="89"/>
                      <a:pt x="36" y="89"/>
                      <a:pt x="36" y="89"/>
                    </a:cubicBezTo>
                    <a:cubicBezTo>
                      <a:pt x="37" y="90"/>
                      <a:pt x="37" y="90"/>
                      <a:pt x="37" y="91"/>
                    </a:cubicBezTo>
                    <a:cubicBezTo>
                      <a:pt x="37" y="91"/>
                      <a:pt x="37" y="91"/>
                      <a:pt x="38" y="91"/>
                    </a:cubicBezTo>
                    <a:cubicBezTo>
                      <a:pt x="38" y="91"/>
                      <a:pt x="39" y="91"/>
                      <a:pt x="39" y="91"/>
                    </a:cubicBezTo>
                    <a:cubicBezTo>
                      <a:pt x="39" y="89"/>
                      <a:pt x="38" y="89"/>
                      <a:pt x="37" y="88"/>
                    </a:cubicBezTo>
                    <a:cubicBezTo>
                      <a:pt x="36" y="87"/>
                      <a:pt x="36" y="86"/>
                      <a:pt x="36" y="86"/>
                    </a:cubicBezTo>
                    <a:cubicBezTo>
                      <a:pt x="36" y="86"/>
                      <a:pt x="36" y="86"/>
                      <a:pt x="36" y="85"/>
                    </a:cubicBezTo>
                    <a:cubicBezTo>
                      <a:pt x="36" y="85"/>
                      <a:pt x="36" y="85"/>
                      <a:pt x="36" y="84"/>
                    </a:cubicBezTo>
                    <a:cubicBezTo>
                      <a:pt x="36" y="83"/>
                      <a:pt x="35" y="83"/>
                      <a:pt x="34" y="83"/>
                    </a:cubicBezTo>
                    <a:cubicBezTo>
                      <a:pt x="34" y="83"/>
                      <a:pt x="34" y="83"/>
                      <a:pt x="34" y="83"/>
                    </a:cubicBezTo>
                    <a:cubicBezTo>
                      <a:pt x="31" y="83"/>
                      <a:pt x="29" y="82"/>
                      <a:pt x="28" y="80"/>
                    </a:cubicBezTo>
                    <a:cubicBezTo>
                      <a:pt x="28" y="79"/>
                      <a:pt x="27" y="79"/>
                      <a:pt x="26" y="79"/>
                    </a:cubicBezTo>
                    <a:cubicBezTo>
                      <a:pt x="26" y="79"/>
                      <a:pt x="25" y="79"/>
                      <a:pt x="25" y="80"/>
                    </a:cubicBezTo>
                    <a:cubicBezTo>
                      <a:pt x="24" y="84"/>
                      <a:pt x="21" y="86"/>
                      <a:pt x="17" y="86"/>
                    </a:cubicBezTo>
                    <a:cubicBezTo>
                      <a:pt x="16" y="86"/>
                      <a:pt x="15" y="86"/>
                      <a:pt x="14" y="85"/>
                    </a:cubicBezTo>
                    <a:cubicBezTo>
                      <a:pt x="13" y="85"/>
                      <a:pt x="12" y="85"/>
                      <a:pt x="12" y="84"/>
                    </a:cubicBezTo>
                    <a:cubicBezTo>
                      <a:pt x="12" y="84"/>
                      <a:pt x="11" y="83"/>
                      <a:pt x="11" y="82"/>
                    </a:cubicBezTo>
                    <a:cubicBezTo>
                      <a:pt x="10" y="80"/>
                      <a:pt x="10" y="78"/>
                      <a:pt x="10" y="76"/>
                    </a:cubicBezTo>
                    <a:cubicBezTo>
                      <a:pt x="10" y="69"/>
                      <a:pt x="15" y="61"/>
                      <a:pt x="21" y="59"/>
                    </a:cubicBezTo>
                    <a:cubicBezTo>
                      <a:pt x="22" y="60"/>
                      <a:pt x="23" y="61"/>
                      <a:pt x="25" y="61"/>
                    </a:cubicBezTo>
                    <a:cubicBezTo>
                      <a:pt x="25" y="61"/>
                      <a:pt x="25" y="61"/>
                      <a:pt x="25" y="61"/>
                    </a:cubicBezTo>
                    <a:cubicBezTo>
                      <a:pt x="25" y="62"/>
                      <a:pt x="25" y="62"/>
                      <a:pt x="25" y="62"/>
                    </a:cubicBezTo>
                    <a:cubicBezTo>
                      <a:pt x="26" y="62"/>
                      <a:pt x="26" y="62"/>
                      <a:pt x="26" y="62"/>
                    </a:cubicBezTo>
                    <a:cubicBezTo>
                      <a:pt x="27" y="62"/>
                      <a:pt x="28" y="62"/>
                      <a:pt x="29" y="62"/>
                    </a:cubicBezTo>
                    <a:cubicBezTo>
                      <a:pt x="30" y="62"/>
                      <a:pt x="30" y="62"/>
                      <a:pt x="30" y="62"/>
                    </a:cubicBezTo>
                    <a:cubicBezTo>
                      <a:pt x="30" y="63"/>
                      <a:pt x="30" y="63"/>
                      <a:pt x="30" y="63"/>
                    </a:cubicBezTo>
                    <a:cubicBezTo>
                      <a:pt x="30" y="63"/>
                      <a:pt x="31" y="62"/>
                      <a:pt x="31" y="62"/>
                    </a:cubicBezTo>
                    <a:cubicBezTo>
                      <a:pt x="34" y="62"/>
                      <a:pt x="38" y="60"/>
                      <a:pt x="40" y="57"/>
                    </a:cubicBezTo>
                    <a:cubicBezTo>
                      <a:pt x="40" y="58"/>
                      <a:pt x="40" y="58"/>
                      <a:pt x="41" y="59"/>
                    </a:cubicBezTo>
                    <a:cubicBezTo>
                      <a:pt x="41" y="59"/>
                      <a:pt x="41" y="59"/>
                      <a:pt x="41" y="59"/>
                    </a:cubicBezTo>
                    <a:cubicBezTo>
                      <a:pt x="42" y="59"/>
                      <a:pt x="42" y="60"/>
                      <a:pt x="42" y="60"/>
                    </a:cubicBezTo>
                    <a:cubicBezTo>
                      <a:pt x="42" y="60"/>
                      <a:pt x="43" y="60"/>
                      <a:pt x="43" y="60"/>
                    </a:cubicBezTo>
                    <a:cubicBezTo>
                      <a:pt x="43" y="60"/>
                      <a:pt x="43" y="60"/>
                      <a:pt x="43" y="60"/>
                    </a:cubicBezTo>
                    <a:cubicBezTo>
                      <a:pt x="45" y="61"/>
                      <a:pt x="47" y="61"/>
                      <a:pt x="49" y="61"/>
                    </a:cubicBezTo>
                    <a:cubicBezTo>
                      <a:pt x="50" y="61"/>
                      <a:pt x="51" y="61"/>
                      <a:pt x="51" y="61"/>
                    </a:cubicBezTo>
                    <a:cubicBezTo>
                      <a:pt x="53" y="61"/>
                      <a:pt x="55" y="60"/>
                      <a:pt x="56" y="59"/>
                    </a:cubicBezTo>
                    <a:cubicBezTo>
                      <a:pt x="56" y="58"/>
                      <a:pt x="56" y="58"/>
                      <a:pt x="57" y="58"/>
                    </a:cubicBezTo>
                    <a:cubicBezTo>
                      <a:pt x="57" y="58"/>
                      <a:pt x="57" y="58"/>
                      <a:pt x="57" y="59"/>
                    </a:cubicBezTo>
                    <a:cubicBezTo>
                      <a:pt x="58" y="60"/>
                      <a:pt x="60" y="60"/>
                      <a:pt x="61" y="60"/>
                    </a:cubicBezTo>
                    <a:cubicBezTo>
                      <a:pt x="62" y="60"/>
                      <a:pt x="62" y="60"/>
                      <a:pt x="62" y="60"/>
                    </a:cubicBezTo>
                    <a:cubicBezTo>
                      <a:pt x="65" y="60"/>
                      <a:pt x="68" y="58"/>
                      <a:pt x="70" y="56"/>
                    </a:cubicBezTo>
                    <a:cubicBezTo>
                      <a:pt x="70" y="56"/>
                      <a:pt x="70" y="55"/>
                      <a:pt x="70" y="55"/>
                    </a:cubicBezTo>
                    <a:cubicBezTo>
                      <a:pt x="70" y="55"/>
                      <a:pt x="70" y="55"/>
                      <a:pt x="70" y="55"/>
                    </a:cubicBezTo>
                    <a:cubicBezTo>
                      <a:pt x="71" y="55"/>
                      <a:pt x="71" y="55"/>
                      <a:pt x="71" y="55"/>
                    </a:cubicBezTo>
                    <a:cubicBezTo>
                      <a:pt x="72" y="51"/>
                      <a:pt x="74" y="48"/>
                      <a:pt x="75" y="45"/>
                    </a:cubicBezTo>
                    <a:cubicBezTo>
                      <a:pt x="75" y="44"/>
                      <a:pt x="75" y="44"/>
                      <a:pt x="74" y="44"/>
                    </a:cubicBezTo>
                    <a:cubicBezTo>
                      <a:pt x="74" y="44"/>
                      <a:pt x="73" y="44"/>
                      <a:pt x="73" y="44"/>
                    </a:cubicBezTo>
                    <a:cubicBezTo>
                      <a:pt x="72" y="48"/>
                      <a:pt x="71" y="51"/>
                      <a:pt x="70" y="54"/>
                    </a:cubicBezTo>
                    <a:cubicBezTo>
                      <a:pt x="70" y="54"/>
                      <a:pt x="70" y="54"/>
                      <a:pt x="70" y="54"/>
                    </a:cubicBezTo>
                    <a:cubicBezTo>
                      <a:pt x="70" y="53"/>
                      <a:pt x="69" y="53"/>
                      <a:pt x="69" y="53"/>
                    </a:cubicBezTo>
                    <a:cubicBezTo>
                      <a:pt x="70" y="51"/>
                      <a:pt x="70" y="49"/>
                      <a:pt x="71" y="47"/>
                    </a:cubicBezTo>
                    <a:cubicBezTo>
                      <a:pt x="72" y="46"/>
                      <a:pt x="72" y="45"/>
                      <a:pt x="73" y="44"/>
                    </a:cubicBezTo>
                    <a:cubicBezTo>
                      <a:pt x="73" y="44"/>
                      <a:pt x="73" y="44"/>
                      <a:pt x="72" y="43"/>
                    </a:cubicBezTo>
                    <a:cubicBezTo>
                      <a:pt x="72" y="43"/>
                      <a:pt x="71" y="43"/>
                      <a:pt x="71" y="44"/>
                    </a:cubicBezTo>
                    <a:cubicBezTo>
                      <a:pt x="71" y="44"/>
                      <a:pt x="71" y="45"/>
                      <a:pt x="70" y="45"/>
                    </a:cubicBezTo>
                    <a:cubicBezTo>
                      <a:pt x="70" y="45"/>
                      <a:pt x="70" y="45"/>
                      <a:pt x="70" y="46"/>
                    </a:cubicBezTo>
                    <a:cubicBezTo>
                      <a:pt x="70" y="46"/>
                      <a:pt x="70" y="46"/>
                      <a:pt x="70" y="46"/>
                    </a:cubicBezTo>
                    <a:cubicBezTo>
                      <a:pt x="68" y="48"/>
                      <a:pt x="67" y="49"/>
                      <a:pt x="65" y="49"/>
                    </a:cubicBezTo>
                    <a:cubicBezTo>
                      <a:pt x="64" y="49"/>
                      <a:pt x="63" y="50"/>
                      <a:pt x="62" y="50"/>
                    </a:cubicBezTo>
                    <a:cubicBezTo>
                      <a:pt x="60" y="50"/>
                      <a:pt x="58" y="49"/>
                      <a:pt x="56" y="49"/>
                    </a:cubicBezTo>
                    <a:cubicBezTo>
                      <a:pt x="55" y="49"/>
                      <a:pt x="55" y="49"/>
                      <a:pt x="55" y="49"/>
                    </a:cubicBezTo>
                    <a:cubicBezTo>
                      <a:pt x="54" y="52"/>
                      <a:pt x="52" y="53"/>
                      <a:pt x="49" y="54"/>
                    </a:cubicBezTo>
                    <a:cubicBezTo>
                      <a:pt x="49" y="54"/>
                      <a:pt x="49" y="54"/>
                      <a:pt x="49" y="54"/>
                    </a:cubicBezTo>
                    <a:cubicBezTo>
                      <a:pt x="49" y="54"/>
                      <a:pt x="48" y="54"/>
                      <a:pt x="48" y="54"/>
                    </a:cubicBezTo>
                    <a:cubicBezTo>
                      <a:pt x="47" y="54"/>
                      <a:pt x="47" y="54"/>
                      <a:pt x="47" y="54"/>
                    </a:cubicBezTo>
                    <a:cubicBezTo>
                      <a:pt x="44" y="53"/>
                      <a:pt x="41" y="51"/>
                      <a:pt x="41" y="47"/>
                    </a:cubicBezTo>
                    <a:cubicBezTo>
                      <a:pt x="40" y="47"/>
                      <a:pt x="40" y="47"/>
                      <a:pt x="40" y="47"/>
                    </a:cubicBezTo>
                    <a:cubicBezTo>
                      <a:pt x="39" y="47"/>
                      <a:pt x="39" y="47"/>
                      <a:pt x="39" y="47"/>
                    </a:cubicBezTo>
                    <a:cubicBezTo>
                      <a:pt x="38" y="48"/>
                      <a:pt x="37" y="50"/>
                      <a:pt x="35" y="51"/>
                    </a:cubicBezTo>
                    <a:cubicBezTo>
                      <a:pt x="35" y="51"/>
                      <a:pt x="34" y="51"/>
                      <a:pt x="34" y="52"/>
                    </a:cubicBezTo>
                    <a:cubicBezTo>
                      <a:pt x="33" y="53"/>
                      <a:pt x="31" y="54"/>
                      <a:pt x="29" y="54"/>
                    </a:cubicBezTo>
                    <a:cubicBezTo>
                      <a:pt x="28" y="54"/>
                      <a:pt x="28" y="54"/>
                      <a:pt x="27" y="54"/>
                    </a:cubicBezTo>
                    <a:cubicBezTo>
                      <a:pt x="27" y="54"/>
                      <a:pt x="26" y="54"/>
                      <a:pt x="26" y="54"/>
                    </a:cubicBezTo>
                    <a:cubicBezTo>
                      <a:pt x="26" y="54"/>
                      <a:pt x="25" y="54"/>
                      <a:pt x="25" y="54"/>
                    </a:cubicBezTo>
                    <a:cubicBezTo>
                      <a:pt x="25" y="54"/>
                      <a:pt x="24" y="54"/>
                      <a:pt x="24" y="54"/>
                    </a:cubicBezTo>
                    <a:cubicBezTo>
                      <a:pt x="23" y="53"/>
                      <a:pt x="22" y="53"/>
                      <a:pt x="21" y="52"/>
                    </a:cubicBezTo>
                    <a:cubicBezTo>
                      <a:pt x="21" y="50"/>
                      <a:pt x="20" y="49"/>
                      <a:pt x="20" y="47"/>
                    </a:cubicBezTo>
                    <a:cubicBezTo>
                      <a:pt x="20" y="43"/>
                      <a:pt x="22" y="39"/>
                      <a:pt x="24" y="36"/>
                    </a:cubicBezTo>
                    <a:cubicBezTo>
                      <a:pt x="27" y="32"/>
                      <a:pt x="32" y="30"/>
                      <a:pt x="36" y="30"/>
                    </a:cubicBezTo>
                    <a:cubicBezTo>
                      <a:pt x="38" y="30"/>
                      <a:pt x="40" y="30"/>
                      <a:pt x="41" y="31"/>
                    </a:cubicBezTo>
                    <a:cubicBezTo>
                      <a:pt x="41" y="31"/>
                      <a:pt x="42" y="31"/>
                      <a:pt x="42" y="31"/>
                    </a:cubicBezTo>
                    <a:cubicBezTo>
                      <a:pt x="44" y="32"/>
                      <a:pt x="46" y="33"/>
                      <a:pt x="49" y="33"/>
                    </a:cubicBezTo>
                    <a:cubicBezTo>
                      <a:pt x="50" y="33"/>
                      <a:pt x="50" y="33"/>
                      <a:pt x="50" y="33"/>
                    </a:cubicBezTo>
                    <a:cubicBezTo>
                      <a:pt x="51" y="32"/>
                      <a:pt x="53" y="32"/>
                      <a:pt x="54" y="30"/>
                    </a:cubicBezTo>
                    <a:cubicBezTo>
                      <a:pt x="55" y="29"/>
                      <a:pt x="56" y="28"/>
                      <a:pt x="56" y="26"/>
                    </a:cubicBezTo>
                    <a:cubicBezTo>
                      <a:pt x="56" y="26"/>
                      <a:pt x="57" y="27"/>
                      <a:pt x="57" y="27"/>
                    </a:cubicBezTo>
                    <a:cubicBezTo>
                      <a:pt x="57" y="28"/>
                      <a:pt x="58" y="29"/>
                      <a:pt x="59" y="29"/>
                    </a:cubicBezTo>
                    <a:cubicBezTo>
                      <a:pt x="59" y="30"/>
                      <a:pt x="60" y="31"/>
                      <a:pt x="61" y="32"/>
                    </a:cubicBezTo>
                    <a:cubicBezTo>
                      <a:pt x="62" y="33"/>
                      <a:pt x="63" y="33"/>
                      <a:pt x="64" y="33"/>
                    </a:cubicBezTo>
                    <a:cubicBezTo>
                      <a:pt x="64" y="33"/>
                      <a:pt x="65" y="33"/>
                      <a:pt x="65" y="33"/>
                    </a:cubicBezTo>
                    <a:cubicBezTo>
                      <a:pt x="66" y="33"/>
                      <a:pt x="66" y="34"/>
                      <a:pt x="66" y="35"/>
                    </a:cubicBezTo>
                    <a:cubicBezTo>
                      <a:pt x="66" y="35"/>
                      <a:pt x="66" y="36"/>
                      <a:pt x="66" y="36"/>
                    </a:cubicBezTo>
                    <a:cubicBezTo>
                      <a:pt x="67" y="36"/>
                      <a:pt x="67" y="36"/>
                      <a:pt x="67" y="36"/>
                    </a:cubicBezTo>
                    <a:cubicBezTo>
                      <a:pt x="69" y="36"/>
                      <a:pt x="70" y="36"/>
                      <a:pt x="71" y="36"/>
                    </a:cubicBezTo>
                    <a:cubicBezTo>
                      <a:pt x="72" y="36"/>
                      <a:pt x="72" y="36"/>
                      <a:pt x="72" y="35"/>
                    </a:cubicBezTo>
                    <a:cubicBezTo>
                      <a:pt x="72" y="34"/>
                      <a:pt x="72" y="33"/>
                      <a:pt x="71" y="33"/>
                    </a:cubicBezTo>
                    <a:cubicBezTo>
                      <a:pt x="70" y="33"/>
                      <a:pt x="70" y="33"/>
                      <a:pt x="69" y="33"/>
                    </a:cubicBezTo>
                    <a:cubicBezTo>
                      <a:pt x="69" y="32"/>
                      <a:pt x="68" y="30"/>
                      <a:pt x="67" y="29"/>
                    </a:cubicBezTo>
                    <a:cubicBezTo>
                      <a:pt x="66" y="29"/>
                      <a:pt x="66" y="29"/>
                      <a:pt x="65" y="29"/>
                    </a:cubicBezTo>
                    <a:cubicBezTo>
                      <a:pt x="65" y="29"/>
                      <a:pt x="64" y="30"/>
                      <a:pt x="64" y="30"/>
                    </a:cubicBezTo>
                    <a:cubicBezTo>
                      <a:pt x="64" y="30"/>
                      <a:pt x="63" y="30"/>
                      <a:pt x="63" y="30"/>
                    </a:cubicBezTo>
                    <a:cubicBezTo>
                      <a:pt x="62" y="29"/>
                      <a:pt x="62" y="29"/>
                      <a:pt x="61" y="28"/>
                    </a:cubicBezTo>
                    <a:cubicBezTo>
                      <a:pt x="61" y="27"/>
                      <a:pt x="60" y="26"/>
                      <a:pt x="59" y="25"/>
                    </a:cubicBezTo>
                    <a:cubicBezTo>
                      <a:pt x="58" y="24"/>
                      <a:pt x="57" y="23"/>
                      <a:pt x="56" y="23"/>
                    </a:cubicBezTo>
                    <a:cubicBezTo>
                      <a:pt x="55" y="23"/>
                      <a:pt x="54" y="23"/>
                      <a:pt x="54" y="23"/>
                    </a:cubicBezTo>
                    <a:cubicBezTo>
                      <a:pt x="53" y="24"/>
                      <a:pt x="53" y="24"/>
                      <a:pt x="53" y="25"/>
                    </a:cubicBezTo>
                    <a:cubicBezTo>
                      <a:pt x="53" y="26"/>
                      <a:pt x="53" y="26"/>
                      <a:pt x="53" y="26"/>
                    </a:cubicBezTo>
                    <a:cubicBezTo>
                      <a:pt x="53" y="27"/>
                      <a:pt x="53" y="27"/>
                      <a:pt x="52" y="28"/>
                    </a:cubicBezTo>
                    <a:cubicBezTo>
                      <a:pt x="51" y="29"/>
                      <a:pt x="50" y="29"/>
                      <a:pt x="49" y="30"/>
                    </a:cubicBezTo>
                    <a:cubicBezTo>
                      <a:pt x="49" y="30"/>
                      <a:pt x="49" y="30"/>
                      <a:pt x="49" y="30"/>
                    </a:cubicBezTo>
                    <a:cubicBezTo>
                      <a:pt x="47" y="30"/>
                      <a:pt x="45" y="29"/>
                      <a:pt x="43" y="28"/>
                    </a:cubicBezTo>
                    <a:cubicBezTo>
                      <a:pt x="43" y="27"/>
                      <a:pt x="43" y="27"/>
                      <a:pt x="43" y="27"/>
                    </a:cubicBezTo>
                    <a:cubicBezTo>
                      <a:pt x="43" y="26"/>
                      <a:pt x="43" y="25"/>
                      <a:pt x="43" y="23"/>
                    </a:cubicBezTo>
                    <a:cubicBezTo>
                      <a:pt x="44" y="23"/>
                      <a:pt x="44" y="23"/>
                      <a:pt x="44" y="23"/>
                    </a:cubicBezTo>
                    <a:cubicBezTo>
                      <a:pt x="44" y="23"/>
                      <a:pt x="44" y="23"/>
                      <a:pt x="44" y="23"/>
                    </a:cubicBezTo>
                    <a:cubicBezTo>
                      <a:pt x="45" y="22"/>
                      <a:pt x="45" y="22"/>
                      <a:pt x="45" y="22"/>
                    </a:cubicBezTo>
                    <a:cubicBezTo>
                      <a:pt x="45" y="22"/>
                      <a:pt x="44" y="22"/>
                      <a:pt x="44" y="22"/>
                    </a:cubicBezTo>
                    <a:cubicBezTo>
                      <a:pt x="45" y="20"/>
                      <a:pt x="46" y="19"/>
                      <a:pt x="47" y="17"/>
                    </a:cubicBezTo>
                    <a:cubicBezTo>
                      <a:pt x="47" y="17"/>
                      <a:pt x="47" y="17"/>
                      <a:pt x="47" y="16"/>
                    </a:cubicBezTo>
                    <a:cubicBezTo>
                      <a:pt x="48" y="15"/>
                      <a:pt x="50" y="14"/>
                      <a:pt x="51" y="13"/>
                    </a:cubicBezTo>
                    <a:cubicBezTo>
                      <a:pt x="52" y="13"/>
                      <a:pt x="53" y="13"/>
                      <a:pt x="54" y="12"/>
                    </a:cubicBezTo>
                    <a:cubicBezTo>
                      <a:pt x="55" y="12"/>
                      <a:pt x="56" y="13"/>
                      <a:pt x="57" y="13"/>
                    </a:cubicBezTo>
                    <a:cubicBezTo>
                      <a:pt x="58" y="13"/>
                      <a:pt x="59" y="13"/>
                      <a:pt x="60" y="14"/>
                    </a:cubicBezTo>
                    <a:cubicBezTo>
                      <a:pt x="62" y="15"/>
                      <a:pt x="64" y="17"/>
                      <a:pt x="65" y="19"/>
                    </a:cubicBezTo>
                    <a:cubicBezTo>
                      <a:pt x="65" y="20"/>
                      <a:pt x="64" y="21"/>
                      <a:pt x="64" y="22"/>
                    </a:cubicBezTo>
                    <a:cubicBezTo>
                      <a:pt x="64" y="22"/>
                      <a:pt x="64" y="22"/>
                      <a:pt x="65" y="23"/>
                    </a:cubicBezTo>
                    <a:cubicBezTo>
                      <a:pt x="65" y="23"/>
                      <a:pt x="65" y="23"/>
                      <a:pt x="65" y="22"/>
                    </a:cubicBezTo>
                    <a:cubicBezTo>
                      <a:pt x="65" y="23"/>
                      <a:pt x="65" y="23"/>
                      <a:pt x="65" y="23"/>
                    </a:cubicBezTo>
                    <a:cubicBezTo>
                      <a:pt x="65" y="23"/>
                      <a:pt x="65" y="24"/>
                      <a:pt x="65" y="24"/>
                    </a:cubicBezTo>
                    <a:cubicBezTo>
                      <a:pt x="66" y="25"/>
                      <a:pt x="66" y="25"/>
                      <a:pt x="66" y="25"/>
                    </a:cubicBezTo>
                    <a:cubicBezTo>
                      <a:pt x="66" y="25"/>
                      <a:pt x="66" y="25"/>
                      <a:pt x="66" y="25"/>
                    </a:cubicBezTo>
                    <a:cubicBezTo>
                      <a:pt x="67" y="25"/>
                      <a:pt x="67" y="25"/>
                      <a:pt x="67" y="25"/>
                    </a:cubicBezTo>
                    <a:cubicBezTo>
                      <a:pt x="66" y="25"/>
                      <a:pt x="67" y="26"/>
                      <a:pt x="67" y="26"/>
                    </a:cubicBezTo>
                    <a:cubicBezTo>
                      <a:pt x="68" y="26"/>
                      <a:pt x="68" y="26"/>
                      <a:pt x="68" y="25"/>
                    </a:cubicBezTo>
                    <a:cubicBezTo>
                      <a:pt x="68" y="25"/>
                      <a:pt x="68" y="25"/>
                      <a:pt x="68" y="25"/>
                    </a:cubicBezTo>
                    <a:cubicBezTo>
                      <a:pt x="69" y="25"/>
                      <a:pt x="69" y="25"/>
                      <a:pt x="70" y="26"/>
                    </a:cubicBezTo>
                    <a:cubicBezTo>
                      <a:pt x="70" y="26"/>
                      <a:pt x="70" y="26"/>
                      <a:pt x="70" y="26"/>
                    </a:cubicBezTo>
                    <a:cubicBezTo>
                      <a:pt x="71" y="26"/>
                      <a:pt x="71" y="26"/>
                      <a:pt x="71" y="26"/>
                    </a:cubicBezTo>
                    <a:cubicBezTo>
                      <a:pt x="71" y="26"/>
                      <a:pt x="72" y="26"/>
                      <a:pt x="72" y="26"/>
                    </a:cubicBezTo>
                    <a:cubicBezTo>
                      <a:pt x="72" y="27"/>
                      <a:pt x="72" y="27"/>
                      <a:pt x="72" y="27"/>
                    </a:cubicBezTo>
                    <a:cubicBezTo>
                      <a:pt x="72" y="28"/>
                      <a:pt x="73" y="28"/>
                      <a:pt x="73" y="28"/>
                    </a:cubicBezTo>
                    <a:cubicBezTo>
                      <a:pt x="74" y="28"/>
                      <a:pt x="74" y="29"/>
                      <a:pt x="75" y="29"/>
                    </a:cubicBezTo>
                    <a:cubicBezTo>
                      <a:pt x="76" y="29"/>
                      <a:pt x="76" y="29"/>
                      <a:pt x="76" y="29"/>
                    </a:cubicBezTo>
                    <a:cubicBezTo>
                      <a:pt x="76" y="28"/>
                      <a:pt x="76" y="28"/>
                      <a:pt x="76" y="28"/>
                    </a:cubicBezTo>
                    <a:cubicBezTo>
                      <a:pt x="76" y="28"/>
                      <a:pt x="76" y="28"/>
                      <a:pt x="76" y="27"/>
                    </a:cubicBezTo>
                    <a:cubicBezTo>
                      <a:pt x="76" y="27"/>
                      <a:pt x="77" y="27"/>
                      <a:pt x="78" y="27"/>
                    </a:cubicBezTo>
                    <a:cubicBezTo>
                      <a:pt x="80" y="27"/>
                      <a:pt x="82" y="28"/>
                      <a:pt x="83" y="28"/>
                    </a:cubicBezTo>
                    <a:cubicBezTo>
                      <a:pt x="86" y="29"/>
                      <a:pt x="88" y="32"/>
                      <a:pt x="88" y="34"/>
                    </a:cubicBezTo>
                    <a:cubicBezTo>
                      <a:pt x="88" y="35"/>
                      <a:pt x="88" y="35"/>
                      <a:pt x="88" y="36"/>
                    </a:cubicBezTo>
                    <a:cubicBezTo>
                      <a:pt x="88" y="36"/>
                      <a:pt x="88" y="37"/>
                      <a:pt x="89" y="37"/>
                    </a:cubicBezTo>
                    <a:cubicBezTo>
                      <a:pt x="89" y="37"/>
                      <a:pt x="88" y="38"/>
                      <a:pt x="88" y="38"/>
                    </a:cubicBezTo>
                    <a:cubicBezTo>
                      <a:pt x="86" y="43"/>
                      <a:pt x="82" y="48"/>
                      <a:pt x="78" y="52"/>
                    </a:cubicBezTo>
                    <a:cubicBezTo>
                      <a:pt x="78" y="52"/>
                      <a:pt x="78" y="52"/>
                      <a:pt x="78" y="52"/>
                    </a:cubicBezTo>
                    <a:cubicBezTo>
                      <a:pt x="77" y="52"/>
                      <a:pt x="76" y="53"/>
                      <a:pt x="76" y="53"/>
                    </a:cubicBezTo>
                    <a:cubicBezTo>
                      <a:pt x="76" y="54"/>
                      <a:pt x="77" y="55"/>
                      <a:pt x="78" y="55"/>
                    </a:cubicBezTo>
                    <a:cubicBezTo>
                      <a:pt x="79" y="55"/>
                      <a:pt x="79" y="55"/>
                      <a:pt x="79" y="55"/>
                    </a:cubicBezTo>
                    <a:cubicBezTo>
                      <a:pt x="79" y="55"/>
                      <a:pt x="80" y="55"/>
                      <a:pt x="80" y="55"/>
                    </a:cubicBezTo>
                    <a:cubicBezTo>
                      <a:pt x="80" y="55"/>
                      <a:pt x="80" y="56"/>
                      <a:pt x="80" y="56"/>
                    </a:cubicBezTo>
                    <a:cubicBezTo>
                      <a:pt x="80" y="56"/>
                      <a:pt x="80" y="56"/>
                      <a:pt x="80" y="56"/>
                    </a:cubicBezTo>
                    <a:cubicBezTo>
                      <a:pt x="81" y="56"/>
                      <a:pt x="81" y="56"/>
                      <a:pt x="81" y="56"/>
                    </a:cubicBezTo>
                    <a:cubicBezTo>
                      <a:pt x="81" y="56"/>
                      <a:pt x="81" y="56"/>
                      <a:pt x="81" y="56"/>
                    </a:cubicBezTo>
                    <a:cubicBezTo>
                      <a:pt x="81" y="56"/>
                      <a:pt x="82" y="56"/>
                      <a:pt x="82" y="56"/>
                    </a:cubicBezTo>
                    <a:cubicBezTo>
                      <a:pt x="83" y="56"/>
                      <a:pt x="85" y="57"/>
                      <a:pt x="86" y="58"/>
                    </a:cubicBezTo>
                    <a:cubicBezTo>
                      <a:pt x="88" y="60"/>
                      <a:pt x="89" y="63"/>
                      <a:pt x="89" y="66"/>
                    </a:cubicBezTo>
                    <a:cubicBezTo>
                      <a:pt x="89" y="66"/>
                      <a:pt x="90" y="66"/>
                      <a:pt x="90" y="66"/>
                    </a:cubicBezTo>
                    <a:cubicBezTo>
                      <a:pt x="90" y="70"/>
                      <a:pt x="90" y="74"/>
                      <a:pt x="89" y="78"/>
                    </a:cubicBezTo>
                    <a:cubicBezTo>
                      <a:pt x="89" y="78"/>
                      <a:pt x="89" y="78"/>
                      <a:pt x="89" y="78"/>
                    </a:cubicBezTo>
                    <a:cubicBezTo>
                      <a:pt x="88" y="78"/>
                      <a:pt x="88" y="79"/>
                      <a:pt x="88" y="80"/>
                    </a:cubicBezTo>
                    <a:cubicBezTo>
                      <a:pt x="88" y="81"/>
                      <a:pt x="88" y="82"/>
                      <a:pt x="88" y="82"/>
                    </a:cubicBezTo>
                    <a:cubicBezTo>
                      <a:pt x="88" y="86"/>
                      <a:pt x="87" y="89"/>
                      <a:pt x="85" y="91"/>
                    </a:cubicBezTo>
                    <a:cubicBezTo>
                      <a:pt x="83" y="92"/>
                      <a:pt x="82" y="93"/>
                      <a:pt x="80" y="94"/>
                    </a:cubicBezTo>
                    <a:cubicBezTo>
                      <a:pt x="80" y="94"/>
                      <a:pt x="79" y="94"/>
                      <a:pt x="78" y="94"/>
                    </a:cubicBezTo>
                    <a:cubicBezTo>
                      <a:pt x="77" y="94"/>
                      <a:pt x="76" y="94"/>
                      <a:pt x="75" y="95"/>
                    </a:cubicBezTo>
                    <a:cubicBezTo>
                      <a:pt x="74" y="95"/>
                      <a:pt x="74" y="96"/>
                      <a:pt x="74" y="97"/>
                    </a:cubicBezTo>
                    <a:cubicBezTo>
                      <a:pt x="74" y="97"/>
                      <a:pt x="75" y="98"/>
                      <a:pt x="75" y="98"/>
                    </a:cubicBezTo>
                    <a:cubicBezTo>
                      <a:pt x="76" y="98"/>
                      <a:pt x="76" y="98"/>
                      <a:pt x="77" y="98"/>
                    </a:cubicBezTo>
                    <a:cubicBezTo>
                      <a:pt x="78" y="98"/>
                      <a:pt x="79" y="98"/>
                      <a:pt x="80" y="97"/>
                    </a:cubicBezTo>
                    <a:cubicBezTo>
                      <a:pt x="81" y="98"/>
                      <a:pt x="82" y="98"/>
                      <a:pt x="83" y="99"/>
                    </a:cubicBezTo>
                    <a:cubicBezTo>
                      <a:pt x="85" y="101"/>
                      <a:pt x="86" y="103"/>
                      <a:pt x="88" y="106"/>
                    </a:cubicBezTo>
                    <a:cubicBezTo>
                      <a:pt x="88" y="107"/>
                      <a:pt x="88" y="107"/>
                      <a:pt x="88" y="107"/>
                    </a:cubicBezTo>
                    <a:cubicBezTo>
                      <a:pt x="88" y="107"/>
                      <a:pt x="88" y="108"/>
                      <a:pt x="88" y="108"/>
                    </a:cubicBezTo>
                    <a:cubicBezTo>
                      <a:pt x="88" y="108"/>
                      <a:pt x="88" y="108"/>
                      <a:pt x="88" y="108"/>
                    </a:cubicBezTo>
                    <a:cubicBezTo>
                      <a:pt x="88" y="108"/>
                      <a:pt x="87" y="108"/>
                      <a:pt x="87" y="108"/>
                    </a:cubicBezTo>
                    <a:cubicBezTo>
                      <a:pt x="86" y="111"/>
                      <a:pt x="85" y="114"/>
                      <a:pt x="82" y="116"/>
                    </a:cubicBezTo>
                    <a:cubicBezTo>
                      <a:pt x="82" y="117"/>
                      <a:pt x="82" y="117"/>
                      <a:pt x="82" y="117"/>
                    </a:cubicBezTo>
                    <a:cubicBezTo>
                      <a:pt x="83" y="118"/>
                      <a:pt x="83" y="118"/>
                      <a:pt x="83" y="118"/>
                    </a:cubicBezTo>
                    <a:cubicBezTo>
                      <a:pt x="84" y="117"/>
                      <a:pt x="84" y="117"/>
                      <a:pt x="84" y="117"/>
                    </a:cubicBezTo>
                    <a:cubicBezTo>
                      <a:pt x="86" y="117"/>
                      <a:pt x="87" y="118"/>
                      <a:pt x="88" y="120"/>
                    </a:cubicBezTo>
                    <a:cubicBezTo>
                      <a:pt x="88" y="120"/>
                      <a:pt x="88" y="121"/>
                      <a:pt x="88" y="121"/>
                    </a:cubicBezTo>
                    <a:cubicBezTo>
                      <a:pt x="89" y="121"/>
                      <a:pt x="89" y="122"/>
                      <a:pt x="89" y="122"/>
                    </a:cubicBezTo>
                    <a:cubicBezTo>
                      <a:pt x="89" y="124"/>
                      <a:pt x="88" y="125"/>
                      <a:pt x="87" y="126"/>
                    </a:cubicBezTo>
                    <a:cubicBezTo>
                      <a:pt x="87" y="127"/>
                      <a:pt x="86" y="128"/>
                      <a:pt x="85" y="129"/>
                    </a:cubicBezTo>
                    <a:cubicBezTo>
                      <a:pt x="84" y="129"/>
                      <a:pt x="83" y="129"/>
                      <a:pt x="83" y="129"/>
                    </a:cubicBezTo>
                    <a:cubicBezTo>
                      <a:pt x="81" y="129"/>
                      <a:pt x="80" y="129"/>
                      <a:pt x="79" y="128"/>
                    </a:cubicBezTo>
                    <a:cubicBezTo>
                      <a:pt x="79" y="128"/>
                      <a:pt x="79" y="127"/>
                      <a:pt x="79" y="127"/>
                    </a:cubicBezTo>
                    <a:cubicBezTo>
                      <a:pt x="80" y="127"/>
                      <a:pt x="80" y="127"/>
                      <a:pt x="80" y="127"/>
                    </a:cubicBezTo>
                    <a:cubicBezTo>
                      <a:pt x="81" y="127"/>
                      <a:pt x="81" y="127"/>
                      <a:pt x="82" y="126"/>
                    </a:cubicBezTo>
                    <a:cubicBezTo>
                      <a:pt x="82" y="126"/>
                      <a:pt x="82" y="126"/>
                      <a:pt x="82" y="125"/>
                    </a:cubicBezTo>
                    <a:cubicBezTo>
                      <a:pt x="82" y="125"/>
                      <a:pt x="82" y="125"/>
                      <a:pt x="81" y="125"/>
                    </a:cubicBezTo>
                    <a:cubicBezTo>
                      <a:pt x="80" y="125"/>
                      <a:pt x="80" y="125"/>
                      <a:pt x="80" y="125"/>
                    </a:cubicBezTo>
                    <a:cubicBezTo>
                      <a:pt x="80" y="125"/>
                      <a:pt x="80" y="125"/>
                      <a:pt x="80" y="125"/>
                    </a:cubicBezTo>
                    <a:cubicBezTo>
                      <a:pt x="80" y="125"/>
                      <a:pt x="80" y="125"/>
                      <a:pt x="80" y="125"/>
                    </a:cubicBezTo>
                    <a:cubicBezTo>
                      <a:pt x="79" y="125"/>
                      <a:pt x="79" y="125"/>
                      <a:pt x="79" y="125"/>
                    </a:cubicBezTo>
                    <a:cubicBezTo>
                      <a:pt x="79" y="125"/>
                      <a:pt x="79" y="125"/>
                      <a:pt x="79" y="125"/>
                    </a:cubicBezTo>
                    <a:cubicBezTo>
                      <a:pt x="78" y="125"/>
                      <a:pt x="78" y="124"/>
                      <a:pt x="77" y="124"/>
                    </a:cubicBezTo>
                    <a:cubicBezTo>
                      <a:pt x="77" y="123"/>
                      <a:pt x="76" y="121"/>
                      <a:pt x="76" y="119"/>
                    </a:cubicBezTo>
                    <a:cubicBezTo>
                      <a:pt x="75" y="117"/>
                      <a:pt x="75" y="114"/>
                      <a:pt x="75" y="112"/>
                    </a:cubicBezTo>
                    <a:cubicBezTo>
                      <a:pt x="74" y="111"/>
                      <a:pt x="74" y="111"/>
                      <a:pt x="74" y="111"/>
                    </a:cubicBezTo>
                    <a:cubicBezTo>
                      <a:pt x="73" y="111"/>
                      <a:pt x="73" y="111"/>
                      <a:pt x="73" y="111"/>
                    </a:cubicBezTo>
                    <a:cubicBezTo>
                      <a:pt x="72" y="113"/>
                      <a:pt x="70" y="114"/>
                      <a:pt x="68" y="114"/>
                    </a:cubicBezTo>
                    <a:cubicBezTo>
                      <a:pt x="68" y="114"/>
                      <a:pt x="68" y="113"/>
                      <a:pt x="68" y="113"/>
                    </a:cubicBezTo>
                    <a:cubicBezTo>
                      <a:pt x="67" y="113"/>
                      <a:pt x="67" y="113"/>
                      <a:pt x="67" y="114"/>
                    </a:cubicBezTo>
                    <a:cubicBezTo>
                      <a:pt x="67" y="114"/>
                      <a:pt x="67" y="114"/>
                      <a:pt x="66" y="114"/>
                    </a:cubicBezTo>
                    <a:cubicBezTo>
                      <a:pt x="66" y="114"/>
                      <a:pt x="65" y="114"/>
                      <a:pt x="65" y="114"/>
                    </a:cubicBezTo>
                    <a:cubicBezTo>
                      <a:pt x="64" y="114"/>
                      <a:pt x="64" y="113"/>
                      <a:pt x="63" y="113"/>
                    </a:cubicBezTo>
                    <a:cubicBezTo>
                      <a:pt x="63" y="113"/>
                      <a:pt x="63" y="112"/>
                      <a:pt x="63" y="112"/>
                    </a:cubicBezTo>
                    <a:cubicBezTo>
                      <a:pt x="63" y="112"/>
                      <a:pt x="63" y="112"/>
                      <a:pt x="63" y="112"/>
                    </a:cubicBezTo>
                    <a:cubicBezTo>
                      <a:pt x="61" y="111"/>
                      <a:pt x="61" y="110"/>
                      <a:pt x="61" y="108"/>
                    </a:cubicBezTo>
                    <a:cubicBezTo>
                      <a:pt x="61" y="108"/>
                      <a:pt x="61" y="107"/>
                      <a:pt x="61" y="106"/>
                    </a:cubicBezTo>
                    <a:cubicBezTo>
                      <a:pt x="61" y="106"/>
                      <a:pt x="61" y="106"/>
                      <a:pt x="61" y="106"/>
                    </a:cubicBezTo>
                    <a:cubicBezTo>
                      <a:pt x="60" y="105"/>
                      <a:pt x="60" y="105"/>
                      <a:pt x="60" y="105"/>
                    </a:cubicBezTo>
                    <a:cubicBezTo>
                      <a:pt x="58" y="106"/>
                      <a:pt x="56" y="106"/>
                      <a:pt x="54" y="106"/>
                    </a:cubicBezTo>
                    <a:cubicBezTo>
                      <a:pt x="52" y="106"/>
                      <a:pt x="50" y="106"/>
                      <a:pt x="48" y="105"/>
                    </a:cubicBezTo>
                    <a:cubicBezTo>
                      <a:pt x="46" y="104"/>
                      <a:pt x="44" y="103"/>
                      <a:pt x="43" y="101"/>
                    </a:cubicBezTo>
                    <a:cubicBezTo>
                      <a:pt x="43" y="100"/>
                      <a:pt x="42" y="99"/>
                      <a:pt x="42" y="99"/>
                    </a:cubicBezTo>
                    <a:cubicBezTo>
                      <a:pt x="42" y="97"/>
                      <a:pt x="43" y="96"/>
                      <a:pt x="44" y="95"/>
                    </a:cubicBezTo>
                    <a:cubicBezTo>
                      <a:pt x="44" y="94"/>
                      <a:pt x="44" y="94"/>
                      <a:pt x="44" y="94"/>
                    </a:cubicBezTo>
                    <a:cubicBezTo>
                      <a:pt x="43" y="94"/>
                      <a:pt x="43" y="94"/>
                      <a:pt x="43" y="94"/>
                    </a:cubicBezTo>
                    <a:cubicBezTo>
                      <a:pt x="41" y="95"/>
                      <a:pt x="41" y="97"/>
                      <a:pt x="41" y="99"/>
                    </a:cubicBezTo>
                    <a:cubicBezTo>
                      <a:pt x="41" y="100"/>
                      <a:pt x="41" y="101"/>
                      <a:pt x="42" y="102"/>
                    </a:cubicBezTo>
                    <a:cubicBezTo>
                      <a:pt x="42" y="103"/>
                      <a:pt x="42" y="103"/>
                      <a:pt x="43" y="103"/>
                    </a:cubicBezTo>
                    <a:cubicBezTo>
                      <a:pt x="43" y="104"/>
                      <a:pt x="43" y="105"/>
                      <a:pt x="43" y="106"/>
                    </a:cubicBezTo>
                    <a:cubicBezTo>
                      <a:pt x="41" y="104"/>
                      <a:pt x="40" y="102"/>
                      <a:pt x="40" y="99"/>
                    </a:cubicBezTo>
                    <a:cubicBezTo>
                      <a:pt x="40" y="98"/>
                      <a:pt x="40" y="97"/>
                      <a:pt x="41" y="96"/>
                    </a:cubicBezTo>
                    <a:cubicBezTo>
                      <a:pt x="41" y="95"/>
                      <a:pt x="41" y="94"/>
                      <a:pt x="40" y="94"/>
                    </a:cubicBezTo>
                    <a:cubicBezTo>
                      <a:pt x="39" y="94"/>
                      <a:pt x="38" y="94"/>
                      <a:pt x="38" y="95"/>
                    </a:cubicBezTo>
                    <a:cubicBezTo>
                      <a:pt x="37" y="96"/>
                      <a:pt x="37" y="98"/>
                      <a:pt x="37" y="99"/>
                    </a:cubicBezTo>
                    <a:cubicBezTo>
                      <a:pt x="37" y="103"/>
                      <a:pt x="39" y="107"/>
                      <a:pt x="41" y="109"/>
                    </a:cubicBezTo>
                    <a:cubicBezTo>
                      <a:pt x="43" y="110"/>
                      <a:pt x="44" y="111"/>
                      <a:pt x="46" y="112"/>
                    </a:cubicBezTo>
                    <a:cubicBezTo>
                      <a:pt x="46" y="112"/>
                      <a:pt x="46" y="112"/>
                      <a:pt x="46" y="112"/>
                    </a:cubicBezTo>
                    <a:cubicBezTo>
                      <a:pt x="46" y="113"/>
                      <a:pt x="46" y="113"/>
                      <a:pt x="46" y="113"/>
                    </a:cubicBezTo>
                    <a:cubicBezTo>
                      <a:pt x="47" y="113"/>
                      <a:pt x="47" y="113"/>
                      <a:pt x="47" y="113"/>
                    </a:cubicBezTo>
                    <a:cubicBezTo>
                      <a:pt x="47" y="112"/>
                      <a:pt x="47" y="112"/>
                      <a:pt x="47" y="112"/>
                    </a:cubicBezTo>
                    <a:cubicBezTo>
                      <a:pt x="49" y="113"/>
                      <a:pt x="51" y="113"/>
                      <a:pt x="53" y="113"/>
                    </a:cubicBezTo>
                    <a:cubicBezTo>
                      <a:pt x="53" y="114"/>
                      <a:pt x="53" y="115"/>
                      <a:pt x="53" y="115"/>
                    </a:cubicBezTo>
                    <a:cubicBezTo>
                      <a:pt x="53" y="117"/>
                      <a:pt x="53" y="118"/>
                      <a:pt x="54" y="119"/>
                    </a:cubicBezTo>
                    <a:cubicBezTo>
                      <a:pt x="53" y="120"/>
                      <a:pt x="54" y="120"/>
                      <a:pt x="54" y="121"/>
                    </a:cubicBezTo>
                    <a:cubicBezTo>
                      <a:pt x="55" y="122"/>
                      <a:pt x="56" y="122"/>
                      <a:pt x="56" y="123"/>
                    </a:cubicBezTo>
                    <a:cubicBezTo>
                      <a:pt x="56" y="123"/>
                      <a:pt x="57" y="124"/>
                      <a:pt x="57" y="124"/>
                    </a:cubicBezTo>
                    <a:cubicBezTo>
                      <a:pt x="58" y="124"/>
                      <a:pt x="58" y="124"/>
                      <a:pt x="58" y="124"/>
                    </a:cubicBezTo>
                    <a:cubicBezTo>
                      <a:pt x="58" y="124"/>
                      <a:pt x="58" y="124"/>
                      <a:pt x="58" y="124"/>
                    </a:cubicBezTo>
                    <a:cubicBezTo>
                      <a:pt x="58" y="124"/>
                      <a:pt x="58" y="124"/>
                      <a:pt x="59" y="124"/>
                    </a:cubicBezTo>
                    <a:cubicBezTo>
                      <a:pt x="60" y="125"/>
                      <a:pt x="61" y="125"/>
                      <a:pt x="63" y="125"/>
                    </a:cubicBezTo>
                    <a:cubicBezTo>
                      <a:pt x="66" y="125"/>
                      <a:pt x="68" y="124"/>
                      <a:pt x="71" y="123"/>
                    </a:cubicBezTo>
                    <a:cubicBezTo>
                      <a:pt x="72" y="127"/>
                      <a:pt x="75" y="129"/>
                      <a:pt x="78" y="131"/>
                    </a:cubicBezTo>
                    <a:cubicBezTo>
                      <a:pt x="78" y="131"/>
                      <a:pt x="78" y="131"/>
                      <a:pt x="78" y="131"/>
                    </a:cubicBezTo>
                    <a:cubicBezTo>
                      <a:pt x="77" y="131"/>
                      <a:pt x="77" y="132"/>
                      <a:pt x="78" y="132"/>
                    </a:cubicBezTo>
                    <a:cubicBezTo>
                      <a:pt x="79" y="133"/>
                      <a:pt x="81" y="134"/>
                      <a:pt x="82" y="135"/>
                    </a:cubicBezTo>
                    <a:cubicBezTo>
                      <a:pt x="82" y="135"/>
                      <a:pt x="82" y="135"/>
                      <a:pt x="82" y="135"/>
                    </a:cubicBezTo>
                    <a:cubicBezTo>
                      <a:pt x="81" y="136"/>
                      <a:pt x="82" y="136"/>
                      <a:pt x="82" y="136"/>
                    </a:cubicBezTo>
                    <a:cubicBezTo>
                      <a:pt x="82" y="136"/>
                      <a:pt x="83" y="136"/>
                      <a:pt x="83" y="136"/>
                    </a:cubicBezTo>
                    <a:cubicBezTo>
                      <a:pt x="83" y="137"/>
                      <a:pt x="84" y="137"/>
                      <a:pt x="84" y="138"/>
                    </a:cubicBezTo>
                    <a:cubicBezTo>
                      <a:pt x="84" y="138"/>
                      <a:pt x="84" y="139"/>
                      <a:pt x="84" y="139"/>
                    </a:cubicBezTo>
                    <a:cubicBezTo>
                      <a:pt x="84" y="140"/>
                      <a:pt x="84" y="140"/>
                      <a:pt x="84" y="140"/>
                    </a:cubicBezTo>
                    <a:cubicBezTo>
                      <a:pt x="85" y="140"/>
                      <a:pt x="85" y="140"/>
                      <a:pt x="85" y="140"/>
                    </a:cubicBezTo>
                    <a:cubicBezTo>
                      <a:pt x="86" y="140"/>
                      <a:pt x="86" y="140"/>
                      <a:pt x="86" y="141"/>
                    </a:cubicBezTo>
                    <a:cubicBezTo>
                      <a:pt x="86" y="141"/>
                      <a:pt x="86" y="142"/>
                      <a:pt x="85" y="142"/>
                    </a:cubicBezTo>
                    <a:cubicBezTo>
                      <a:pt x="85" y="143"/>
                      <a:pt x="85" y="143"/>
                      <a:pt x="86" y="143"/>
                    </a:cubicBezTo>
                    <a:cubicBezTo>
                      <a:pt x="86" y="144"/>
                      <a:pt x="87" y="143"/>
                      <a:pt x="87" y="143"/>
                    </a:cubicBezTo>
                    <a:cubicBezTo>
                      <a:pt x="87" y="143"/>
                      <a:pt x="87" y="143"/>
                      <a:pt x="87" y="143"/>
                    </a:cubicBezTo>
                    <a:cubicBezTo>
                      <a:pt x="87" y="144"/>
                      <a:pt x="88" y="145"/>
                      <a:pt x="88" y="146"/>
                    </a:cubicBezTo>
                    <a:cubicBezTo>
                      <a:pt x="88" y="148"/>
                      <a:pt x="87" y="151"/>
                      <a:pt x="86" y="152"/>
                    </a:cubicBezTo>
                    <a:cubicBezTo>
                      <a:pt x="84" y="155"/>
                      <a:pt x="82" y="156"/>
                      <a:pt x="80" y="156"/>
                    </a:cubicBezTo>
                    <a:cubicBezTo>
                      <a:pt x="80" y="156"/>
                      <a:pt x="80" y="156"/>
                      <a:pt x="79" y="156"/>
                    </a:cubicBezTo>
                    <a:cubicBezTo>
                      <a:pt x="79" y="156"/>
                      <a:pt x="79" y="156"/>
                      <a:pt x="79" y="156"/>
                    </a:cubicBezTo>
                    <a:cubicBezTo>
                      <a:pt x="78" y="156"/>
                      <a:pt x="77" y="157"/>
                      <a:pt x="77" y="157"/>
                    </a:cubicBezTo>
                    <a:cubicBezTo>
                      <a:pt x="77" y="158"/>
                      <a:pt x="78" y="159"/>
                      <a:pt x="79" y="159"/>
                    </a:cubicBezTo>
                    <a:cubicBezTo>
                      <a:pt x="80" y="159"/>
                      <a:pt x="80" y="159"/>
                      <a:pt x="80" y="159"/>
                    </a:cubicBezTo>
                    <a:cubicBezTo>
                      <a:pt x="81" y="159"/>
                      <a:pt x="83" y="160"/>
                      <a:pt x="84" y="161"/>
                    </a:cubicBezTo>
                    <a:cubicBezTo>
                      <a:pt x="84" y="161"/>
                      <a:pt x="84" y="161"/>
                      <a:pt x="85" y="161"/>
                    </a:cubicBezTo>
                    <a:cubicBezTo>
                      <a:pt x="85" y="162"/>
                      <a:pt x="85" y="162"/>
                      <a:pt x="85" y="162"/>
                    </a:cubicBezTo>
                    <a:cubicBezTo>
                      <a:pt x="85" y="162"/>
                      <a:pt x="85" y="162"/>
                      <a:pt x="85" y="162"/>
                    </a:cubicBezTo>
                    <a:cubicBezTo>
                      <a:pt x="86" y="163"/>
                      <a:pt x="87" y="164"/>
                      <a:pt x="87" y="165"/>
                    </a:cubicBezTo>
                    <a:cubicBezTo>
                      <a:pt x="88" y="168"/>
                      <a:pt x="89" y="174"/>
                      <a:pt x="89" y="179"/>
                    </a:cubicBezTo>
                    <a:cubicBezTo>
                      <a:pt x="89" y="179"/>
                      <a:pt x="89" y="180"/>
                      <a:pt x="89" y="181"/>
                    </a:cubicBezTo>
                    <a:cubicBezTo>
                      <a:pt x="89" y="181"/>
                      <a:pt x="89" y="181"/>
                      <a:pt x="89" y="181"/>
                    </a:cubicBezTo>
                    <a:cubicBezTo>
                      <a:pt x="89" y="182"/>
                      <a:pt x="89" y="182"/>
                      <a:pt x="89" y="182"/>
                    </a:cubicBezTo>
                    <a:cubicBezTo>
                      <a:pt x="89" y="185"/>
                      <a:pt x="89" y="189"/>
                      <a:pt x="88" y="192"/>
                    </a:cubicBezTo>
                    <a:cubicBezTo>
                      <a:pt x="88" y="192"/>
                      <a:pt x="87" y="192"/>
                      <a:pt x="87" y="192"/>
                    </a:cubicBezTo>
                    <a:cubicBezTo>
                      <a:pt x="85" y="195"/>
                      <a:pt x="84" y="198"/>
                      <a:pt x="82" y="200"/>
                    </a:cubicBezTo>
                    <a:cubicBezTo>
                      <a:pt x="82" y="200"/>
                      <a:pt x="82" y="200"/>
                      <a:pt x="82" y="199"/>
                    </a:cubicBezTo>
                    <a:cubicBezTo>
                      <a:pt x="82" y="198"/>
                      <a:pt x="82" y="198"/>
                      <a:pt x="82" y="197"/>
                    </a:cubicBezTo>
                    <a:cubicBezTo>
                      <a:pt x="84" y="194"/>
                      <a:pt x="86" y="191"/>
                      <a:pt x="87" y="188"/>
                    </a:cubicBezTo>
                    <a:cubicBezTo>
                      <a:pt x="87" y="187"/>
                      <a:pt x="87" y="187"/>
                      <a:pt x="87" y="187"/>
                    </a:cubicBezTo>
                    <a:cubicBezTo>
                      <a:pt x="87" y="186"/>
                      <a:pt x="86" y="187"/>
                      <a:pt x="86" y="187"/>
                    </a:cubicBezTo>
                    <a:cubicBezTo>
                      <a:pt x="84" y="190"/>
                      <a:pt x="83" y="192"/>
                      <a:pt x="81" y="195"/>
                    </a:cubicBezTo>
                    <a:cubicBezTo>
                      <a:pt x="81" y="194"/>
                      <a:pt x="81" y="193"/>
                      <a:pt x="81" y="193"/>
                    </a:cubicBezTo>
                    <a:cubicBezTo>
                      <a:pt x="82" y="190"/>
                      <a:pt x="84" y="187"/>
                      <a:pt x="86" y="184"/>
                    </a:cubicBezTo>
                    <a:cubicBezTo>
                      <a:pt x="86" y="184"/>
                      <a:pt x="86" y="184"/>
                      <a:pt x="85" y="183"/>
                    </a:cubicBezTo>
                    <a:cubicBezTo>
                      <a:pt x="85" y="183"/>
                      <a:pt x="85" y="183"/>
                      <a:pt x="84" y="184"/>
                    </a:cubicBezTo>
                    <a:cubicBezTo>
                      <a:pt x="83" y="186"/>
                      <a:pt x="81" y="189"/>
                      <a:pt x="80" y="191"/>
                    </a:cubicBezTo>
                    <a:cubicBezTo>
                      <a:pt x="79" y="190"/>
                      <a:pt x="78" y="189"/>
                      <a:pt x="78" y="189"/>
                    </a:cubicBezTo>
                    <a:cubicBezTo>
                      <a:pt x="79" y="188"/>
                      <a:pt x="79" y="188"/>
                      <a:pt x="80" y="187"/>
                    </a:cubicBezTo>
                    <a:cubicBezTo>
                      <a:pt x="81" y="187"/>
                      <a:pt x="82" y="186"/>
                      <a:pt x="82" y="185"/>
                    </a:cubicBezTo>
                    <a:cubicBezTo>
                      <a:pt x="83" y="184"/>
                      <a:pt x="83" y="183"/>
                      <a:pt x="83" y="181"/>
                    </a:cubicBezTo>
                    <a:cubicBezTo>
                      <a:pt x="83" y="179"/>
                      <a:pt x="82" y="176"/>
                      <a:pt x="80" y="173"/>
                    </a:cubicBezTo>
                    <a:cubicBezTo>
                      <a:pt x="80" y="173"/>
                      <a:pt x="80" y="173"/>
                      <a:pt x="80" y="173"/>
                    </a:cubicBezTo>
                    <a:cubicBezTo>
                      <a:pt x="78" y="172"/>
                      <a:pt x="76" y="171"/>
                      <a:pt x="74" y="170"/>
                    </a:cubicBezTo>
                    <a:cubicBezTo>
                      <a:pt x="74" y="169"/>
                      <a:pt x="73" y="170"/>
                      <a:pt x="72" y="171"/>
                    </a:cubicBezTo>
                    <a:cubicBezTo>
                      <a:pt x="72" y="171"/>
                      <a:pt x="72" y="172"/>
                      <a:pt x="73" y="173"/>
                    </a:cubicBezTo>
                    <a:cubicBezTo>
                      <a:pt x="75" y="174"/>
                      <a:pt x="76" y="174"/>
                      <a:pt x="78" y="175"/>
                    </a:cubicBezTo>
                    <a:cubicBezTo>
                      <a:pt x="79" y="177"/>
                      <a:pt x="80" y="180"/>
                      <a:pt x="80" y="181"/>
                    </a:cubicBezTo>
                    <a:cubicBezTo>
                      <a:pt x="80" y="182"/>
                      <a:pt x="80" y="183"/>
                      <a:pt x="80" y="184"/>
                    </a:cubicBezTo>
                    <a:cubicBezTo>
                      <a:pt x="79" y="184"/>
                      <a:pt x="79" y="184"/>
                      <a:pt x="79" y="185"/>
                    </a:cubicBezTo>
                    <a:cubicBezTo>
                      <a:pt x="78" y="185"/>
                      <a:pt x="78" y="185"/>
                      <a:pt x="78" y="185"/>
                    </a:cubicBezTo>
                    <a:cubicBezTo>
                      <a:pt x="77" y="185"/>
                      <a:pt x="76" y="186"/>
                      <a:pt x="75" y="187"/>
                    </a:cubicBezTo>
                    <a:cubicBezTo>
                      <a:pt x="74" y="187"/>
                      <a:pt x="74" y="188"/>
                      <a:pt x="74" y="188"/>
                    </a:cubicBezTo>
                    <a:cubicBezTo>
                      <a:pt x="74" y="189"/>
                      <a:pt x="74" y="189"/>
                      <a:pt x="74" y="190"/>
                    </a:cubicBezTo>
                    <a:cubicBezTo>
                      <a:pt x="76" y="191"/>
                      <a:pt x="77" y="192"/>
                      <a:pt x="78" y="194"/>
                    </a:cubicBezTo>
                    <a:cubicBezTo>
                      <a:pt x="78" y="195"/>
                      <a:pt x="77" y="195"/>
                      <a:pt x="77" y="195"/>
                    </a:cubicBezTo>
                    <a:cubicBezTo>
                      <a:pt x="77" y="196"/>
                      <a:pt x="77" y="196"/>
                      <a:pt x="77" y="196"/>
                    </a:cubicBezTo>
                    <a:cubicBezTo>
                      <a:pt x="78" y="196"/>
                      <a:pt x="78" y="196"/>
                      <a:pt x="78" y="196"/>
                    </a:cubicBezTo>
                    <a:cubicBezTo>
                      <a:pt x="79" y="197"/>
                      <a:pt x="79" y="197"/>
                      <a:pt x="79" y="198"/>
                    </a:cubicBezTo>
                    <a:cubicBezTo>
                      <a:pt x="78" y="199"/>
                      <a:pt x="78" y="199"/>
                      <a:pt x="78" y="199"/>
                    </a:cubicBezTo>
                    <a:cubicBezTo>
                      <a:pt x="78" y="200"/>
                      <a:pt x="78" y="200"/>
                      <a:pt x="78" y="200"/>
                    </a:cubicBezTo>
                    <a:cubicBezTo>
                      <a:pt x="79" y="200"/>
                      <a:pt x="79" y="200"/>
                      <a:pt x="79" y="200"/>
                    </a:cubicBezTo>
                    <a:cubicBezTo>
                      <a:pt x="78" y="204"/>
                      <a:pt x="77" y="208"/>
                      <a:pt x="73" y="211"/>
                    </a:cubicBezTo>
                    <a:cubicBezTo>
                      <a:pt x="73" y="211"/>
                      <a:pt x="73" y="211"/>
                      <a:pt x="73" y="212"/>
                    </a:cubicBezTo>
                    <a:cubicBezTo>
                      <a:pt x="72" y="211"/>
                      <a:pt x="72" y="211"/>
                      <a:pt x="72" y="211"/>
                    </a:cubicBezTo>
                    <a:cubicBezTo>
                      <a:pt x="71" y="212"/>
                      <a:pt x="71" y="212"/>
                      <a:pt x="71" y="212"/>
                    </a:cubicBezTo>
                    <a:cubicBezTo>
                      <a:pt x="71" y="212"/>
                      <a:pt x="70" y="212"/>
                      <a:pt x="70" y="213"/>
                    </a:cubicBezTo>
                    <a:cubicBezTo>
                      <a:pt x="69" y="213"/>
                      <a:pt x="67" y="213"/>
                      <a:pt x="66" y="213"/>
                    </a:cubicBezTo>
                    <a:cubicBezTo>
                      <a:pt x="65" y="213"/>
                      <a:pt x="65" y="213"/>
                      <a:pt x="65" y="213"/>
                    </a:cubicBezTo>
                    <a:cubicBezTo>
                      <a:pt x="64" y="213"/>
                      <a:pt x="62" y="213"/>
                      <a:pt x="60" y="213"/>
                    </a:cubicBezTo>
                    <a:cubicBezTo>
                      <a:pt x="60" y="212"/>
                      <a:pt x="61" y="212"/>
                      <a:pt x="61" y="212"/>
                    </a:cubicBezTo>
                    <a:cubicBezTo>
                      <a:pt x="61" y="211"/>
                      <a:pt x="61" y="211"/>
                      <a:pt x="60" y="211"/>
                    </a:cubicBezTo>
                    <a:cubicBezTo>
                      <a:pt x="60" y="210"/>
                      <a:pt x="59" y="210"/>
                      <a:pt x="59" y="211"/>
                    </a:cubicBezTo>
                    <a:cubicBezTo>
                      <a:pt x="59" y="211"/>
                      <a:pt x="58" y="211"/>
                      <a:pt x="58" y="212"/>
                    </a:cubicBezTo>
                    <a:cubicBezTo>
                      <a:pt x="55" y="211"/>
                      <a:pt x="53" y="209"/>
                      <a:pt x="51" y="207"/>
                    </a:cubicBezTo>
                    <a:cubicBezTo>
                      <a:pt x="51" y="207"/>
                      <a:pt x="51" y="207"/>
                      <a:pt x="51" y="207"/>
                    </a:cubicBezTo>
                    <a:cubicBezTo>
                      <a:pt x="51" y="206"/>
                      <a:pt x="50" y="206"/>
                      <a:pt x="50" y="206"/>
                    </a:cubicBezTo>
                    <a:cubicBezTo>
                      <a:pt x="49" y="205"/>
                      <a:pt x="49" y="204"/>
                      <a:pt x="48" y="203"/>
                    </a:cubicBezTo>
                    <a:cubicBezTo>
                      <a:pt x="48" y="203"/>
                      <a:pt x="48" y="203"/>
                      <a:pt x="48" y="202"/>
                    </a:cubicBezTo>
                    <a:cubicBezTo>
                      <a:pt x="48" y="202"/>
                      <a:pt x="48" y="202"/>
                      <a:pt x="48" y="201"/>
                    </a:cubicBezTo>
                    <a:cubicBezTo>
                      <a:pt x="48" y="201"/>
                      <a:pt x="48" y="201"/>
                      <a:pt x="47" y="201"/>
                    </a:cubicBezTo>
                    <a:cubicBezTo>
                      <a:pt x="48" y="200"/>
                      <a:pt x="48" y="199"/>
                      <a:pt x="49" y="197"/>
                    </a:cubicBezTo>
                    <a:cubicBezTo>
                      <a:pt x="50" y="197"/>
                      <a:pt x="52" y="197"/>
                      <a:pt x="53" y="197"/>
                    </a:cubicBezTo>
                    <a:cubicBezTo>
                      <a:pt x="54" y="197"/>
                      <a:pt x="55" y="197"/>
                      <a:pt x="55" y="196"/>
                    </a:cubicBezTo>
                    <a:cubicBezTo>
                      <a:pt x="55" y="194"/>
                      <a:pt x="55" y="193"/>
                      <a:pt x="55" y="191"/>
                    </a:cubicBezTo>
                    <a:cubicBezTo>
                      <a:pt x="56" y="191"/>
                      <a:pt x="56" y="191"/>
                      <a:pt x="57" y="191"/>
                    </a:cubicBezTo>
                    <a:cubicBezTo>
                      <a:pt x="58" y="191"/>
                      <a:pt x="59" y="191"/>
                      <a:pt x="60" y="191"/>
                    </a:cubicBezTo>
                    <a:cubicBezTo>
                      <a:pt x="63" y="190"/>
                      <a:pt x="64" y="188"/>
                      <a:pt x="64" y="185"/>
                    </a:cubicBezTo>
                    <a:cubicBezTo>
                      <a:pt x="64" y="185"/>
                      <a:pt x="64" y="184"/>
                      <a:pt x="64" y="184"/>
                    </a:cubicBezTo>
                    <a:cubicBezTo>
                      <a:pt x="64" y="183"/>
                      <a:pt x="64" y="183"/>
                      <a:pt x="63" y="183"/>
                    </a:cubicBezTo>
                    <a:cubicBezTo>
                      <a:pt x="62" y="182"/>
                      <a:pt x="62" y="182"/>
                      <a:pt x="61" y="182"/>
                    </a:cubicBezTo>
                    <a:cubicBezTo>
                      <a:pt x="61" y="182"/>
                      <a:pt x="61" y="182"/>
                      <a:pt x="61" y="182"/>
                    </a:cubicBezTo>
                    <a:cubicBezTo>
                      <a:pt x="61" y="181"/>
                      <a:pt x="61" y="181"/>
                      <a:pt x="61" y="181"/>
                    </a:cubicBezTo>
                    <a:cubicBezTo>
                      <a:pt x="62" y="179"/>
                      <a:pt x="63" y="178"/>
                      <a:pt x="64" y="177"/>
                    </a:cubicBezTo>
                    <a:cubicBezTo>
                      <a:pt x="64" y="176"/>
                      <a:pt x="64" y="176"/>
                      <a:pt x="64" y="176"/>
                    </a:cubicBezTo>
                    <a:cubicBezTo>
                      <a:pt x="63" y="176"/>
                      <a:pt x="63" y="176"/>
                      <a:pt x="63" y="176"/>
                    </a:cubicBezTo>
                    <a:cubicBezTo>
                      <a:pt x="61" y="177"/>
                      <a:pt x="60" y="179"/>
                      <a:pt x="59" y="181"/>
                    </a:cubicBezTo>
                    <a:cubicBezTo>
                      <a:pt x="58" y="180"/>
                      <a:pt x="57" y="179"/>
                      <a:pt x="56" y="177"/>
                    </a:cubicBezTo>
                    <a:cubicBezTo>
                      <a:pt x="58" y="175"/>
                      <a:pt x="59" y="173"/>
                      <a:pt x="61" y="171"/>
                    </a:cubicBezTo>
                    <a:cubicBezTo>
                      <a:pt x="60" y="170"/>
                      <a:pt x="60" y="170"/>
                      <a:pt x="60" y="170"/>
                    </a:cubicBezTo>
                    <a:cubicBezTo>
                      <a:pt x="59" y="170"/>
                      <a:pt x="59" y="170"/>
                      <a:pt x="59" y="170"/>
                    </a:cubicBezTo>
                    <a:cubicBezTo>
                      <a:pt x="58" y="172"/>
                      <a:pt x="57" y="174"/>
                      <a:pt x="55" y="176"/>
                    </a:cubicBezTo>
                    <a:cubicBezTo>
                      <a:pt x="55" y="175"/>
                      <a:pt x="55" y="174"/>
                      <a:pt x="55" y="174"/>
                    </a:cubicBezTo>
                    <a:cubicBezTo>
                      <a:pt x="56" y="171"/>
                      <a:pt x="58" y="168"/>
                      <a:pt x="59" y="165"/>
                    </a:cubicBezTo>
                    <a:cubicBezTo>
                      <a:pt x="60" y="164"/>
                      <a:pt x="59" y="164"/>
                      <a:pt x="59" y="164"/>
                    </a:cubicBezTo>
                    <a:cubicBezTo>
                      <a:pt x="59" y="164"/>
                      <a:pt x="58" y="164"/>
                      <a:pt x="58" y="164"/>
                    </a:cubicBezTo>
                    <a:cubicBezTo>
                      <a:pt x="57" y="167"/>
                      <a:pt x="55" y="169"/>
                      <a:pt x="54" y="171"/>
                    </a:cubicBezTo>
                    <a:cubicBezTo>
                      <a:pt x="54" y="171"/>
                      <a:pt x="54" y="170"/>
                      <a:pt x="54" y="169"/>
                    </a:cubicBezTo>
                    <a:cubicBezTo>
                      <a:pt x="54" y="169"/>
                      <a:pt x="54" y="169"/>
                      <a:pt x="54" y="168"/>
                    </a:cubicBezTo>
                    <a:cubicBezTo>
                      <a:pt x="55" y="166"/>
                      <a:pt x="57" y="164"/>
                      <a:pt x="58" y="161"/>
                    </a:cubicBezTo>
                    <a:cubicBezTo>
                      <a:pt x="58" y="161"/>
                      <a:pt x="58" y="160"/>
                      <a:pt x="58" y="160"/>
                    </a:cubicBezTo>
                    <a:cubicBezTo>
                      <a:pt x="58" y="160"/>
                      <a:pt x="57" y="160"/>
                      <a:pt x="57" y="160"/>
                    </a:cubicBezTo>
                    <a:cubicBezTo>
                      <a:pt x="56" y="162"/>
                      <a:pt x="55" y="164"/>
                      <a:pt x="53" y="166"/>
                    </a:cubicBezTo>
                    <a:cubicBezTo>
                      <a:pt x="53" y="166"/>
                      <a:pt x="53" y="166"/>
                      <a:pt x="53" y="166"/>
                    </a:cubicBezTo>
                    <a:cubicBezTo>
                      <a:pt x="52" y="166"/>
                      <a:pt x="51" y="166"/>
                      <a:pt x="51" y="167"/>
                    </a:cubicBezTo>
                    <a:cubicBezTo>
                      <a:pt x="51" y="168"/>
                      <a:pt x="51" y="169"/>
                      <a:pt x="51" y="169"/>
                    </a:cubicBezTo>
                    <a:cubicBezTo>
                      <a:pt x="51" y="176"/>
                      <a:pt x="54" y="182"/>
                      <a:pt x="60" y="185"/>
                    </a:cubicBezTo>
                    <a:cubicBezTo>
                      <a:pt x="60" y="185"/>
                      <a:pt x="60" y="185"/>
                      <a:pt x="60" y="185"/>
                    </a:cubicBezTo>
                    <a:cubicBezTo>
                      <a:pt x="61" y="185"/>
                      <a:pt x="61" y="185"/>
                      <a:pt x="61" y="185"/>
                    </a:cubicBezTo>
                    <a:cubicBezTo>
                      <a:pt x="61" y="185"/>
                      <a:pt x="61" y="185"/>
                      <a:pt x="61" y="185"/>
                    </a:cubicBezTo>
                    <a:cubicBezTo>
                      <a:pt x="61" y="186"/>
                      <a:pt x="60" y="188"/>
                      <a:pt x="59" y="188"/>
                    </a:cubicBezTo>
                    <a:cubicBezTo>
                      <a:pt x="59" y="188"/>
                      <a:pt x="58" y="188"/>
                      <a:pt x="57" y="188"/>
                    </a:cubicBezTo>
                    <a:cubicBezTo>
                      <a:pt x="56" y="188"/>
                      <a:pt x="55" y="188"/>
                      <a:pt x="54" y="188"/>
                    </a:cubicBezTo>
                    <a:cubicBezTo>
                      <a:pt x="53" y="188"/>
                      <a:pt x="53" y="188"/>
                      <a:pt x="52" y="188"/>
                    </a:cubicBezTo>
                    <a:cubicBezTo>
                      <a:pt x="52" y="188"/>
                      <a:pt x="52" y="189"/>
                      <a:pt x="52" y="189"/>
                    </a:cubicBezTo>
                    <a:cubicBezTo>
                      <a:pt x="51" y="189"/>
                      <a:pt x="51" y="189"/>
                      <a:pt x="51" y="189"/>
                    </a:cubicBezTo>
                    <a:cubicBezTo>
                      <a:pt x="51" y="189"/>
                      <a:pt x="51" y="189"/>
                      <a:pt x="51" y="189"/>
                    </a:cubicBezTo>
                    <a:cubicBezTo>
                      <a:pt x="51" y="189"/>
                      <a:pt x="51" y="190"/>
                      <a:pt x="50" y="190"/>
                    </a:cubicBezTo>
                    <a:cubicBezTo>
                      <a:pt x="49" y="191"/>
                      <a:pt x="48" y="191"/>
                      <a:pt x="47" y="192"/>
                    </a:cubicBezTo>
                    <a:cubicBezTo>
                      <a:pt x="46" y="192"/>
                      <a:pt x="46" y="192"/>
                      <a:pt x="45" y="193"/>
                    </a:cubicBezTo>
                    <a:cubicBezTo>
                      <a:pt x="45" y="193"/>
                      <a:pt x="45" y="193"/>
                      <a:pt x="45" y="193"/>
                    </a:cubicBezTo>
                    <a:cubicBezTo>
                      <a:pt x="45" y="193"/>
                      <a:pt x="45" y="193"/>
                      <a:pt x="44" y="193"/>
                    </a:cubicBezTo>
                    <a:cubicBezTo>
                      <a:pt x="44" y="194"/>
                      <a:pt x="44" y="194"/>
                      <a:pt x="44" y="194"/>
                    </a:cubicBezTo>
                    <a:cubicBezTo>
                      <a:pt x="44" y="194"/>
                      <a:pt x="44" y="194"/>
                      <a:pt x="43" y="195"/>
                    </a:cubicBezTo>
                    <a:cubicBezTo>
                      <a:pt x="43" y="195"/>
                      <a:pt x="43" y="195"/>
                      <a:pt x="43" y="195"/>
                    </a:cubicBezTo>
                    <a:cubicBezTo>
                      <a:pt x="42" y="196"/>
                      <a:pt x="41" y="197"/>
                      <a:pt x="40" y="197"/>
                    </a:cubicBezTo>
                    <a:cubicBezTo>
                      <a:pt x="40" y="197"/>
                      <a:pt x="40" y="197"/>
                      <a:pt x="40" y="197"/>
                    </a:cubicBezTo>
                    <a:cubicBezTo>
                      <a:pt x="39" y="196"/>
                      <a:pt x="39" y="196"/>
                      <a:pt x="38" y="196"/>
                    </a:cubicBezTo>
                    <a:cubicBezTo>
                      <a:pt x="38" y="196"/>
                      <a:pt x="38" y="196"/>
                      <a:pt x="38" y="197"/>
                    </a:cubicBezTo>
                    <a:cubicBezTo>
                      <a:pt x="38" y="196"/>
                      <a:pt x="38" y="196"/>
                      <a:pt x="38" y="196"/>
                    </a:cubicBezTo>
                    <a:cubicBezTo>
                      <a:pt x="37" y="196"/>
                      <a:pt x="37" y="195"/>
                      <a:pt x="37" y="194"/>
                    </a:cubicBezTo>
                    <a:cubicBezTo>
                      <a:pt x="37" y="194"/>
                      <a:pt x="37" y="194"/>
                      <a:pt x="37" y="194"/>
                    </a:cubicBezTo>
                    <a:cubicBezTo>
                      <a:pt x="37" y="194"/>
                      <a:pt x="37" y="193"/>
                      <a:pt x="36" y="193"/>
                    </a:cubicBezTo>
                    <a:cubicBezTo>
                      <a:pt x="36" y="193"/>
                      <a:pt x="36" y="193"/>
                      <a:pt x="36" y="193"/>
                    </a:cubicBezTo>
                    <a:cubicBezTo>
                      <a:pt x="35" y="191"/>
                      <a:pt x="35" y="190"/>
                      <a:pt x="35" y="188"/>
                    </a:cubicBezTo>
                    <a:cubicBezTo>
                      <a:pt x="36" y="187"/>
                      <a:pt x="38" y="186"/>
                      <a:pt x="39" y="184"/>
                    </a:cubicBezTo>
                    <a:cubicBezTo>
                      <a:pt x="39" y="184"/>
                      <a:pt x="39" y="184"/>
                      <a:pt x="39" y="184"/>
                    </a:cubicBezTo>
                    <a:cubicBezTo>
                      <a:pt x="41" y="184"/>
                      <a:pt x="42" y="185"/>
                      <a:pt x="43" y="185"/>
                    </a:cubicBezTo>
                    <a:cubicBezTo>
                      <a:pt x="45" y="185"/>
                      <a:pt x="47" y="184"/>
                      <a:pt x="49" y="183"/>
                    </a:cubicBezTo>
                    <a:cubicBezTo>
                      <a:pt x="50" y="182"/>
                      <a:pt x="50" y="181"/>
                      <a:pt x="49" y="181"/>
                    </a:cubicBezTo>
                    <a:cubicBezTo>
                      <a:pt x="49" y="180"/>
                      <a:pt x="48" y="180"/>
                      <a:pt x="47" y="180"/>
                    </a:cubicBezTo>
                    <a:cubicBezTo>
                      <a:pt x="46" y="181"/>
                      <a:pt x="45" y="182"/>
                      <a:pt x="43" y="182"/>
                    </a:cubicBezTo>
                    <a:cubicBezTo>
                      <a:pt x="41" y="182"/>
                      <a:pt x="39" y="181"/>
                      <a:pt x="38" y="179"/>
                    </a:cubicBezTo>
                    <a:cubicBezTo>
                      <a:pt x="37" y="178"/>
                      <a:pt x="37" y="177"/>
                      <a:pt x="37" y="176"/>
                    </a:cubicBezTo>
                    <a:cubicBezTo>
                      <a:pt x="37" y="175"/>
                      <a:pt x="38" y="175"/>
                      <a:pt x="38" y="175"/>
                    </a:cubicBezTo>
                    <a:cubicBezTo>
                      <a:pt x="37" y="174"/>
                      <a:pt x="37" y="174"/>
                      <a:pt x="37" y="174"/>
                    </a:cubicBezTo>
                    <a:cubicBezTo>
                      <a:pt x="37" y="174"/>
                      <a:pt x="37" y="174"/>
                      <a:pt x="37" y="174"/>
                    </a:cubicBezTo>
                    <a:cubicBezTo>
                      <a:pt x="37" y="173"/>
                      <a:pt x="37" y="173"/>
                      <a:pt x="37" y="172"/>
                    </a:cubicBezTo>
                    <a:cubicBezTo>
                      <a:pt x="37" y="171"/>
                      <a:pt x="36" y="170"/>
                      <a:pt x="36" y="169"/>
                    </a:cubicBezTo>
                    <a:cubicBezTo>
                      <a:pt x="35" y="168"/>
                      <a:pt x="34" y="167"/>
                      <a:pt x="33" y="166"/>
                    </a:cubicBezTo>
                    <a:cubicBezTo>
                      <a:pt x="32" y="166"/>
                      <a:pt x="31" y="167"/>
                      <a:pt x="31" y="167"/>
                    </a:cubicBezTo>
                    <a:cubicBezTo>
                      <a:pt x="31" y="168"/>
                      <a:pt x="31" y="169"/>
                      <a:pt x="32" y="169"/>
                    </a:cubicBezTo>
                    <a:cubicBezTo>
                      <a:pt x="32" y="169"/>
                      <a:pt x="33" y="170"/>
                      <a:pt x="33" y="170"/>
                    </a:cubicBezTo>
                    <a:cubicBezTo>
                      <a:pt x="33" y="171"/>
                      <a:pt x="34" y="173"/>
                      <a:pt x="34" y="174"/>
                    </a:cubicBezTo>
                    <a:cubicBezTo>
                      <a:pt x="34" y="175"/>
                      <a:pt x="34" y="176"/>
                      <a:pt x="34" y="176"/>
                    </a:cubicBezTo>
                    <a:cubicBezTo>
                      <a:pt x="33" y="178"/>
                      <a:pt x="31" y="179"/>
                      <a:pt x="29" y="179"/>
                    </a:cubicBezTo>
                    <a:cubicBezTo>
                      <a:pt x="29" y="179"/>
                      <a:pt x="28" y="178"/>
                      <a:pt x="28" y="179"/>
                    </a:cubicBezTo>
                    <a:cubicBezTo>
                      <a:pt x="28" y="179"/>
                      <a:pt x="27" y="179"/>
                      <a:pt x="28" y="180"/>
                    </a:cubicBezTo>
                    <a:cubicBezTo>
                      <a:pt x="27" y="180"/>
                      <a:pt x="26" y="180"/>
                      <a:pt x="25" y="180"/>
                    </a:cubicBezTo>
                    <a:cubicBezTo>
                      <a:pt x="25" y="180"/>
                      <a:pt x="24" y="180"/>
                      <a:pt x="24" y="180"/>
                    </a:cubicBezTo>
                    <a:cubicBezTo>
                      <a:pt x="23" y="180"/>
                      <a:pt x="22" y="179"/>
                      <a:pt x="21" y="179"/>
                    </a:cubicBezTo>
                    <a:cubicBezTo>
                      <a:pt x="20" y="178"/>
                      <a:pt x="20" y="177"/>
                      <a:pt x="20" y="177"/>
                    </a:cubicBezTo>
                    <a:cubicBezTo>
                      <a:pt x="20" y="176"/>
                      <a:pt x="20" y="176"/>
                      <a:pt x="20" y="176"/>
                    </a:cubicBezTo>
                    <a:cubicBezTo>
                      <a:pt x="20" y="176"/>
                      <a:pt x="20" y="175"/>
                      <a:pt x="20" y="175"/>
                    </a:cubicBezTo>
                    <a:cubicBezTo>
                      <a:pt x="19" y="175"/>
                      <a:pt x="19" y="176"/>
                      <a:pt x="19" y="176"/>
                    </a:cubicBezTo>
                    <a:cubicBezTo>
                      <a:pt x="19" y="176"/>
                      <a:pt x="19" y="176"/>
                      <a:pt x="19" y="176"/>
                    </a:cubicBezTo>
                    <a:cubicBezTo>
                      <a:pt x="18" y="175"/>
                      <a:pt x="17" y="174"/>
                      <a:pt x="17" y="173"/>
                    </a:cubicBezTo>
                    <a:cubicBezTo>
                      <a:pt x="17" y="171"/>
                      <a:pt x="17" y="170"/>
                      <a:pt x="17" y="168"/>
                    </a:cubicBezTo>
                    <a:cubicBezTo>
                      <a:pt x="17" y="168"/>
                      <a:pt x="16" y="167"/>
                      <a:pt x="16" y="166"/>
                    </a:cubicBezTo>
                    <a:cubicBezTo>
                      <a:pt x="18" y="166"/>
                      <a:pt x="20" y="164"/>
                      <a:pt x="21" y="163"/>
                    </a:cubicBezTo>
                    <a:cubicBezTo>
                      <a:pt x="23" y="160"/>
                      <a:pt x="23" y="158"/>
                      <a:pt x="24" y="157"/>
                    </a:cubicBezTo>
                    <a:cubicBezTo>
                      <a:pt x="24" y="155"/>
                      <a:pt x="24" y="154"/>
                      <a:pt x="24" y="153"/>
                    </a:cubicBezTo>
                    <a:cubicBezTo>
                      <a:pt x="24" y="153"/>
                      <a:pt x="25" y="152"/>
                      <a:pt x="25" y="152"/>
                    </a:cubicBezTo>
                    <a:cubicBezTo>
                      <a:pt x="26" y="151"/>
                      <a:pt x="27" y="151"/>
                      <a:pt x="27" y="151"/>
                    </a:cubicBezTo>
                    <a:cubicBezTo>
                      <a:pt x="28" y="151"/>
                      <a:pt x="28" y="151"/>
                      <a:pt x="28" y="151"/>
                    </a:cubicBezTo>
                    <a:cubicBezTo>
                      <a:pt x="29" y="153"/>
                      <a:pt x="30" y="154"/>
                      <a:pt x="30" y="155"/>
                    </a:cubicBezTo>
                    <a:cubicBezTo>
                      <a:pt x="31" y="157"/>
                      <a:pt x="31" y="159"/>
                      <a:pt x="32" y="161"/>
                    </a:cubicBezTo>
                    <a:cubicBezTo>
                      <a:pt x="34" y="163"/>
                      <a:pt x="37" y="164"/>
                      <a:pt x="39" y="164"/>
                    </a:cubicBezTo>
                    <a:cubicBezTo>
                      <a:pt x="41" y="164"/>
                      <a:pt x="42" y="164"/>
                      <a:pt x="43" y="163"/>
                    </a:cubicBezTo>
                    <a:cubicBezTo>
                      <a:pt x="44" y="163"/>
                      <a:pt x="45" y="162"/>
                      <a:pt x="46" y="160"/>
                    </a:cubicBezTo>
                    <a:cubicBezTo>
                      <a:pt x="46" y="160"/>
                      <a:pt x="46" y="160"/>
                      <a:pt x="46" y="160"/>
                    </a:cubicBezTo>
                    <a:cubicBezTo>
                      <a:pt x="46" y="159"/>
                      <a:pt x="46" y="159"/>
                      <a:pt x="46" y="159"/>
                    </a:cubicBezTo>
                    <a:cubicBezTo>
                      <a:pt x="47" y="158"/>
                      <a:pt x="47" y="158"/>
                      <a:pt x="48" y="158"/>
                    </a:cubicBezTo>
                    <a:cubicBezTo>
                      <a:pt x="48" y="158"/>
                      <a:pt x="48" y="158"/>
                      <a:pt x="48" y="158"/>
                    </a:cubicBezTo>
                    <a:cubicBezTo>
                      <a:pt x="50" y="158"/>
                      <a:pt x="51" y="159"/>
                      <a:pt x="53" y="161"/>
                    </a:cubicBezTo>
                    <a:cubicBezTo>
                      <a:pt x="53" y="161"/>
                      <a:pt x="54" y="161"/>
                      <a:pt x="55" y="160"/>
                    </a:cubicBezTo>
                    <a:cubicBezTo>
                      <a:pt x="55" y="160"/>
                      <a:pt x="55" y="159"/>
                      <a:pt x="55" y="158"/>
                    </a:cubicBezTo>
                    <a:cubicBezTo>
                      <a:pt x="53" y="157"/>
                      <a:pt x="51" y="155"/>
                      <a:pt x="49" y="155"/>
                    </a:cubicBezTo>
                    <a:cubicBezTo>
                      <a:pt x="48" y="155"/>
                      <a:pt x="48" y="155"/>
                      <a:pt x="48" y="155"/>
                    </a:cubicBezTo>
                    <a:cubicBezTo>
                      <a:pt x="48" y="155"/>
                      <a:pt x="49" y="154"/>
                      <a:pt x="49" y="154"/>
                    </a:cubicBezTo>
                    <a:cubicBezTo>
                      <a:pt x="49" y="153"/>
                      <a:pt x="49" y="153"/>
                      <a:pt x="49" y="153"/>
                    </a:cubicBezTo>
                    <a:cubicBezTo>
                      <a:pt x="48" y="153"/>
                      <a:pt x="48" y="153"/>
                      <a:pt x="48" y="153"/>
                    </a:cubicBezTo>
                    <a:cubicBezTo>
                      <a:pt x="45" y="155"/>
                      <a:pt x="42" y="158"/>
                      <a:pt x="39" y="158"/>
                    </a:cubicBezTo>
                    <a:cubicBezTo>
                      <a:pt x="38" y="157"/>
                      <a:pt x="38" y="157"/>
                      <a:pt x="38" y="157"/>
                    </a:cubicBezTo>
                    <a:cubicBezTo>
                      <a:pt x="36" y="157"/>
                      <a:pt x="34" y="156"/>
                      <a:pt x="33" y="154"/>
                    </a:cubicBezTo>
                    <a:cubicBezTo>
                      <a:pt x="33" y="153"/>
                      <a:pt x="32" y="152"/>
                      <a:pt x="32" y="151"/>
                    </a:cubicBezTo>
                    <a:cubicBezTo>
                      <a:pt x="32" y="151"/>
                      <a:pt x="32" y="151"/>
                      <a:pt x="32" y="151"/>
                    </a:cubicBezTo>
                    <a:cubicBezTo>
                      <a:pt x="31" y="150"/>
                      <a:pt x="31" y="150"/>
                      <a:pt x="31" y="149"/>
                    </a:cubicBezTo>
                    <a:cubicBezTo>
                      <a:pt x="30" y="148"/>
                      <a:pt x="29" y="148"/>
                      <a:pt x="27" y="148"/>
                    </a:cubicBezTo>
                    <a:cubicBezTo>
                      <a:pt x="26" y="148"/>
                      <a:pt x="25" y="148"/>
                      <a:pt x="24" y="149"/>
                    </a:cubicBezTo>
                    <a:cubicBezTo>
                      <a:pt x="23" y="149"/>
                      <a:pt x="23" y="150"/>
                      <a:pt x="23" y="150"/>
                    </a:cubicBezTo>
                    <a:cubicBezTo>
                      <a:pt x="23" y="150"/>
                      <a:pt x="22" y="150"/>
                      <a:pt x="22" y="150"/>
                    </a:cubicBezTo>
                    <a:cubicBezTo>
                      <a:pt x="22" y="151"/>
                      <a:pt x="21" y="152"/>
                      <a:pt x="21" y="152"/>
                    </a:cubicBezTo>
                    <a:cubicBezTo>
                      <a:pt x="21" y="153"/>
                      <a:pt x="21" y="153"/>
                      <a:pt x="21" y="153"/>
                    </a:cubicBezTo>
                    <a:cubicBezTo>
                      <a:pt x="19" y="154"/>
                      <a:pt x="17" y="154"/>
                      <a:pt x="16" y="154"/>
                    </a:cubicBezTo>
                    <a:cubicBezTo>
                      <a:pt x="15" y="154"/>
                      <a:pt x="14" y="154"/>
                      <a:pt x="12" y="154"/>
                    </a:cubicBezTo>
                    <a:cubicBezTo>
                      <a:pt x="12" y="154"/>
                      <a:pt x="11" y="153"/>
                      <a:pt x="10" y="153"/>
                    </a:cubicBezTo>
                    <a:cubicBezTo>
                      <a:pt x="10" y="152"/>
                      <a:pt x="10" y="152"/>
                      <a:pt x="10" y="152"/>
                    </a:cubicBezTo>
                    <a:cubicBezTo>
                      <a:pt x="10" y="152"/>
                      <a:pt x="10" y="151"/>
                      <a:pt x="9" y="151"/>
                    </a:cubicBezTo>
                    <a:cubicBezTo>
                      <a:pt x="9" y="151"/>
                      <a:pt x="9" y="151"/>
                      <a:pt x="9" y="151"/>
                    </a:cubicBezTo>
                    <a:cubicBezTo>
                      <a:pt x="8" y="150"/>
                      <a:pt x="7" y="149"/>
                      <a:pt x="7" y="148"/>
                    </a:cubicBezTo>
                    <a:cubicBezTo>
                      <a:pt x="7" y="147"/>
                      <a:pt x="8" y="145"/>
                      <a:pt x="8" y="144"/>
                    </a:cubicBezTo>
                    <a:cubicBezTo>
                      <a:pt x="8" y="142"/>
                      <a:pt x="9" y="141"/>
                      <a:pt x="9" y="139"/>
                    </a:cubicBezTo>
                    <a:cubicBezTo>
                      <a:pt x="10" y="138"/>
                      <a:pt x="11" y="136"/>
                      <a:pt x="13" y="136"/>
                    </a:cubicBezTo>
                    <a:cubicBezTo>
                      <a:pt x="16" y="135"/>
                      <a:pt x="19" y="136"/>
                      <a:pt x="22" y="134"/>
                    </a:cubicBezTo>
                    <a:cubicBezTo>
                      <a:pt x="24" y="134"/>
                      <a:pt x="25" y="132"/>
                      <a:pt x="26" y="132"/>
                    </a:cubicBezTo>
                    <a:cubicBezTo>
                      <a:pt x="29" y="136"/>
                      <a:pt x="33" y="139"/>
                      <a:pt x="38" y="140"/>
                    </a:cubicBezTo>
                    <a:cubicBezTo>
                      <a:pt x="38" y="140"/>
                      <a:pt x="38" y="140"/>
                      <a:pt x="38" y="140"/>
                    </a:cubicBezTo>
                    <a:cubicBezTo>
                      <a:pt x="39" y="140"/>
                      <a:pt x="39" y="140"/>
                      <a:pt x="39" y="140"/>
                    </a:cubicBezTo>
                    <a:cubicBezTo>
                      <a:pt x="40" y="140"/>
                      <a:pt x="42" y="141"/>
                      <a:pt x="43" y="141"/>
                    </a:cubicBezTo>
                    <a:cubicBezTo>
                      <a:pt x="44" y="141"/>
                      <a:pt x="46" y="140"/>
                      <a:pt x="47" y="140"/>
                    </a:cubicBezTo>
                    <a:cubicBezTo>
                      <a:pt x="49" y="146"/>
                      <a:pt x="54" y="149"/>
                      <a:pt x="60" y="149"/>
                    </a:cubicBezTo>
                    <a:cubicBezTo>
                      <a:pt x="61" y="149"/>
                      <a:pt x="63" y="149"/>
                      <a:pt x="64" y="149"/>
                    </a:cubicBezTo>
                    <a:cubicBezTo>
                      <a:pt x="65" y="148"/>
                      <a:pt x="65" y="148"/>
                      <a:pt x="65" y="147"/>
                    </a:cubicBezTo>
                    <a:cubicBezTo>
                      <a:pt x="65" y="147"/>
                      <a:pt x="65" y="147"/>
                      <a:pt x="65" y="147"/>
                    </a:cubicBezTo>
                    <a:cubicBezTo>
                      <a:pt x="65" y="146"/>
                      <a:pt x="64" y="145"/>
                      <a:pt x="63" y="146"/>
                    </a:cubicBezTo>
                    <a:cubicBezTo>
                      <a:pt x="63" y="146"/>
                      <a:pt x="62" y="146"/>
                      <a:pt x="61" y="146"/>
                    </a:cubicBezTo>
                    <a:cubicBezTo>
                      <a:pt x="59" y="146"/>
                      <a:pt x="57" y="144"/>
                      <a:pt x="55" y="143"/>
                    </a:cubicBezTo>
                    <a:cubicBezTo>
                      <a:pt x="53" y="140"/>
                      <a:pt x="52" y="137"/>
                      <a:pt x="52" y="134"/>
                    </a:cubicBezTo>
                    <a:cubicBezTo>
                      <a:pt x="52" y="133"/>
                      <a:pt x="52" y="133"/>
                      <a:pt x="52" y="133"/>
                    </a:cubicBezTo>
                    <a:cubicBezTo>
                      <a:pt x="51" y="132"/>
                      <a:pt x="51" y="132"/>
                      <a:pt x="51" y="132"/>
                    </a:cubicBezTo>
                    <a:cubicBezTo>
                      <a:pt x="51" y="132"/>
                      <a:pt x="51" y="132"/>
                      <a:pt x="51" y="132"/>
                    </a:cubicBezTo>
                    <a:cubicBezTo>
                      <a:pt x="49" y="133"/>
                      <a:pt x="48" y="133"/>
                      <a:pt x="46" y="133"/>
                    </a:cubicBezTo>
                    <a:cubicBezTo>
                      <a:pt x="46" y="132"/>
                      <a:pt x="46" y="132"/>
                      <a:pt x="46" y="132"/>
                    </a:cubicBezTo>
                    <a:cubicBezTo>
                      <a:pt x="46" y="132"/>
                      <a:pt x="45" y="132"/>
                      <a:pt x="45" y="133"/>
                    </a:cubicBezTo>
                    <a:cubicBezTo>
                      <a:pt x="44" y="133"/>
                      <a:pt x="43" y="132"/>
                      <a:pt x="42" y="132"/>
                    </a:cubicBezTo>
                    <a:cubicBezTo>
                      <a:pt x="42" y="132"/>
                      <a:pt x="42" y="131"/>
                      <a:pt x="41" y="131"/>
                    </a:cubicBezTo>
                    <a:cubicBezTo>
                      <a:pt x="41" y="131"/>
                      <a:pt x="40" y="131"/>
                      <a:pt x="40" y="132"/>
                    </a:cubicBezTo>
                    <a:cubicBezTo>
                      <a:pt x="37" y="131"/>
                      <a:pt x="35" y="130"/>
                      <a:pt x="32" y="128"/>
                    </a:cubicBezTo>
                    <a:cubicBezTo>
                      <a:pt x="33" y="128"/>
                      <a:pt x="33" y="127"/>
                      <a:pt x="33" y="127"/>
                    </a:cubicBezTo>
                    <a:cubicBezTo>
                      <a:pt x="33" y="127"/>
                      <a:pt x="32" y="126"/>
                      <a:pt x="32" y="126"/>
                    </a:cubicBezTo>
                    <a:cubicBezTo>
                      <a:pt x="32" y="126"/>
                      <a:pt x="31" y="126"/>
                      <a:pt x="31" y="127"/>
                    </a:cubicBezTo>
                    <a:cubicBezTo>
                      <a:pt x="31" y="127"/>
                      <a:pt x="31" y="127"/>
                      <a:pt x="31" y="127"/>
                    </a:cubicBezTo>
                    <a:cubicBezTo>
                      <a:pt x="29" y="125"/>
                      <a:pt x="27" y="123"/>
                      <a:pt x="26" y="121"/>
                    </a:cubicBezTo>
                    <a:cubicBezTo>
                      <a:pt x="25" y="120"/>
                      <a:pt x="25" y="120"/>
                      <a:pt x="25" y="120"/>
                    </a:cubicBezTo>
                    <a:cubicBezTo>
                      <a:pt x="24" y="120"/>
                      <a:pt x="24" y="120"/>
                      <a:pt x="24" y="120"/>
                    </a:cubicBezTo>
                    <a:cubicBezTo>
                      <a:pt x="23" y="122"/>
                      <a:pt x="21" y="122"/>
                      <a:pt x="19" y="123"/>
                    </a:cubicBezTo>
                    <a:cubicBezTo>
                      <a:pt x="19" y="123"/>
                      <a:pt x="19" y="123"/>
                      <a:pt x="19" y="123"/>
                    </a:cubicBezTo>
                    <a:cubicBezTo>
                      <a:pt x="18" y="123"/>
                      <a:pt x="17" y="123"/>
                      <a:pt x="16" y="123"/>
                    </a:cubicBezTo>
                    <a:cubicBezTo>
                      <a:pt x="16" y="123"/>
                      <a:pt x="16" y="123"/>
                      <a:pt x="15" y="123"/>
                    </a:cubicBezTo>
                    <a:cubicBezTo>
                      <a:pt x="15" y="123"/>
                      <a:pt x="14" y="123"/>
                      <a:pt x="14" y="123"/>
                    </a:cubicBezTo>
                    <a:cubicBezTo>
                      <a:pt x="13" y="123"/>
                      <a:pt x="12" y="123"/>
                      <a:pt x="10" y="123"/>
                    </a:cubicBezTo>
                    <a:cubicBezTo>
                      <a:pt x="10" y="122"/>
                      <a:pt x="10" y="122"/>
                      <a:pt x="10" y="122"/>
                    </a:cubicBezTo>
                    <a:cubicBezTo>
                      <a:pt x="10" y="121"/>
                      <a:pt x="10" y="121"/>
                      <a:pt x="10" y="121"/>
                    </a:cubicBezTo>
                    <a:cubicBezTo>
                      <a:pt x="9" y="121"/>
                      <a:pt x="9" y="121"/>
                      <a:pt x="9" y="122"/>
                    </a:cubicBezTo>
                    <a:cubicBezTo>
                      <a:pt x="9" y="122"/>
                      <a:pt x="9" y="122"/>
                      <a:pt x="9" y="122"/>
                    </a:cubicBezTo>
                    <a:cubicBezTo>
                      <a:pt x="7" y="121"/>
                      <a:pt x="5" y="120"/>
                      <a:pt x="4" y="119"/>
                    </a:cubicBezTo>
                    <a:cubicBezTo>
                      <a:pt x="3" y="117"/>
                      <a:pt x="3" y="115"/>
                      <a:pt x="3" y="114"/>
                    </a:cubicBezTo>
                    <a:cubicBezTo>
                      <a:pt x="3" y="111"/>
                      <a:pt x="4" y="108"/>
                      <a:pt x="5" y="105"/>
                    </a:cubicBezTo>
                    <a:close/>
                    <a:moveTo>
                      <a:pt x="47" y="207"/>
                    </a:moveTo>
                    <a:cubicBezTo>
                      <a:pt x="47" y="208"/>
                      <a:pt x="47" y="208"/>
                      <a:pt x="46" y="208"/>
                    </a:cubicBezTo>
                    <a:cubicBezTo>
                      <a:pt x="46" y="207"/>
                      <a:pt x="46" y="207"/>
                      <a:pt x="47" y="207"/>
                    </a:cubicBezTo>
                    <a:cubicBezTo>
                      <a:pt x="47" y="207"/>
                      <a:pt x="47" y="207"/>
                      <a:pt x="47" y="207"/>
                    </a:cubicBezTo>
                    <a:close/>
                    <a:moveTo>
                      <a:pt x="14" y="163"/>
                    </a:moveTo>
                    <a:cubicBezTo>
                      <a:pt x="14" y="163"/>
                      <a:pt x="13" y="162"/>
                      <a:pt x="13" y="162"/>
                    </a:cubicBezTo>
                    <a:cubicBezTo>
                      <a:pt x="13" y="162"/>
                      <a:pt x="14" y="162"/>
                      <a:pt x="14" y="162"/>
                    </a:cubicBezTo>
                    <a:cubicBezTo>
                      <a:pt x="14" y="162"/>
                      <a:pt x="14" y="161"/>
                      <a:pt x="14" y="161"/>
                    </a:cubicBezTo>
                    <a:cubicBezTo>
                      <a:pt x="16" y="161"/>
                      <a:pt x="19" y="159"/>
                      <a:pt x="20" y="157"/>
                    </a:cubicBezTo>
                    <a:cubicBezTo>
                      <a:pt x="20" y="158"/>
                      <a:pt x="20" y="159"/>
                      <a:pt x="19" y="161"/>
                    </a:cubicBezTo>
                    <a:cubicBezTo>
                      <a:pt x="18" y="162"/>
                      <a:pt x="16" y="163"/>
                      <a:pt x="15" y="163"/>
                    </a:cubicBezTo>
                    <a:cubicBezTo>
                      <a:pt x="15" y="163"/>
                      <a:pt x="14" y="163"/>
                      <a:pt x="14" y="163"/>
                    </a:cubicBezTo>
                    <a:close/>
                    <a:moveTo>
                      <a:pt x="12" y="162"/>
                    </a:moveTo>
                    <a:cubicBezTo>
                      <a:pt x="12" y="162"/>
                      <a:pt x="12" y="162"/>
                      <a:pt x="12" y="162"/>
                    </a:cubicBezTo>
                    <a:cubicBezTo>
                      <a:pt x="12" y="162"/>
                      <a:pt x="12" y="162"/>
                      <a:pt x="12" y="162"/>
                    </a:cubicBezTo>
                    <a:close/>
                    <a:moveTo>
                      <a:pt x="14" y="160"/>
                    </a:moveTo>
                    <a:cubicBezTo>
                      <a:pt x="14" y="158"/>
                      <a:pt x="14" y="157"/>
                      <a:pt x="14" y="156"/>
                    </a:cubicBezTo>
                    <a:cubicBezTo>
                      <a:pt x="14" y="156"/>
                      <a:pt x="14" y="156"/>
                      <a:pt x="14" y="156"/>
                    </a:cubicBezTo>
                    <a:cubicBezTo>
                      <a:pt x="15" y="156"/>
                      <a:pt x="15" y="156"/>
                      <a:pt x="16" y="156"/>
                    </a:cubicBezTo>
                    <a:cubicBezTo>
                      <a:pt x="17" y="156"/>
                      <a:pt x="19" y="156"/>
                      <a:pt x="20" y="155"/>
                    </a:cubicBezTo>
                    <a:cubicBezTo>
                      <a:pt x="18" y="157"/>
                      <a:pt x="16" y="159"/>
                      <a:pt x="14" y="160"/>
                    </a:cubicBezTo>
                    <a:close/>
                    <a:moveTo>
                      <a:pt x="13" y="156"/>
                    </a:moveTo>
                    <a:cubicBezTo>
                      <a:pt x="13" y="157"/>
                      <a:pt x="13" y="159"/>
                      <a:pt x="12" y="160"/>
                    </a:cubicBezTo>
                    <a:cubicBezTo>
                      <a:pt x="12" y="160"/>
                      <a:pt x="12" y="160"/>
                      <a:pt x="11" y="160"/>
                    </a:cubicBezTo>
                    <a:cubicBezTo>
                      <a:pt x="11" y="160"/>
                      <a:pt x="11" y="160"/>
                      <a:pt x="10" y="160"/>
                    </a:cubicBezTo>
                    <a:cubicBezTo>
                      <a:pt x="10" y="160"/>
                      <a:pt x="10" y="160"/>
                      <a:pt x="10" y="160"/>
                    </a:cubicBezTo>
                    <a:cubicBezTo>
                      <a:pt x="10" y="160"/>
                      <a:pt x="10" y="160"/>
                      <a:pt x="10" y="159"/>
                    </a:cubicBezTo>
                    <a:cubicBezTo>
                      <a:pt x="10" y="158"/>
                      <a:pt x="10" y="156"/>
                      <a:pt x="10" y="155"/>
                    </a:cubicBezTo>
                    <a:cubicBezTo>
                      <a:pt x="10" y="155"/>
                      <a:pt x="10" y="155"/>
                      <a:pt x="10" y="154"/>
                    </a:cubicBezTo>
                    <a:cubicBezTo>
                      <a:pt x="11" y="155"/>
                      <a:pt x="11" y="155"/>
                      <a:pt x="12" y="155"/>
                    </a:cubicBezTo>
                    <a:cubicBezTo>
                      <a:pt x="12" y="156"/>
                      <a:pt x="13" y="156"/>
                      <a:pt x="13" y="156"/>
                    </a:cubicBezTo>
                    <a:cubicBezTo>
                      <a:pt x="13" y="156"/>
                      <a:pt x="13" y="156"/>
                      <a:pt x="13" y="156"/>
                    </a:cubicBezTo>
                    <a:close/>
                    <a:moveTo>
                      <a:pt x="9" y="158"/>
                    </a:moveTo>
                    <a:cubicBezTo>
                      <a:pt x="8" y="158"/>
                      <a:pt x="8" y="158"/>
                      <a:pt x="8" y="158"/>
                    </a:cubicBezTo>
                    <a:cubicBezTo>
                      <a:pt x="8" y="158"/>
                      <a:pt x="7" y="158"/>
                      <a:pt x="7" y="157"/>
                    </a:cubicBezTo>
                    <a:cubicBezTo>
                      <a:pt x="7" y="156"/>
                      <a:pt x="7" y="155"/>
                      <a:pt x="7" y="153"/>
                    </a:cubicBezTo>
                    <a:cubicBezTo>
                      <a:pt x="7" y="152"/>
                      <a:pt x="7" y="152"/>
                      <a:pt x="7" y="151"/>
                    </a:cubicBezTo>
                    <a:cubicBezTo>
                      <a:pt x="7" y="152"/>
                      <a:pt x="8" y="153"/>
                      <a:pt x="9" y="153"/>
                    </a:cubicBezTo>
                    <a:cubicBezTo>
                      <a:pt x="9" y="154"/>
                      <a:pt x="9" y="154"/>
                      <a:pt x="9" y="155"/>
                    </a:cubicBezTo>
                    <a:cubicBezTo>
                      <a:pt x="9" y="156"/>
                      <a:pt x="9" y="157"/>
                      <a:pt x="9" y="158"/>
                    </a:cubicBezTo>
                    <a:close/>
                    <a:moveTo>
                      <a:pt x="43" y="159"/>
                    </a:moveTo>
                    <a:cubicBezTo>
                      <a:pt x="42" y="160"/>
                      <a:pt x="42" y="160"/>
                      <a:pt x="42" y="160"/>
                    </a:cubicBezTo>
                    <a:cubicBezTo>
                      <a:pt x="41" y="161"/>
                      <a:pt x="40" y="161"/>
                      <a:pt x="39" y="161"/>
                    </a:cubicBezTo>
                    <a:cubicBezTo>
                      <a:pt x="37" y="161"/>
                      <a:pt x="36" y="160"/>
                      <a:pt x="35" y="159"/>
                    </a:cubicBezTo>
                    <a:cubicBezTo>
                      <a:pt x="34" y="158"/>
                      <a:pt x="34" y="158"/>
                      <a:pt x="34" y="157"/>
                    </a:cubicBezTo>
                    <a:cubicBezTo>
                      <a:pt x="35" y="158"/>
                      <a:pt x="37" y="159"/>
                      <a:pt x="38" y="159"/>
                    </a:cubicBezTo>
                    <a:cubicBezTo>
                      <a:pt x="39" y="159"/>
                      <a:pt x="39" y="159"/>
                      <a:pt x="39" y="159"/>
                    </a:cubicBezTo>
                    <a:cubicBezTo>
                      <a:pt x="40" y="159"/>
                      <a:pt x="42" y="159"/>
                      <a:pt x="43" y="158"/>
                    </a:cubicBezTo>
                    <a:cubicBezTo>
                      <a:pt x="43" y="159"/>
                      <a:pt x="43" y="159"/>
                      <a:pt x="43" y="159"/>
                    </a:cubicBezTo>
                    <a:close/>
                    <a:moveTo>
                      <a:pt x="6" y="122"/>
                    </a:moveTo>
                    <a:cubicBezTo>
                      <a:pt x="7" y="123"/>
                      <a:pt x="8" y="123"/>
                      <a:pt x="9" y="124"/>
                    </a:cubicBezTo>
                    <a:cubicBezTo>
                      <a:pt x="8" y="124"/>
                      <a:pt x="8" y="125"/>
                      <a:pt x="8" y="125"/>
                    </a:cubicBezTo>
                    <a:cubicBezTo>
                      <a:pt x="8" y="125"/>
                      <a:pt x="8" y="125"/>
                      <a:pt x="7" y="124"/>
                    </a:cubicBezTo>
                    <a:cubicBezTo>
                      <a:pt x="7" y="124"/>
                      <a:pt x="6" y="123"/>
                      <a:pt x="6" y="122"/>
                    </a:cubicBezTo>
                    <a:close/>
                    <a:moveTo>
                      <a:pt x="10" y="127"/>
                    </a:moveTo>
                    <a:cubicBezTo>
                      <a:pt x="10" y="126"/>
                      <a:pt x="10" y="125"/>
                      <a:pt x="10" y="124"/>
                    </a:cubicBezTo>
                    <a:cubicBezTo>
                      <a:pt x="11" y="125"/>
                      <a:pt x="13" y="125"/>
                      <a:pt x="14" y="125"/>
                    </a:cubicBezTo>
                    <a:cubicBezTo>
                      <a:pt x="13" y="126"/>
                      <a:pt x="13" y="127"/>
                      <a:pt x="13" y="129"/>
                    </a:cubicBezTo>
                    <a:cubicBezTo>
                      <a:pt x="12" y="128"/>
                      <a:pt x="11" y="127"/>
                      <a:pt x="10" y="127"/>
                    </a:cubicBezTo>
                    <a:close/>
                    <a:moveTo>
                      <a:pt x="15" y="125"/>
                    </a:moveTo>
                    <a:cubicBezTo>
                      <a:pt x="16" y="125"/>
                      <a:pt x="17" y="125"/>
                      <a:pt x="18" y="125"/>
                    </a:cubicBezTo>
                    <a:cubicBezTo>
                      <a:pt x="18" y="127"/>
                      <a:pt x="18" y="128"/>
                      <a:pt x="17" y="130"/>
                    </a:cubicBezTo>
                    <a:cubicBezTo>
                      <a:pt x="17" y="130"/>
                      <a:pt x="16" y="130"/>
                      <a:pt x="16" y="130"/>
                    </a:cubicBezTo>
                    <a:cubicBezTo>
                      <a:pt x="15" y="130"/>
                      <a:pt x="15" y="130"/>
                      <a:pt x="14" y="129"/>
                    </a:cubicBezTo>
                    <a:cubicBezTo>
                      <a:pt x="15" y="128"/>
                      <a:pt x="15" y="126"/>
                      <a:pt x="15" y="125"/>
                    </a:cubicBezTo>
                    <a:close/>
                    <a:moveTo>
                      <a:pt x="25" y="122"/>
                    </a:moveTo>
                    <a:cubicBezTo>
                      <a:pt x="26" y="125"/>
                      <a:pt x="28" y="127"/>
                      <a:pt x="31" y="129"/>
                    </a:cubicBezTo>
                    <a:cubicBezTo>
                      <a:pt x="31" y="129"/>
                      <a:pt x="30" y="130"/>
                      <a:pt x="30" y="130"/>
                    </a:cubicBezTo>
                    <a:cubicBezTo>
                      <a:pt x="30" y="130"/>
                      <a:pt x="29" y="130"/>
                      <a:pt x="28" y="130"/>
                    </a:cubicBezTo>
                    <a:cubicBezTo>
                      <a:pt x="27" y="128"/>
                      <a:pt x="27" y="127"/>
                      <a:pt x="26" y="125"/>
                    </a:cubicBezTo>
                    <a:cubicBezTo>
                      <a:pt x="26" y="125"/>
                      <a:pt x="25" y="124"/>
                      <a:pt x="25" y="124"/>
                    </a:cubicBezTo>
                    <a:cubicBezTo>
                      <a:pt x="24" y="124"/>
                      <a:pt x="24" y="124"/>
                      <a:pt x="24" y="125"/>
                    </a:cubicBezTo>
                    <a:cubicBezTo>
                      <a:pt x="24" y="124"/>
                      <a:pt x="24" y="124"/>
                      <a:pt x="24" y="124"/>
                    </a:cubicBezTo>
                    <a:cubicBezTo>
                      <a:pt x="25" y="124"/>
                      <a:pt x="25" y="123"/>
                      <a:pt x="24" y="123"/>
                    </a:cubicBezTo>
                    <a:cubicBezTo>
                      <a:pt x="24" y="123"/>
                      <a:pt x="23" y="123"/>
                      <a:pt x="23" y="123"/>
                    </a:cubicBezTo>
                    <a:cubicBezTo>
                      <a:pt x="22" y="125"/>
                      <a:pt x="22" y="127"/>
                      <a:pt x="21" y="129"/>
                    </a:cubicBezTo>
                    <a:cubicBezTo>
                      <a:pt x="21" y="129"/>
                      <a:pt x="21" y="129"/>
                      <a:pt x="21" y="129"/>
                    </a:cubicBezTo>
                    <a:cubicBezTo>
                      <a:pt x="20" y="129"/>
                      <a:pt x="20" y="130"/>
                      <a:pt x="19" y="130"/>
                    </a:cubicBezTo>
                    <a:cubicBezTo>
                      <a:pt x="19" y="128"/>
                      <a:pt x="20" y="126"/>
                      <a:pt x="20" y="124"/>
                    </a:cubicBezTo>
                    <a:cubicBezTo>
                      <a:pt x="22" y="124"/>
                      <a:pt x="23" y="123"/>
                      <a:pt x="25" y="122"/>
                    </a:cubicBezTo>
                    <a:close/>
                    <a:moveTo>
                      <a:pt x="44" y="134"/>
                    </a:moveTo>
                    <a:cubicBezTo>
                      <a:pt x="44" y="135"/>
                      <a:pt x="43" y="136"/>
                      <a:pt x="43" y="137"/>
                    </a:cubicBezTo>
                    <a:cubicBezTo>
                      <a:pt x="42" y="137"/>
                      <a:pt x="41" y="137"/>
                      <a:pt x="40" y="137"/>
                    </a:cubicBezTo>
                    <a:cubicBezTo>
                      <a:pt x="41" y="136"/>
                      <a:pt x="41" y="135"/>
                      <a:pt x="41" y="134"/>
                    </a:cubicBezTo>
                    <a:cubicBezTo>
                      <a:pt x="42" y="134"/>
                      <a:pt x="43" y="134"/>
                      <a:pt x="44" y="134"/>
                    </a:cubicBezTo>
                    <a:close/>
                    <a:moveTo>
                      <a:pt x="46" y="134"/>
                    </a:moveTo>
                    <a:cubicBezTo>
                      <a:pt x="48" y="134"/>
                      <a:pt x="49" y="134"/>
                      <a:pt x="50" y="134"/>
                    </a:cubicBezTo>
                    <a:cubicBezTo>
                      <a:pt x="50" y="139"/>
                      <a:pt x="53" y="143"/>
                      <a:pt x="57" y="146"/>
                    </a:cubicBezTo>
                    <a:cubicBezTo>
                      <a:pt x="53" y="144"/>
                      <a:pt x="50" y="142"/>
                      <a:pt x="50" y="138"/>
                    </a:cubicBezTo>
                    <a:cubicBezTo>
                      <a:pt x="50" y="138"/>
                      <a:pt x="50" y="138"/>
                      <a:pt x="49" y="137"/>
                    </a:cubicBezTo>
                    <a:cubicBezTo>
                      <a:pt x="50" y="137"/>
                      <a:pt x="50" y="136"/>
                      <a:pt x="50" y="136"/>
                    </a:cubicBezTo>
                    <a:cubicBezTo>
                      <a:pt x="50" y="135"/>
                      <a:pt x="50" y="135"/>
                      <a:pt x="50" y="135"/>
                    </a:cubicBezTo>
                    <a:cubicBezTo>
                      <a:pt x="49" y="134"/>
                      <a:pt x="49" y="135"/>
                      <a:pt x="49" y="135"/>
                    </a:cubicBezTo>
                    <a:cubicBezTo>
                      <a:pt x="48" y="136"/>
                      <a:pt x="48" y="136"/>
                      <a:pt x="48" y="137"/>
                    </a:cubicBezTo>
                    <a:cubicBezTo>
                      <a:pt x="48" y="137"/>
                      <a:pt x="48" y="137"/>
                      <a:pt x="48" y="137"/>
                    </a:cubicBezTo>
                    <a:cubicBezTo>
                      <a:pt x="47" y="137"/>
                      <a:pt x="46" y="137"/>
                      <a:pt x="45" y="137"/>
                    </a:cubicBezTo>
                    <a:cubicBezTo>
                      <a:pt x="45" y="136"/>
                      <a:pt x="45" y="135"/>
                      <a:pt x="46" y="134"/>
                    </a:cubicBezTo>
                    <a:cubicBezTo>
                      <a:pt x="46" y="134"/>
                      <a:pt x="46" y="134"/>
                      <a:pt x="46" y="134"/>
                    </a:cubicBezTo>
                    <a:close/>
                    <a:moveTo>
                      <a:pt x="39" y="137"/>
                    </a:moveTo>
                    <a:cubicBezTo>
                      <a:pt x="38" y="137"/>
                      <a:pt x="37" y="136"/>
                      <a:pt x="36" y="136"/>
                    </a:cubicBezTo>
                    <a:cubicBezTo>
                      <a:pt x="36" y="135"/>
                      <a:pt x="36" y="134"/>
                      <a:pt x="36" y="133"/>
                    </a:cubicBezTo>
                    <a:cubicBezTo>
                      <a:pt x="36" y="132"/>
                      <a:pt x="36" y="132"/>
                      <a:pt x="36" y="132"/>
                    </a:cubicBezTo>
                    <a:cubicBezTo>
                      <a:pt x="37" y="133"/>
                      <a:pt x="39" y="133"/>
                      <a:pt x="40" y="133"/>
                    </a:cubicBezTo>
                    <a:cubicBezTo>
                      <a:pt x="39" y="134"/>
                      <a:pt x="39" y="136"/>
                      <a:pt x="39" y="137"/>
                    </a:cubicBezTo>
                    <a:close/>
                    <a:moveTo>
                      <a:pt x="35" y="132"/>
                    </a:moveTo>
                    <a:cubicBezTo>
                      <a:pt x="35" y="133"/>
                      <a:pt x="34" y="134"/>
                      <a:pt x="34" y="135"/>
                    </a:cubicBezTo>
                    <a:cubicBezTo>
                      <a:pt x="33" y="134"/>
                      <a:pt x="32" y="134"/>
                      <a:pt x="31" y="133"/>
                    </a:cubicBezTo>
                    <a:cubicBezTo>
                      <a:pt x="32" y="132"/>
                      <a:pt x="32" y="131"/>
                      <a:pt x="32" y="130"/>
                    </a:cubicBezTo>
                    <a:cubicBezTo>
                      <a:pt x="33" y="130"/>
                      <a:pt x="34" y="131"/>
                      <a:pt x="36" y="132"/>
                    </a:cubicBezTo>
                    <a:cubicBezTo>
                      <a:pt x="35" y="132"/>
                      <a:pt x="35" y="132"/>
                      <a:pt x="35" y="132"/>
                    </a:cubicBezTo>
                    <a:close/>
                    <a:moveTo>
                      <a:pt x="15" y="133"/>
                    </a:moveTo>
                    <a:cubicBezTo>
                      <a:pt x="16" y="133"/>
                      <a:pt x="16" y="133"/>
                      <a:pt x="17" y="133"/>
                    </a:cubicBezTo>
                    <a:cubicBezTo>
                      <a:pt x="19" y="133"/>
                      <a:pt x="21" y="132"/>
                      <a:pt x="23" y="131"/>
                    </a:cubicBezTo>
                    <a:cubicBezTo>
                      <a:pt x="24" y="131"/>
                      <a:pt x="24" y="130"/>
                      <a:pt x="25" y="130"/>
                    </a:cubicBezTo>
                    <a:cubicBezTo>
                      <a:pt x="25" y="130"/>
                      <a:pt x="25" y="130"/>
                      <a:pt x="25" y="130"/>
                    </a:cubicBezTo>
                    <a:cubicBezTo>
                      <a:pt x="24" y="131"/>
                      <a:pt x="23" y="132"/>
                      <a:pt x="22" y="133"/>
                    </a:cubicBezTo>
                    <a:cubicBezTo>
                      <a:pt x="19" y="134"/>
                      <a:pt x="16" y="134"/>
                      <a:pt x="13" y="134"/>
                    </a:cubicBezTo>
                    <a:cubicBezTo>
                      <a:pt x="13" y="134"/>
                      <a:pt x="13" y="133"/>
                      <a:pt x="13" y="132"/>
                    </a:cubicBezTo>
                    <a:cubicBezTo>
                      <a:pt x="14" y="132"/>
                      <a:pt x="14" y="133"/>
                      <a:pt x="15" y="133"/>
                    </a:cubicBezTo>
                    <a:close/>
                    <a:moveTo>
                      <a:pt x="11" y="131"/>
                    </a:moveTo>
                    <a:cubicBezTo>
                      <a:pt x="11" y="131"/>
                      <a:pt x="11" y="131"/>
                      <a:pt x="11" y="132"/>
                    </a:cubicBezTo>
                    <a:cubicBezTo>
                      <a:pt x="11" y="133"/>
                      <a:pt x="11" y="134"/>
                      <a:pt x="12" y="135"/>
                    </a:cubicBezTo>
                    <a:cubicBezTo>
                      <a:pt x="11" y="135"/>
                      <a:pt x="10" y="136"/>
                      <a:pt x="9" y="136"/>
                    </a:cubicBezTo>
                    <a:cubicBezTo>
                      <a:pt x="9" y="135"/>
                      <a:pt x="9" y="134"/>
                      <a:pt x="9" y="133"/>
                    </a:cubicBezTo>
                    <a:cubicBezTo>
                      <a:pt x="9" y="132"/>
                      <a:pt x="9" y="131"/>
                      <a:pt x="9" y="130"/>
                    </a:cubicBezTo>
                    <a:cubicBezTo>
                      <a:pt x="10" y="131"/>
                      <a:pt x="10" y="131"/>
                      <a:pt x="11" y="131"/>
                    </a:cubicBezTo>
                    <a:close/>
                    <a:moveTo>
                      <a:pt x="13" y="167"/>
                    </a:moveTo>
                    <a:cubicBezTo>
                      <a:pt x="12" y="166"/>
                      <a:pt x="12" y="166"/>
                      <a:pt x="12" y="165"/>
                    </a:cubicBezTo>
                    <a:cubicBezTo>
                      <a:pt x="12" y="166"/>
                      <a:pt x="12" y="166"/>
                      <a:pt x="12" y="166"/>
                    </a:cubicBezTo>
                    <a:cubicBezTo>
                      <a:pt x="13" y="166"/>
                      <a:pt x="13" y="167"/>
                      <a:pt x="14" y="169"/>
                    </a:cubicBezTo>
                    <a:cubicBezTo>
                      <a:pt x="14" y="170"/>
                      <a:pt x="14" y="172"/>
                      <a:pt x="14" y="173"/>
                    </a:cubicBezTo>
                    <a:cubicBezTo>
                      <a:pt x="15" y="175"/>
                      <a:pt x="15" y="177"/>
                      <a:pt x="16" y="179"/>
                    </a:cubicBezTo>
                    <a:cubicBezTo>
                      <a:pt x="16" y="180"/>
                      <a:pt x="16" y="180"/>
                      <a:pt x="16" y="181"/>
                    </a:cubicBezTo>
                    <a:cubicBezTo>
                      <a:pt x="14" y="178"/>
                      <a:pt x="13" y="174"/>
                      <a:pt x="13" y="170"/>
                    </a:cubicBezTo>
                    <a:cubicBezTo>
                      <a:pt x="13" y="169"/>
                      <a:pt x="13" y="168"/>
                      <a:pt x="13" y="167"/>
                    </a:cubicBezTo>
                    <a:close/>
                    <a:moveTo>
                      <a:pt x="35" y="201"/>
                    </a:moveTo>
                    <a:cubicBezTo>
                      <a:pt x="33" y="200"/>
                      <a:pt x="32" y="199"/>
                      <a:pt x="31" y="198"/>
                    </a:cubicBezTo>
                    <a:cubicBezTo>
                      <a:pt x="31" y="198"/>
                      <a:pt x="31" y="198"/>
                      <a:pt x="31" y="198"/>
                    </a:cubicBezTo>
                    <a:cubicBezTo>
                      <a:pt x="32" y="197"/>
                      <a:pt x="33" y="197"/>
                      <a:pt x="34" y="197"/>
                    </a:cubicBezTo>
                    <a:cubicBezTo>
                      <a:pt x="33" y="197"/>
                      <a:pt x="33" y="198"/>
                      <a:pt x="33" y="199"/>
                    </a:cubicBezTo>
                    <a:cubicBezTo>
                      <a:pt x="33" y="200"/>
                      <a:pt x="33" y="200"/>
                      <a:pt x="33" y="200"/>
                    </a:cubicBezTo>
                    <a:cubicBezTo>
                      <a:pt x="34" y="200"/>
                      <a:pt x="34" y="200"/>
                      <a:pt x="34" y="200"/>
                    </a:cubicBezTo>
                    <a:cubicBezTo>
                      <a:pt x="35" y="200"/>
                      <a:pt x="36" y="200"/>
                      <a:pt x="37" y="199"/>
                    </a:cubicBezTo>
                    <a:cubicBezTo>
                      <a:pt x="36" y="200"/>
                      <a:pt x="36" y="200"/>
                      <a:pt x="36" y="201"/>
                    </a:cubicBezTo>
                    <a:cubicBezTo>
                      <a:pt x="36" y="202"/>
                      <a:pt x="36" y="202"/>
                      <a:pt x="36" y="202"/>
                    </a:cubicBezTo>
                    <a:cubicBezTo>
                      <a:pt x="37" y="202"/>
                      <a:pt x="37" y="202"/>
                      <a:pt x="37" y="202"/>
                    </a:cubicBezTo>
                    <a:cubicBezTo>
                      <a:pt x="37" y="202"/>
                      <a:pt x="38" y="202"/>
                      <a:pt x="38" y="202"/>
                    </a:cubicBezTo>
                    <a:cubicBezTo>
                      <a:pt x="39" y="202"/>
                      <a:pt x="39" y="202"/>
                      <a:pt x="40" y="202"/>
                    </a:cubicBezTo>
                    <a:cubicBezTo>
                      <a:pt x="40" y="203"/>
                      <a:pt x="40" y="203"/>
                      <a:pt x="40" y="204"/>
                    </a:cubicBezTo>
                    <a:cubicBezTo>
                      <a:pt x="38" y="203"/>
                      <a:pt x="36" y="202"/>
                      <a:pt x="35" y="201"/>
                    </a:cubicBezTo>
                    <a:close/>
                    <a:moveTo>
                      <a:pt x="42" y="205"/>
                    </a:moveTo>
                    <a:cubicBezTo>
                      <a:pt x="43" y="205"/>
                      <a:pt x="44" y="204"/>
                      <a:pt x="45" y="204"/>
                    </a:cubicBezTo>
                    <a:cubicBezTo>
                      <a:pt x="45" y="204"/>
                      <a:pt x="45" y="205"/>
                      <a:pt x="45" y="205"/>
                    </a:cubicBezTo>
                    <a:cubicBezTo>
                      <a:pt x="45" y="206"/>
                      <a:pt x="44" y="207"/>
                      <a:pt x="44" y="208"/>
                    </a:cubicBezTo>
                    <a:cubicBezTo>
                      <a:pt x="43" y="207"/>
                      <a:pt x="42" y="206"/>
                      <a:pt x="42" y="205"/>
                    </a:cubicBezTo>
                    <a:close/>
                    <a:moveTo>
                      <a:pt x="46" y="214"/>
                    </a:moveTo>
                    <a:cubicBezTo>
                      <a:pt x="45" y="213"/>
                      <a:pt x="45" y="212"/>
                      <a:pt x="45" y="211"/>
                    </a:cubicBezTo>
                    <a:cubicBezTo>
                      <a:pt x="46" y="210"/>
                      <a:pt x="47" y="210"/>
                      <a:pt x="48" y="209"/>
                    </a:cubicBezTo>
                    <a:cubicBezTo>
                      <a:pt x="48" y="211"/>
                      <a:pt x="47" y="213"/>
                      <a:pt x="46" y="214"/>
                    </a:cubicBezTo>
                    <a:cubicBezTo>
                      <a:pt x="46" y="214"/>
                      <a:pt x="46" y="214"/>
                      <a:pt x="46" y="214"/>
                    </a:cubicBezTo>
                    <a:close/>
                    <a:moveTo>
                      <a:pt x="90" y="207"/>
                    </a:moveTo>
                    <a:cubicBezTo>
                      <a:pt x="89" y="207"/>
                      <a:pt x="89" y="208"/>
                      <a:pt x="88" y="208"/>
                    </a:cubicBezTo>
                    <a:cubicBezTo>
                      <a:pt x="89" y="205"/>
                      <a:pt x="90" y="202"/>
                      <a:pt x="91" y="199"/>
                    </a:cubicBezTo>
                    <a:cubicBezTo>
                      <a:pt x="91" y="201"/>
                      <a:pt x="91" y="203"/>
                      <a:pt x="91" y="205"/>
                    </a:cubicBezTo>
                    <a:cubicBezTo>
                      <a:pt x="91" y="205"/>
                      <a:pt x="91" y="206"/>
                      <a:pt x="92" y="206"/>
                    </a:cubicBezTo>
                    <a:cubicBezTo>
                      <a:pt x="92" y="206"/>
                      <a:pt x="92" y="206"/>
                      <a:pt x="93" y="205"/>
                    </a:cubicBezTo>
                    <a:cubicBezTo>
                      <a:pt x="93" y="205"/>
                      <a:pt x="94" y="204"/>
                      <a:pt x="94" y="203"/>
                    </a:cubicBezTo>
                    <a:cubicBezTo>
                      <a:pt x="94" y="204"/>
                      <a:pt x="94" y="206"/>
                      <a:pt x="94" y="207"/>
                    </a:cubicBezTo>
                    <a:cubicBezTo>
                      <a:pt x="93" y="207"/>
                      <a:pt x="93" y="207"/>
                      <a:pt x="92" y="207"/>
                    </a:cubicBezTo>
                    <a:cubicBezTo>
                      <a:pt x="92" y="207"/>
                      <a:pt x="91" y="207"/>
                      <a:pt x="90" y="207"/>
                    </a:cubicBezTo>
                    <a:close/>
                    <a:moveTo>
                      <a:pt x="98" y="209"/>
                    </a:moveTo>
                    <a:cubicBezTo>
                      <a:pt x="97" y="209"/>
                      <a:pt x="97" y="208"/>
                      <a:pt x="96" y="208"/>
                    </a:cubicBezTo>
                    <a:cubicBezTo>
                      <a:pt x="97" y="207"/>
                      <a:pt x="98" y="206"/>
                      <a:pt x="99" y="205"/>
                    </a:cubicBezTo>
                    <a:cubicBezTo>
                      <a:pt x="100" y="206"/>
                      <a:pt x="100" y="207"/>
                      <a:pt x="101" y="207"/>
                    </a:cubicBezTo>
                    <a:cubicBezTo>
                      <a:pt x="101" y="209"/>
                      <a:pt x="101" y="211"/>
                      <a:pt x="100" y="212"/>
                    </a:cubicBezTo>
                    <a:cubicBezTo>
                      <a:pt x="100" y="213"/>
                      <a:pt x="100" y="213"/>
                      <a:pt x="100" y="213"/>
                    </a:cubicBezTo>
                    <a:cubicBezTo>
                      <a:pt x="100" y="212"/>
                      <a:pt x="99" y="211"/>
                      <a:pt x="98" y="209"/>
                    </a:cubicBezTo>
                    <a:close/>
                    <a:moveTo>
                      <a:pt x="101" y="215"/>
                    </a:moveTo>
                    <a:cubicBezTo>
                      <a:pt x="101" y="215"/>
                      <a:pt x="101" y="214"/>
                      <a:pt x="100" y="213"/>
                    </a:cubicBezTo>
                    <a:cubicBezTo>
                      <a:pt x="100" y="213"/>
                      <a:pt x="101" y="214"/>
                      <a:pt x="101" y="214"/>
                    </a:cubicBezTo>
                    <a:cubicBezTo>
                      <a:pt x="101" y="214"/>
                      <a:pt x="101" y="214"/>
                      <a:pt x="102" y="213"/>
                    </a:cubicBezTo>
                    <a:cubicBezTo>
                      <a:pt x="103" y="213"/>
                      <a:pt x="104" y="212"/>
                      <a:pt x="105" y="211"/>
                    </a:cubicBezTo>
                    <a:cubicBezTo>
                      <a:pt x="105" y="211"/>
                      <a:pt x="105" y="211"/>
                      <a:pt x="106" y="212"/>
                    </a:cubicBezTo>
                    <a:cubicBezTo>
                      <a:pt x="106" y="213"/>
                      <a:pt x="106" y="214"/>
                      <a:pt x="105" y="215"/>
                    </a:cubicBezTo>
                    <a:cubicBezTo>
                      <a:pt x="105" y="216"/>
                      <a:pt x="105" y="216"/>
                      <a:pt x="106" y="217"/>
                    </a:cubicBezTo>
                    <a:cubicBezTo>
                      <a:pt x="106" y="217"/>
                      <a:pt x="106" y="217"/>
                      <a:pt x="107" y="216"/>
                    </a:cubicBezTo>
                    <a:cubicBezTo>
                      <a:pt x="108" y="216"/>
                      <a:pt x="109" y="215"/>
                      <a:pt x="110" y="214"/>
                    </a:cubicBezTo>
                    <a:cubicBezTo>
                      <a:pt x="110" y="214"/>
                      <a:pt x="110" y="214"/>
                      <a:pt x="110" y="214"/>
                    </a:cubicBezTo>
                    <a:cubicBezTo>
                      <a:pt x="110" y="216"/>
                      <a:pt x="110" y="217"/>
                      <a:pt x="109" y="219"/>
                    </a:cubicBezTo>
                    <a:cubicBezTo>
                      <a:pt x="109" y="219"/>
                      <a:pt x="109" y="220"/>
                      <a:pt x="110" y="220"/>
                    </a:cubicBezTo>
                    <a:cubicBezTo>
                      <a:pt x="111" y="220"/>
                      <a:pt x="111" y="220"/>
                      <a:pt x="111" y="220"/>
                    </a:cubicBezTo>
                    <a:cubicBezTo>
                      <a:pt x="111" y="219"/>
                      <a:pt x="112" y="219"/>
                      <a:pt x="113" y="218"/>
                    </a:cubicBezTo>
                    <a:cubicBezTo>
                      <a:pt x="113" y="219"/>
                      <a:pt x="112" y="221"/>
                      <a:pt x="112" y="222"/>
                    </a:cubicBezTo>
                    <a:cubicBezTo>
                      <a:pt x="107" y="221"/>
                      <a:pt x="104" y="219"/>
                      <a:pt x="101" y="215"/>
                    </a:cubicBezTo>
                    <a:close/>
                    <a:moveTo>
                      <a:pt x="127" y="221"/>
                    </a:moveTo>
                    <a:cubicBezTo>
                      <a:pt x="126" y="221"/>
                      <a:pt x="126" y="221"/>
                      <a:pt x="125" y="221"/>
                    </a:cubicBezTo>
                    <a:cubicBezTo>
                      <a:pt x="126" y="220"/>
                      <a:pt x="128" y="218"/>
                      <a:pt x="129" y="216"/>
                    </a:cubicBezTo>
                    <a:cubicBezTo>
                      <a:pt x="129" y="218"/>
                      <a:pt x="129" y="219"/>
                      <a:pt x="129" y="220"/>
                    </a:cubicBezTo>
                    <a:cubicBezTo>
                      <a:pt x="128" y="220"/>
                      <a:pt x="127" y="221"/>
                      <a:pt x="127" y="221"/>
                    </a:cubicBezTo>
                    <a:close/>
                    <a:moveTo>
                      <a:pt x="136" y="213"/>
                    </a:moveTo>
                    <a:cubicBezTo>
                      <a:pt x="135" y="215"/>
                      <a:pt x="134" y="217"/>
                      <a:pt x="132" y="218"/>
                    </a:cubicBezTo>
                    <a:cubicBezTo>
                      <a:pt x="133" y="216"/>
                      <a:pt x="134" y="214"/>
                      <a:pt x="135" y="212"/>
                    </a:cubicBezTo>
                    <a:cubicBezTo>
                      <a:pt x="136" y="212"/>
                      <a:pt x="136" y="212"/>
                      <a:pt x="136" y="212"/>
                    </a:cubicBezTo>
                    <a:cubicBezTo>
                      <a:pt x="136" y="212"/>
                      <a:pt x="137" y="212"/>
                      <a:pt x="137" y="212"/>
                    </a:cubicBezTo>
                    <a:cubicBezTo>
                      <a:pt x="136" y="213"/>
                      <a:pt x="136" y="213"/>
                      <a:pt x="136" y="213"/>
                    </a:cubicBezTo>
                    <a:close/>
                    <a:moveTo>
                      <a:pt x="137" y="211"/>
                    </a:moveTo>
                    <a:cubicBezTo>
                      <a:pt x="137" y="211"/>
                      <a:pt x="137" y="210"/>
                      <a:pt x="137" y="210"/>
                    </a:cubicBezTo>
                    <a:cubicBezTo>
                      <a:pt x="137" y="210"/>
                      <a:pt x="137" y="210"/>
                      <a:pt x="136" y="210"/>
                    </a:cubicBezTo>
                    <a:cubicBezTo>
                      <a:pt x="137" y="209"/>
                      <a:pt x="138" y="208"/>
                      <a:pt x="139" y="206"/>
                    </a:cubicBezTo>
                    <a:cubicBezTo>
                      <a:pt x="139" y="207"/>
                      <a:pt x="138" y="209"/>
                      <a:pt x="138" y="210"/>
                    </a:cubicBezTo>
                    <a:cubicBezTo>
                      <a:pt x="137" y="210"/>
                      <a:pt x="137" y="210"/>
                      <a:pt x="137" y="211"/>
                    </a:cubicBezTo>
                    <a:close/>
                    <a:moveTo>
                      <a:pt x="175" y="168"/>
                    </a:moveTo>
                    <a:cubicBezTo>
                      <a:pt x="175" y="170"/>
                      <a:pt x="173" y="172"/>
                      <a:pt x="172" y="174"/>
                    </a:cubicBezTo>
                    <a:cubicBezTo>
                      <a:pt x="172" y="176"/>
                      <a:pt x="172" y="178"/>
                      <a:pt x="171" y="180"/>
                    </a:cubicBezTo>
                    <a:cubicBezTo>
                      <a:pt x="171" y="181"/>
                      <a:pt x="171" y="183"/>
                      <a:pt x="171" y="184"/>
                    </a:cubicBezTo>
                    <a:cubicBezTo>
                      <a:pt x="170" y="186"/>
                      <a:pt x="169" y="187"/>
                      <a:pt x="166" y="188"/>
                    </a:cubicBezTo>
                    <a:cubicBezTo>
                      <a:pt x="164" y="190"/>
                      <a:pt x="162" y="191"/>
                      <a:pt x="160" y="193"/>
                    </a:cubicBezTo>
                    <a:cubicBezTo>
                      <a:pt x="157" y="195"/>
                      <a:pt x="156" y="198"/>
                      <a:pt x="154" y="200"/>
                    </a:cubicBezTo>
                    <a:cubicBezTo>
                      <a:pt x="153" y="201"/>
                      <a:pt x="152" y="202"/>
                      <a:pt x="151" y="203"/>
                    </a:cubicBezTo>
                    <a:cubicBezTo>
                      <a:pt x="151" y="203"/>
                      <a:pt x="150" y="203"/>
                      <a:pt x="149" y="204"/>
                    </a:cubicBezTo>
                    <a:cubicBezTo>
                      <a:pt x="148" y="204"/>
                      <a:pt x="148" y="204"/>
                      <a:pt x="148" y="204"/>
                    </a:cubicBezTo>
                    <a:cubicBezTo>
                      <a:pt x="147" y="204"/>
                      <a:pt x="146" y="203"/>
                      <a:pt x="145" y="203"/>
                    </a:cubicBezTo>
                    <a:cubicBezTo>
                      <a:pt x="144" y="203"/>
                      <a:pt x="144" y="203"/>
                      <a:pt x="143" y="204"/>
                    </a:cubicBezTo>
                    <a:cubicBezTo>
                      <a:pt x="142" y="204"/>
                      <a:pt x="141" y="205"/>
                      <a:pt x="140" y="205"/>
                    </a:cubicBezTo>
                    <a:cubicBezTo>
                      <a:pt x="141" y="205"/>
                      <a:pt x="141" y="204"/>
                      <a:pt x="142" y="203"/>
                    </a:cubicBezTo>
                    <a:cubicBezTo>
                      <a:pt x="145" y="202"/>
                      <a:pt x="148" y="201"/>
                      <a:pt x="150" y="198"/>
                    </a:cubicBezTo>
                    <a:cubicBezTo>
                      <a:pt x="152" y="196"/>
                      <a:pt x="154" y="193"/>
                      <a:pt x="154" y="190"/>
                    </a:cubicBezTo>
                    <a:cubicBezTo>
                      <a:pt x="154" y="190"/>
                      <a:pt x="154" y="190"/>
                      <a:pt x="154" y="189"/>
                    </a:cubicBezTo>
                    <a:cubicBezTo>
                      <a:pt x="155" y="189"/>
                      <a:pt x="155" y="188"/>
                      <a:pt x="155" y="188"/>
                    </a:cubicBezTo>
                    <a:cubicBezTo>
                      <a:pt x="155" y="188"/>
                      <a:pt x="155" y="188"/>
                      <a:pt x="155" y="188"/>
                    </a:cubicBezTo>
                    <a:cubicBezTo>
                      <a:pt x="163" y="188"/>
                      <a:pt x="170" y="181"/>
                      <a:pt x="171" y="173"/>
                    </a:cubicBezTo>
                    <a:cubicBezTo>
                      <a:pt x="172" y="172"/>
                      <a:pt x="172" y="170"/>
                      <a:pt x="172" y="169"/>
                    </a:cubicBezTo>
                    <a:cubicBezTo>
                      <a:pt x="172" y="167"/>
                      <a:pt x="173" y="166"/>
                      <a:pt x="173" y="166"/>
                    </a:cubicBezTo>
                    <a:cubicBezTo>
                      <a:pt x="173" y="166"/>
                      <a:pt x="173" y="165"/>
                      <a:pt x="174" y="165"/>
                    </a:cubicBezTo>
                    <a:cubicBezTo>
                      <a:pt x="174" y="165"/>
                      <a:pt x="174" y="165"/>
                      <a:pt x="174" y="165"/>
                    </a:cubicBezTo>
                    <a:cubicBezTo>
                      <a:pt x="175" y="165"/>
                      <a:pt x="175" y="165"/>
                      <a:pt x="175" y="164"/>
                    </a:cubicBezTo>
                    <a:cubicBezTo>
                      <a:pt x="175" y="164"/>
                      <a:pt x="175" y="164"/>
                      <a:pt x="176" y="164"/>
                    </a:cubicBezTo>
                    <a:cubicBezTo>
                      <a:pt x="176" y="164"/>
                      <a:pt x="176" y="164"/>
                      <a:pt x="176" y="164"/>
                    </a:cubicBezTo>
                    <a:cubicBezTo>
                      <a:pt x="175" y="166"/>
                      <a:pt x="175" y="167"/>
                      <a:pt x="175"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 name="Freeform 7"/>
              <p:cNvSpPr>
                <a:spLocks noEditPoints="1"/>
              </p:cNvSpPr>
              <p:nvPr/>
            </p:nvSpPr>
            <p:spPr bwMode="auto">
              <a:xfrm>
                <a:off x="4281488" y="2347913"/>
                <a:ext cx="274638" cy="176213"/>
              </a:xfrm>
              <a:custGeom>
                <a:avLst/>
                <a:gdLst/>
                <a:ahLst/>
                <a:cxnLst>
                  <a:cxn ang="0">
                    <a:pos x="3" y="4"/>
                  </a:cxn>
                  <a:cxn ang="0">
                    <a:pos x="4" y="17"/>
                  </a:cxn>
                  <a:cxn ang="0">
                    <a:pos x="2" y="10"/>
                  </a:cxn>
                  <a:cxn ang="0">
                    <a:pos x="3" y="1"/>
                  </a:cxn>
                  <a:cxn ang="0">
                    <a:pos x="0" y="10"/>
                  </a:cxn>
                  <a:cxn ang="0">
                    <a:pos x="0" y="14"/>
                  </a:cxn>
                  <a:cxn ang="0">
                    <a:pos x="1" y="16"/>
                  </a:cxn>
                  <a:cxn ang="0">
                    <a:pos x="4" y="19"/>
                  </a:cxn>
                  <a:cxn ang="0">
                    <a:pos x="4" y="21"/>
                  </a:cxn>
                  <a:cxn ang="0">
                    <a:pos x="6" y="21"/>
                  </a:cxn>
                  <a:cxn ang="0">
                    <a:pos x="7" y="20"/>
                  </a:cxn>
                  <a:cxn ang="0">
                    <a:pos x="9" y="21"/>
                  </a:cxn>
                  <a:cxn ang="0">
                    <a:pos x="12" y="21"/>
                  </a:cxn>
                  <a:cxn ang="0">
                    <a:pos x="13" y="22"/>
                  </a:cxn>
                  <a:cxn ang="0">
                    <a:pos x="15" y="21"/>
                  </a:cxn>
                  <a:cxn ang="0">
                    <a:pos x="22" y="19"/>
                  </a:cxn>
                  <a:cxn ang="0">
                    <a:pos x="28" y="17"/>
                  </a:cxn>
                  <a:cxn ang="0">
                    <a:pos x="30" y="18"/>
                  </a:cxn>
                  <a:cxn ang="0">
                    <a:pos x="32" y="19"/>
                  </a:cxn>
                  <a:cxn ang="0">
                    <a:pos x="34" y="18"/>
                  </a:cxn>
                  <a:cxn ang="0">
                    <a:pos x="32" y="18"/>
                  </a:cxn>
                  <a:cxn ang="0">
                    <a:pos x="32" y="17"/>
                  </a:cxn>
                  <a:cxn ang="0">
                    <a:pos x="31" y="14"/>
                  </a:cxn>
                  <a:cxn ang="0">
                    <a:pos x="29" y="13"/>
                  </a:cxn>
                  <a:cxn ang="0">
                    <a:pos x="25" y="11"/>
                  </a:cxn>
                  <a:cxn ang="0">
                    <a:pos x="16" y="14"/>
                  </a:cxn>
                  <a:cxn ang="0">
                    <a:pos x="6" y="4"/>
                  </a:cxn>
                  <a:cxn ang="0">
                    <a:pos x="5" y="1"/>
                  </a:cxn>
                  <a:cxn ang="0">
                    <a:pos x="20" y="17"/>
                  </a:cxn>
                  <a:cxn ang="0">
                    <a:pos x="25" y="15"/>
                  </a:cxn>
                  <a:cxn ang="0">
                    <a:pos x="21" y="18"/>
                  </a:cxn>
                  <a:cxn ang="0">
                    <a:pos x="14" y="19"/>
                  </a:cxn>
                  <a:cxn ang="0">
                    <a:pos x="16" y="17"/>
                  </a:cxn>
                  <a:cxn ang="0">
                    <a:pos x="11" y="16"/>
                  </a:cxn>
                  <a:cxn ang="0">
                    <a:pos x="12" y="19"/>
                  </a:cxn>
                  <a:cxn ang="0">
                    <a:pos x="9" y="14"/>
                  </a:cxn>
                  <a:cxn ang="0">
                    <a:pos x="7" y="13"/>
                  </a:cxn>
                  <a:cxn ang="0">
                    <a:pos x="7" y="19"/>
                  </a:cxn>
                  <a:cxn ang="0">
                    <a:pos x="6" y="11"/>
                  </a:cxn>
                </a:cxnLst>
                <a:rect l="0" t="0" r="r" b="b"/>
                <a:pathLst>
                  <a:path w="34" h="22">
                    <a:moveTo>
                      <a:pt x="3" y="2"/>
                    </a:moveTo>
                    <a:cubicBezTo>
                      <a:pt x="3" y="3"/>
                      <a:pt x="3" y="3"/>
                      <a:pt x="3" y="4"/>
                    </a:cubicBezTo>
                    <a:cubicBezTo>
                      <a:pt x="3" y="5"/>
                      <a:pt x="4" y="7"/>
                      <a:pt x="4" y="8"/>
                    </a:cubicBezTo>
                    <a:cubicBezTo>
                      <a:pt x="4" y="11"/>
                      <a:pt x="4" y="14"/>
                      <a:pt x="4" y="17"/>
                    </a:cubicBezTo>
                    <a:cubicBezTo>
                      <a:pt x="3" y="16"/>
                      <a:pt x="3" y="16"/>
                      <a:pt x="2" y="15"/>
                    </a:cubicBezTo>
                    <a:cubicBezTo>
                      <a:pt x="2" y="13"/>
                      <a:pt x="2" y="12"/>
                      <a:pt x="2" y="10"/>
                    </a:cubicBezTo>
                    <a:cubicBezTo>
                      <a:pt x="2" y="7"/>
                      <a:pt x="2" y="4"/>
                      <a:pt x="3" y="2"/>
                    </a:cubicBezTo>
                    <a:cubicBezTo>
                      <a:pt x="4" y="1"/>
                      <a:pt x="3" y="1"/>
                      <a:pt x="3" y="1"/>
                    </a:cubicBezTo>
                    <a:cubicBezTo>
                      <a:pt x="3" y="0"/>
                      <a:pt x="2" y="1"/>
                      <a:pt x="2" y="1"/>
                    </a:cubicBezTo>
                    <a:cubicBezTo>
                      <a:pt x="1" y="4"/>
                      <a:pt x="0" y="7"/>
                      <a:pt x="0" y="10"/>
                    </a:cubicBezTo>
                    <a:cubicBezTo>
                      <a:pt x="0" y="11"/>
                      <a:pt x="0" y="12"/>
                      <a:pt x="0" y="14"/>
                    </a:cubicBezTo>
                    <a:cubicBezTo>
                      <a:pt x="0" y="14"/>
                      <a:pt x="0" y="14"/>
                      <a:pt x="0" y="14"/>
                    </a:cubicBezTo>
                    <a:cubicBezTo>
                      <a:pt x="0" y="14"/>
                      <a:pt x="1" y="15"/>
                      <a:pt x="1" y="15"/>
                    </a:cubicBezTo>
                    <a:cubicBezTo>
                      <a:pt x="1" y="15"/>
                      <a:pt x="1" y="15"/>
                      <a:pt x="1" y="16"/>
                    </a:cubicBezTo>
                    <a:cubicBezTo>
                      <a:pt x="1" y="16"/>
                      <a:pt x="1" y="16"/>
                      <a:pt x="1" y="16"/>
                    </a:cubicBezTo>
                    <a:cubicBezTo>
                      <a:pt x="2" y="17"/>
                      <a:pt x="3" y="18"/>
                      <a:pt x="4" y="19"/>
                    </a:cubicBezTo>
                    <a:cubicBezTo>
                      <a:pt x="4" y="19"/>
                      <a:pt x="4" y="20"/>
                      <a:pt x="4" y="20"/>
                    </a:cubicBezTo>
                    <a:cubicBezTo>
                      <a:pt x="4" y="21"/>
                      <a:pt x="4" y="21"/>
                      <a:pt x="4" y="21"/>
                    </a:cubicBezTo>
                    <a:cubicBezTo>
                      <a:pt x="5" y="21"/>
                      <a:pt x="5" y="21"/>
                      <a:pt x="5" y="21"/>
                    </a:cubicBezTo>
                    <a:cubicBezTo>
                      <a:pt x="6" y="21"/>
                      <a:pt x="6" y="21"/>
                      <a:pt x="6" y="21"/>
                    </a:cubicBezTo>
                    <a:cubicBezTo>
                      <a:pt x="6" y="20"/>
                      <a:pt x="6" y="20"/>
                      <a:pt x="6" y="20"/>
                    </a:cubicBezTo>
                    <a:cubicBezTo>
                      <a:pt x="6" y="20"/>
                      <a:pt x="6" y="20"/>
                      <a:pt x="7" y="20"/>
                    </a:cubicBezTo>
                    <a:cubicBezTo>
                      <a:pt x="7" y="20"/>
                      <a:pt x="8" y="20"/>
                      <a:pt x="8" y="21"/>
                    </a:cubicBezTo>
                    <a:cubicBezTo>
                      <a:pt x="9" y="21"/>
                      <a:pt x="9" y="21"/>
                      <a:pt x="9" y="21"/>
                    </a:cubicBezTo>
                    <a:cubicBezTo>
                      <a:pt x="10" y="21"/>
                      <a:pt x="10" y="21"/>
                      <a:pt x="10" y="21"/>
                    </a:cubicBezTo>
                    <a:cubicBezTo>
                      <a:pt x="10" y="21"/>
                      <a:pt x="11" y="21"/>
                      <a:pt x="12" y="21"/>
                    </a:cubicBezTo>
                    <a:cubicBezTo>
                      <a:pt x="12" y="21"/>
                      <a:pt x="13" y="21"/>
                      <a:pt x="13" y="21"/>
                    </a:cubicBezTo>
                    <a:cubicBezTo>
                      <a:pt x="13" y="21"/>
                      <a:pt x="13" y="21"/>
                      <a:pt x="13" y="22"/>
                    </a:cubicBezTo>
                    <a:cubicBezTo>
                      <a:pt x="13" y="22"/>
                      <a:pt x="14" y="22"/>
                      <a:pt x="14" y="22"/>
                    </a:cubicBezTo>
                    <a:cubicBezTo>
                      <a:pt x="15" y="22"/>
                      <a:pt x="15" y="22"/>
                      <a:pt x="15" y="21"/>
                    </a:cubicBezTo>
                    <a:cubicBezTo>
                      <a:pt x="15" y="21"/>
                      <a:pt x="15" y="21"/>
                      <a:pt x="15" y="21"/>
                    </a:cubicBezTo>
                    <a:cubicBezTo>
                      <a:pt x="17" y="20"/>
                      <a:pt x="20" y="20"/>
                      <a:pt x="22" y="19"/>
                    </a:cubicBezTo>
                    <a:cubicBezTo>
                      <a:pt x="24" y="18"/>
                      <a:pt x="26" y="17"/>
                      <a:pt x="27" y="17"/>
                    </a:cubicBezTo>
                    <a:cubicBezTo>
                      <a:pt x="28" y="17"/>
                      <a:pt x="28" y="17"/>
                      <a:pt x="28" y="17"/>
                    </a:cubicBezTo>
                    <a:cubicBezTo>
                      <a:pt x="28" y="17"/>
                      <a:pt x="28" y="17"/>
                      <a:pt x="28" y="18"/>
                    </a:cubicBezTo>
                    <a:cubicBezTo>
                      <a:pt x="29" y="18"/>
                      <a:pt x="29" y="18"/>
                      <a:pt x="30" y="18"/>
                    </a:cubicBezTo>
                    <a:cubicBezTo>
                      <a:pt x="30" y="18"/>
                      <a:pt x="30" y="18"/>
                      <a:pt x="30" y="18"/>
                    </a:cubicBezTo>
                    <a:cubicBezTo>
                      <a:pt x="31" y="19"/>
                      <a:pt x="31" y="19"/>
                      <a:pt x="32" y="19"/>
                    </a:cubicBezTo>
                    <a:cubicBezTo>
                      <a:pt x="33" y="19"/>
                      <a:pt x="33" y="19"/>
                      <a:pt x="33" y="19"/>
                    </a:cubicBezTo>
                    <a:cubicBezTo>
                      <a:pt x="34" y="19"/>
                      <a:pt x="34" y="19"/>
                      <a:pt x="34" y="18"/>
                    </a:cubicBezTo>
                    <a:cubicBezTo>
                      <a:pt x="34" y="18"/>
                      <a:pt x="33" y="18"/>
                      <a:pt x="33" y="18"/>
                    </a:cubicBezTo>
                    <a:cubicBezTo>
                      <a:pt x="32" y="18"/>
                      <a:pt x="32" y="18"/>
                      <a:pt x="32" y="18"/>
                    </a:cubicBezTo>
                    <a:cubicBezTo>
                      <a:pt x="32" y="18"/>
                      <a:pt x="32" y="18"/>
                      <a:pt x="31" y="17"/>
                    </a:cubicBezTo>
                    <a:cubicBezTo>
                      <a:pt x="32" y="17"/>
                      <a:pt x="32" y="17"/>
                      <a:pt x="32" y="17"/>
                    </a:cubicBezTo>
                    <a:cubicBezTo>
                      <a:pt x="33" y="17"/>
                      <a:pt x="34" y="16"/>
                      <a:pt x="33" y="15"/>
                    </a:cubicBezTo>
                    <a:cubicBezTo>
                      <a:pt x="33" y="14"/>
                      <a:pt x="32" y="14"/>
                      <a:pt x="31" y="14"/>
                    </a:cubicBezTo>
                    <a:cubicBezTo>
                      <a:pt x="31" y="14"/>
                      <a:pt x="31" y="14"/>
                      <a:pt x="31" y="14"/>
                    </a:cubicBezTo>
                    <a:cubicBezTo>
                      <a:pt x="30" y="14"/>
                      <a:pt x="30" y="13"/>
                      <a:pt x="29" y="13"/>
                    </a:cubicBezTo>
                    <a:cubicBezTo>
                      <a:pt x="28" y="12"/>
                      <a:pt x="27" y="11"/>
                      <a:pt x="25" y="11"/>
                    </a:cubicBezTo>
                    <a:cubicBezTo>
                      <a:pt x="25" y="11"/>
                      <a:pt x="25" y="11"/>
                      <a:pt x="25" y="11"/>
                    </a:cubicBezTo>
                    <a:cubicBezTo>
                      <a:pt x="22" y="12"/>
                      <a:pt x="20" y="13"/>
                      <a:pt x="19" y="14"/>
                    </a:cubicBezTo>
                    <a:cubicBezTo>
                      <a:pt x="18" y="14"/>
                      <a:pt x="17" y="14"/>
                      <a:pt x="16" y="14"/>
                    </a:cubicBezTo>
                    <a:cubicBezTo>
                      <a:pt x="14" y="14"/>
                      <a:pt x="11" y="13"/>
                      <a:pt x="10" y="11"/>
                    </a:cubicBezTo>
                    <a:cubicBezTo>
                      <a:pt x="8" y="9"/>
                      <a:pt x="6" y="6"/>
                      <a:pt x="6" y="4"/>
                    </a:cubicBezTo>
                    <a:cubicBezTo>
                      <a:pt x="6" y="3"/>
                      <a:pt x="6" y="3"/>
                      <a:pt x="7" y="3"/>
                    </a:cubicBezTo>
                    <a:cubicBezTo>
                      <a:pt x="7" y="2"/>
                      <a:pt x="6" y="1"/>
                      <a:pt x="5" y="1"/>
                    </a:cubicBezTo>
                    <a:cubicBezTo>
                      <a:pt x="4" y="1"/>
                      <a:pt x="4" y="1"/>
                      <a:pt x="3" y="2"/>
                    </a:cubicBezTo>
                    <a:close/>
                    <a:moveTo>
                      <a:pt x="20" y="17"/>
                    </a:moveTo>
                    <a:cubicBezTo>
                      <a:pt x="22" y="16"/>
                      <a:pt x="24" y="15"/>
                      <a:pt x="25" y="15"/>
                    </a:cubicBezTo>
                    <a:cubicBezTo>
                      <a:pt x="25" y="15"/>
                      <a:pt x="25" y="15"/>
                      <a:pt x="25" y="15"/>
                    </a:cubicBezTo>
                    <a:cubicBezTo>
                      <a:pt x="26" y="15"/>
                      <a:pt x="27" y="15"/>
                      <a:pt x="27" y="15"/>
                    </a:cubicBezTo>
                    <a:cubicBezTo>
                      <a:pt x="25" y="15"/>
                      <a:pt x="23" y="17"/>
                      <a:pt x="21" y="18"/>
                    </a:cubicBezTo>
                    <a:cubicBezTo>
                      <a:pt x="19" y="19"/>
                      <a:pt x="17" y="19"/>
                      <a:pt x="15" y="19"/>
                    </a:cubicBezTo>
                    <a:cubicBezTo>
                      <a:pt x="15" y="19"/>
                      <a:pt x="14" y="19"/>
                      <a:pt x="14" y="19"/>
                    </a:cubicBezTo>
                    <a:cubicBezTo>
                      <a:pt x="14" y="18"/>
                      <a:pt x="14" y="18"/>
                      <a:pt x="13" y="17"/>
                    </a:cubicBezTo>
                    <a:cubicBezTo>
                      <a:pt x="14" y="17"/>
                      <a:pt x="15" y="17"/>
                      <a:pt x="16" y="17"/>
                    </a:cubicBezTo>
                    <a:cubicBezTo>
                      <a:pt x="17" y="17"/>
                      <a:pt x="19" y="17"/>
                      <a:pt x="20" y="17"/>
                    </a:cubicBezTo>
                    <a:close/>
                    <a:moveTo>
                      <a:pt x="11" y="16"/>
                    </a:moveTo>
                    <a:cubicBezTo>
                      <a:pt x="12" y="17"/>
                      <a:pt x="12" y="18"/>
                      <a:pt x="13" y="19"/>
                    </a:cubicBezTo>
                    <a:cubicBezTo>
                      <a:pt x="12" y="19"/>
                      <a:pt x="12" y="19"/>
                      <a:pt x="12" y="19"/>
                    </a:cubicBezTo>
                    <a:cubicBezTo>
                      <a:pt x="11" y="19"/>
                      <a:pt x="10" y="19"/>
                      <a:pt x="10" y="19"/>
                    </a:cubicBezTo>
                    <a:cubicBezTo>
                      <a:pt x="9" y="18"/>
                      <a:pt x="9" y="16"/>
                      <a:pt x="9" y="14"/>
                    </a:cubicBezTo>
                    <a:cubicBezTo>
                      <a:pt x="10" y="15"/>
                      <a:pt x="10" y="15"/>
                      <a:pt x="11" y="16"/>
                    </a:cubicBezTo>
                    <a:close/>
                    <a:moveTo>
                      <a:pt x="7" y="13"/>
                    </a:moveTo>
                    <a:cubicBezTo>
                      <a:pt x="7" y="15"/>
                      <a:pt x="8" y="17"/>
                      <a:pt x="8" y="19"/>
                    </a:cubicBezTo>
                    <a:cubicBezTo>
                      <a:pt x="8" y="19"/>
                      <a:pt x="7" y="19"/>
                      <a:pt x="7" y="19"/>
                    </a:cubicBezTo>
                    <a:cubicBezTo>
                      <a:pt x="7" y="19"/>
                      <a:pt x="6" y="18"/>
                      <a:pt x="6" y="18"/>
                    </a:cubicBezTo>
                    <a:cubicBezTo>
                      <a:pt x="6" y="16"/>
                      <a:pt x="6" y="14"/>
                      <a:pt x="6" y="11"/>
                    </a:cubicBezTo>
                    <a:cubicBezTo>
                      <a:pt x="6" y="12"/>
                      <a:pt x="7" y="12"/>
                      <a:pt x="7"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242"/>
            <p:cNvGrpSpPr/>
            <p:nvPr/>
          </p:nvGrpSpPr>
          <p:grpSpPr>
            <a:xfrm>
              <a:off x="3657600" y="3640667"/>
              <a:ext cx="1809750" cy="1545168"/>
              <a:chOff x="3937001" y="1593850"/>
              <a:chExt cx="1809750" cy="1158876"/>
            </a:xfrm>
            <a:grpFill/>
          </p:grpSpPr>
          <p:sp>
            <p:nvSpPr>
              <p:cNvPr id="236" name="Freeform 6"/>
              <p:cNvSpPr>
                <a:spLocks noEditPoints="1"/>
              </p:cNvSpPr>
              <p:nvPr/>
            </p:nvSpPr>
            <p:spPr bwMode="auto">
              <a:xfrm>
                <a:off x="4267201" y="1978025"/>
                <a:ext cx="650875" cy="703263"/>
              </a:xfrm>
              <a:custGeom>
                <a:avLst/>
                <a:gdLst/>
                <a:ahLst/>
                <a:cxnLst>
                  <a:cxn ang="0">
                    <a:pos x="173" y="86"/>
                  </a:cxn>
                  <a:cxn ang="0">
                    <a:pos x="157" y="51"/>
                  </a:cxn>
                  <a:cxn ang="0">
                    <a:pos x="156" y="35"/>
                  </a:cxn>
                  <a:cxn ang="0">
                    <a:pos x="137" y="16"/>
                  </a:cxn>
                  <a:cxn ang="0">
                    <a:pos x="103" y="3"/>
                  </a:cxn>
                  <a:cxn ang="0">
                    <a:pos x="49" y="25"/>
                  </a:cxn>
                  <a:cxn ang="0">
                    <a:pos x="16" y="50"/>
                  </a:cxn>
                  <a:cxn ang="0">
                    <a:pos x="20" y="59"/>
                  </a:cxn>
                  <a:cxn ang="0">
                    <a:pos x="0" y="99"/>
                  </a:cxn>
                  <a:cxn ang="0">
                    <a:pos x="16" y="134"/>
                  </a:cxn>
                  <a:cxn ang="0">
                    <a:pos x="34" y="170"/>
                  </a:cxn>
                  <a:cxn ang="0">
                    <a:pos x="71" y="186"/>
                  </a:cxn>
                  <a:cxn ang="0">
                    <a:pos x="133" y="171"/>
                  </a:cxn>
                  <a:cxn ang="0">
                    <a:pos x="157" y="134"/>
                  </a:cxn>
                  <a:cxn ang="0">
                    <a:pos x="158" y="114"/>
                  </a:cxn>
                  <a:cxn ang="0">
                    <a:pos x="158" y="114"/>
                  </a:cxn>
                  <a:cxn ang="0">
                    <a:pos x="162" y="113"/>
                  </a:cxn>
                  <a:cxn ang="0">
                    <a:pos x="147" y="47"/>
                  </a:cxn>
                  <a:cxn ang="0">
                    <a:pos x="21" y="42"/>
                  </a:cxn>
                  <a:cxn ang="0">
                    <a:pos x="23" y="44"/>
                  </a:cxn>
                  <a:cxn ang="0">
                    <a:pos x="22" y="55"/>
                  </a:cxn>
                  <a:cxn ang="0">
                    <a:pos x="30" y="46"/>
                  </a:cxn>
                  <a:cxn ang="0">
                    <a:pos x="75" y="17"/>
                  </a:cxn>
                  <a:cxn ang="0">
                    <a:pos x="124" y="29"/>
                  </a:cxn>
                  <a:cxn ang="0">
                    <a:pos x="152" y="36"/>
                  </a:cxn>
                  <a:cxn ang="0">
                    <a:pos x="168" y="74"/>
                  </a:cxn>
                  <a:cxn ang="0">
                    <a:pos x="144" y="123"/>
                  </a:cxn>
                  <a:cxn ang="0">
                    <a:pos x="100" y="153"/>
                  </a:cxn>
                  <a:cxn ang="0">
                    <a:pos x="73" y="153"/>
                  </a:cxn>
                  <a:cxn ang="0">
                    <a:pos x="30" y="123"/>
                  </a:cxn>
                  <a:cxn ang="0">
                    <a:pos x="18" y="74"/>
                  </a:cxn>
                  <a:cxn ang="0">
                    <a:pos x="152" y="149"/>
                  </a:cxn>
                  <a:cxn ang="0">
                    <a:pos x="127" y="160"/>
                  </a:cxn>
                  <a:cxn ang="0">
                    <a:pos x="103" y="167"/>
                  </a:cxn>
                  <a:cxn ang="0">
                    <a:pos x="97" y="182"/>
                  </a:cxn>
                  <a:cxn ang="0">
                    <a:pos x="89" y="183"/>
                  </a:cxn>
                  <a:cxn ang="0">
                    <a:pos x="103" y="156"/>
                  </a:cxn>
                  <a:cxn ang="0">
                    <a:pos x="120" y="150"/>
                  </a:cxn>
                  <a:cxn ang="0">
                    <a:pos x="130" y="151"/>
                  </a:cxn>
                  <a:cxn ang="0">
                    <a:pos x="123" y="155"/>
                  </a:cxn>
                  <a:cxn ang="0">
                    <a:pos x="141" y="152"/>
                  </a:cxn>
                  <a:cxn ang="0">
                    <a:pos x="67" y="155"/>
                  </a:cxn>
                  <a:cxn ang="0">
                    <a:pos x="57" y="164"/>
                  </a:cxn>
                  <a:cxn ang="0">
                    <a:pos x="53" y="161"/>
                  </a:cxn>
                  <a:cxn ang="0">
                    <a:pos x="49" y="159"/>
                  </a:cxn>
                  <a:cxn ang="0">
                    <a:pos x="75" y="181"/>
                  </a:cxn>
                  <a:cxn ang="0">
                    <a:pos x="76" y="183"/>
                  </a:cxn>
                  <a:cxn ang="0">
                    <a:pos x="21" y="153"/>
                  </a:cxn>
                  <a:cxn ang="0">
                    <a:pos x="4" y="101"/>
                  </a:cxn>
                  <a:cxn ang="0">
                    <a:pos x="13" y="101"/>
                  </a:cxn>
                  <a:cxn ang="0">
                    <a:pos x="13" y="113"/>
                  </a:cxn>
                  <a:cxn ang="0">
                    <a:pos x="19" y="118"/>
                  </a:cxn>
                  <a:cxn ang="0">
                    <a:pos x="22" y="116"/>
                  </a:cxn>
                  <a:cxn ang="0">
                    <a:pos x="22" y="142"/>
                  </a:cxn>
                  <a:cxn ang="0">
                    <a:pos x="20" y="151"/>
                  </a:cxn>
                  <a:cxn ang="0">
                    <a:pos x="24" y="156"/>
                  </a:cxn>
                  <a:cxn ang="0">
                    <a:pos x="38" y="166"/>
                  </a:cxn>
                  <a:cxn ang="0">
                    <a:pos x="64" y="167"/>
                  </a:cxn>
                  <a:cxn ang="0">
                    <a:pos x="70" y="168"/>
                  </a:cxn>
                  <a:cxn ang="0">
                    <a:pos x="85" y="183"/>
                  </a:cxn>
                  <a:cxn ang="0">
                    <a:pos x="149" y="125"/>
                  </a:cxn>
                </a:cxnLst>
                <a:rect l="0" t="0" r="r" b="b"/>
                <a:pathLst>
                  <a:path w="173" h="187">
                    <a:moveTo>
                      <a:pt x="159" y="117"/>
                    </a:moveTo>
                    <a:cubicBezTo>
                      <a:pt x="160" y="117"/>
                      <a:pt x="161" y="117"/>
                      <a:pt x="163" y="117"/>
                    </a:cubicBezTo>
                    <a:cubicBezTo>
                      <a:pt x="164" y="117"/>
                      <a:pt x="166" y="117"/>
                      <a:pt x="168" y="117"/>
                    </a:cubicBezTo>
                    <a:cubicBezTo>
                      <a:pt x="169" y="117"/>
                      <a:pt x="170" y="116"/>
                      <a:pt x="170" y="115"/>
                    </a:cubicBezTo>
                    <a:cubicBezTo>
                      <a:pt x="171" y="110"/>
                      <a:pt x="171" y="105"/>
                      <a:pt x="172" y="100"/>
                    </a:cubicBezTo>
                    <a:cubicBezTo>
                      <a:pt x="172" y="95"/>
                      <a:pt x="173" y="90"/>
                      <a:pt x="173" y="86"/>
                    </a:cubicBezTo>
                    <a:cubicBezTo>
                      <a:pt x="173" y="81"/>
                      <a:pt x="172" y="76"/>
                      <a:pt x="171" y="71"/>
                    </a:cubicBezTo>
                    <a:cubicBezTo>
                      <a:pt x="171" y="71"/>
                      <a:pt x="170" y="70"/>
                      <a:pt x="169" y="70"/>
                    </a:cubicBezTo>
                    <a:cubicBezTo>
                      <a:pt x="165" y="70"/>
                      <a:pt x="161" y="70"/>
                      <a:pt x="157" y="70"/>
                    </a:cubicBezTo>
                    <a:cubicBezTo>
                      <a:pt x="156" y="65"/>
                      <a:pt x="154" y="60"/>
                      <a:pt x="152" y="56"/>
                    </a:cubicBezTo>
                    <a:cubicBezTo>
                      <a:pt x="153" y="55"/>
                      <a:pt x="154" y="54"/>
                      <a:pt x="155" y="53"/>
                    </a:cubicBezTo>
                    <a:cubicBezTo>
                      <a:pt x="156" y="53"/>
                      <a:pt x="157" y="52"/>
                      <a:pt x="157" y="51"/>
                    </a:cubicBezTo>
                    <a:cubicBezTo>
                      <a:pt x="157" y="50"/>
                      <a:pt x="156" y="48"/>
                      <a:pt x="156" y="47"/>
                    </a:cubicBezTo>
                    <a:cubicBezTo>
                      <a:pt x="156" y="44"/>
                      <a:pt x="157" y="42"/>
                      <a:pt x="157" y="40"/>
                    </a:cubicBezTo>
                    <a:cubicBezTo>
                      <a:pt x="157" y="39"/>
                      <a:pt x="157" y="39"/>
                      <a:pt x="157" y="38"/>
                    </a:cubicBezTo>
                    <a:cubicBezTo>
                      <a:pt x="157" y="38"/>
                      <a:pt x="157" y="38"/>
                      <a:pt x="157" y="38"/>
                    </a:cubicBezTo>
                    <a:cubicBezTo>
                      <a:pt x="157" y="37"/>
                      <a:pt x="157" y="36"/>
                      <a:pt x="156" y="36"/>
                    </a:cubicBezTo>
                    <a:cubicBezTo>
                      <a:pt x="156" y="36"/>
                      <a:pt x="156" y="36"/>
                      <a:pt x="156" y="35"/>
                    </a:cubicBezTo>
                    <a:cubicBezTo>
                      <a:pt x="156" y="35"/>
                      <a:pt x="156" y="34"/>
                      <a:pt x="155" y="34"/>
                    </a:cubicBezTo>
                    <a:cubicBezTo>
                      <a:pt x="154" y="33"/>
                      <a:pt x="153" y="31"/>
                      <a:pt x="152" y="30"/>
                    </a:cubicBezTo>
                    <a:cubicBezTo>
                      <a:pt x="152" y="30"/>
                      <a:pt x="151" y="29"/>
                      <a:pt x="149" y="27"/>
                    </a:cubicBezTo>
                    <a:cubicBezTo>
                      <a:pt x="147" y="25"/>
                      <a:pt x="145" y="22"/>
                      <a:pt x="142" y="20"/>
                    </a:cubicBezTo>
                    <a:cubicBezTo>
                      <a:pt x="141" y="19"/>
                      <a:pt x="140" y="18"/>
                      <a:pt x="139" y="17"/>
                    </a:cubicBezTo>
                    <a:cubicBezTo>
                      <a:pt x="138" y="17"/>
                      <a:pt x="138" y="16"/>
                      <a:pt x="137" y="16"/>
                    </a:cubicBezTo>
                    <a:cubicBezTo>
                      <a:pt x="137" y="16"/>
                      <a:pt x="137" y="16"/>
                      <a:pt x="137" y="16"/>
                    </a:cubicBezTo>
                    <a:cubicBezTo>
                      <a:pt x="136" y="16"/>
                      <a:pt x="136" y="16"/>
                      <a:pt x="136" y="16"/>
                    </a:cubicBezTo>
                    <a:cubicBezTo>
                      <a:pt x="135" y="15"/>
                      <a:pt x="134" y="16"/>
                      <a:pt x="134" y="16"/>
                    </a:cubicBezTo>
                    <a:cubicBezTo>
                      <a:pt x="131" y="19"/>
                      <a:pt x="128" y="22"/>
                      <a:pt x="125" y="25"/>
                    </a:cubicBezTo>
                    <a:cubicBezTo>
                      <a:pt x="118" y="21"/>
                      <a:pt x="111" y="18"/>
                      <a:pt x="103" y="16"/>
                    </a:cubicBezTo>
                    <a:cubicBezTo>
                      <a:pt x="103" y="12"/>
                      <a:pt x="103" y="7"/>
                      <a:pt x="103" y="3"/>
                    </a:cubicBezTo>
                    <a:cubicBezTo>
                      <a:pt x="103" y="2"/>
                      <a:pt x="102" y="1"/>
                      <a:pt x="101" y="1"/>
                    </a:cubicBezTo>
                    <a:cubicBezTo>
                      <a:pt x="96" y="0"/>
                      <a:pt x="92" y="0"/>
                      <a:pt x="87" y="0"/>
                    </a:cubicBezTo>
                    <a:cubicBezTo>
                      <a:pt x="82" y="0"/>
                      <a:pt x="77" y="0"/>
                      <a:pt x="73" y="1"/>
                    </a:cubicBezTo>
                    <a:cubicBezTo>
                      <a:pt x="72" y="1"/>
                      <a:pt x="71" y="2"/>
                      <a:pt x="71" y="3"/>
                    </a:cubicBezTo>
                    <a:cubicBezTo>
                      <a:pt x="71" y="7"/>
                      <a:pt x="71" y="12"/>
                      <a:pt x="71" y="16"/>
                    </a:cubicBezTo>
                    <a:cubicBezTo>
                      <a:pt x="63" y="18"/>
                      <a:pt x="56" y="21"/>
                      <a:pt x="49" y="25"/>
                    </a:cubicBezTo>
                    <a:cubicBezTo>
                      <a:pt x="46" y="22"/>
                      <a:pt x="43" y="19"/>
                      <a:pt x="40" y="16"/>
                    </a:cubicBezTo>
                    <a:cubicBezTo>
                      <a:pt x="39" y="15"/>
                      <a:pt x="38" y="15"/>
                      <a:pt x="37" y="16"/>
                    </a:cubicBezTo>
                    <a:cubicBezTo>
                      <a:pt x="29" y="21"/>
                      <a:pt x="23" y="28"/>
                      <a:pt x="17" y="36"/>
                    </a:cubicBezTo>
                    <a:cubicBezTo>
                      <a:pt x="17" y="37"/>
                      <a:pt x="17" y="37"/>
                      <a:pt x="17" y="38"/>
                    </a:cubicBezTo>
                    <a:cubicBezTo>
                      <a:pt x="17" y="42"/>
                      <a:pt x="16" y="45"/>
                      <a:pt x="16" y="49"/>
                    </a:cubicBezTo>
                    <a:cubicBezTo>
                      <a:pt x="16" y="49"/>
                      <a:pt x="16" y="50"/>
                      <a:pt x="16" y="50"/>
                    </a:cubicBezTo>
                    <a:cubicBezTo>
                      <a:pt x="15" y="50"/>
                      <a:pt x="15" y="50"/>
                      <a:pt x="15" y="50"/>
                    </a:cubicBezTo>
                    <a:cubicBezTo>
                      <a:pt x="15" y="50"/>
                      <a:pt x="15" y="50"/>
                      <a:pt x="15" y="50"/>
                    </a:cubicBezTo>
                    <a:cubicBezTo>
                      <a:pt x="15" y="51"/>
                      <a:pt x="15" y="51"/>
                      <a:pt x="15" y="51"/>
                    </a:cubicBezTo>
                    <a:cubicBezTo>
                      <a:pt x="15" y="52"/>
                      <a:pt x="15" y="52"/>
                      <a:pt x="15" y="52"/>
                    </a:cubicBezTo>
                    <a:cubicBezTo>
                      <a:pt x="15" y="53"/>
                      <a:pt x="15" y="54"/>
                      <a:pt x="16" y="54"/>
                    </a:cubicBezTo>
                    <a:cubicBezTo>
                      <a:pt x="17" y="56"/>
                      <a:pt x="19" y="57"/>
                      <a:pt x="20" y="59"/>
                    </a:cubicBezTo>
                    <a:cubicBezTo>
                      <a:pt x="19" y="62"/>
                      <a:pt x="18" y="66"/>
                      <a:pt x="17" y="70"/>
                    </a:cubicBezTo>
                    <a:cubicBezTo>
                      <a:pt x="13" y="70"/>
                      <a:pt x="8" y="70"/>
                      <a:pt x="4" y="70"/>
                    </a:cubicBezTo>
                    <a:cubicBezTo>
                      <a:pt x="3" y="70"/>
                      <a:pt x="2" y="71"/>
                      <a:pt x="2" y="71"/>
                    </a:cubicBezTo>
                    <a:cubicBezTo>
                      <a:pt x="2" y="72"/>
                      <a:pt x="2" y="73"/>
                      <a:pt x="2" y="74"/>
                    </a:cubicBezTo>
                    <a:cubicBezTo>
                      <a:pt x="1" y="74"/>
                      <a:pt x="1" y="75"/>
                      <a:pt x="1" y="75"/>
                    </a:cubicBezTo>
                    <a:cubicBezTo>
                      <a:pt x="0" y="81"/>
                      <a:pt x="0" y="90"/>
                      <a:pt x="0" y="99"/>
                    </a:cubicBezTo>
                    <a:cubicBezTo>
                      <a:pt x="0" y="105"/>
                      <a:pt x="0" y="111"/>
                      <a:pt x="1" y="115"/>
                    </a:cubicBezTo>
                    <a:cubicBezTo>
                      <a:pt x="1" y="116"/>
                      <a:pt x="2" y="117"/>
                      <a:pt x="2" y="117"/>
                    </a:cubicBezTo>
                    <a:cubicBezTo>
                      <a:pt x="7" y="117"/>
                      <a:pt x="11" y="117"/>
                      <a:pt x="15" y="117"/>
                    </a:cubicBezTo>
                    <a:cubicBezTo>
                      <a:pt x="16" y="122"/>
                      <a:pt x="18" y="126"/>
                      <a:pt x="19" y="131"/>
                    </a:cubicBezTo>
                    <a:cubicBezTo>
                      <a:pt x="19" y="131"/>
                      <a:pt x="18" y="132"/>
                      <a:pt x="17" y="133"/>
                    </a:cubicBezTo>
                    <a:cubicBezTo>
                      <a:pt x="17" y="133"/>
                      <a:pt x="16" y="134"/>
                      <a:pt x="16" y="134"/>
                    </a:cubicBezTo>
                    <a:cubicBezTo>
                      <a:pt x="16" y="135"/>
                      <a:pt x="16" y="135"/>
                      <a:pt x="16" y="135"/>
                    </a:cubicBezTo>
                    <a:cubicBezTo>
                      <a:pt x="16" y="140"/>
                      <a:pt x="16" y="145"/>
                      <a:pt x="15" y="150"/>
                    </a:cubicBezTo>
                    <a:cubicBezTo>
                      <a:pt x="15" y="150"/>
                      <a:pt x="15" y="150"/>
                      <a:pt x="15" y="151"/>
                    </a:cubicBezTo>
                    <a:cubicBezTo>
                      <a:pt x="15" y="152"/>
                      <a:pt x="15" y="153"/>
                      <a:pt x="16" y="153"/>
                    </a:cubicBezTo>
                    <a:cubicBezTo>
                      <a:pt x="16" y="153"/>
                      <a:pt x="17" y="153"/>
                      <a:pt x="17" y="153"/>
                    </a:cubicBezTo>
                    <a:cubicBezTo>
                      <a:pt x="22" y="160"/>
                      <a:pt x="27" y="165"/>
                      <a:pt x="34" y="170"/>
                    </a:cubicBezTo>
                    <a:cubicBezTo>
                      <a:pt x="34" y="171"/>
                      <a:pt x="35" y="171"/>
                      <a:pt x="36" y="171"/>
                    </a:cubicBezTo>
                    <a:cubicBezTo>
                      <a:pt x="36" y="172"/>
                      <a:pt x="37" y="172"/>
                      <a:pt x="38" y="171"/>
                    </a:cubicBezTo>
                    <a:cubicBezTo>
                      <a:pt x="41" y="168"/>
                      <a:pt x="44" y="165"/>
                      <a:pt x="47" y="162"/>
                    </a:cubicBezTo>
                    <a:cubicBezTo>
                      <a:pt x="53" y="167"/>
                      <a:pt x="59" y="170"/>
                      <a:pt x="67" y="171"/>
                    </a:cubicBezTo>
                    <a:cubicBezTo>
                      <a:pt x="68" y="176"/>
                      <a:pt x="69" y="179"/>
                      <a:pt x="69" y="185"/>
                    </a:cubicBezTo>
                    <a:cubicBezTo>
                      <a:pt x="70" y="185"/>
                      <a:pt x="70" y="186"/>
                      <a:pt x="71" y="186"/>
                    </a:cubicBezTo>
                    <a:cubicBezTo>
                      <a:pt x="76" y="187"/>
                      <a:pt x="81" y="187"/>
                      <a:pt x="85" y="187"/>
                    </a:cubicBezTo>
                    <a:cubicBezTo>
                      <a:pt x="90" y="187"/>
                      <a:pt x="95" y="187"/>
                      <a:pt x="99" y="186"/>
                    </a:cubicBezTo>
                    <a:cubicBezTo>
                      <a:pt x="100" y="186"/>
                      <a:pt x="101" y="185"/>
                      <a:pt x="101" y="184"/>
                    </a:cubicBezTo>
                    <a:cubicBezTo>
                      <a:pt x="101" y="181"/>
                      <a:pt x="102" y="176"/>
                      <a:pt x="103" y="171"/>
                    </a:cubicBezTo>
                    <a:cubicBezTo>
                      <a:pt x="111" y="169"/>
                      <a:pt x="117" y="167"/>
                      <a:pt x="124" y="162"/>
                    </a:cubicBezTo>
                    <a:cubicBezTo>
                      <a:pt x="127" y="165"/>
                      <a:pt x="130" y="168"/>
                      <a:pt x="133" y="171"/>
                    </a:cubicBezTo>
                    <a:cubicBezTo>
                      <a:pt x="133" y="172"/>
                      <a:pt x="134" y="172"/>
                      <a:pt x="135" y="171"/>
                    </a:cubicBezTo>
                    <a:cubicBezTo>
                      <a:pt x="143" y="166"/>
                      <a:pt x="150" y="159"/>
                      <a:pt x="155" y="151"/>
                    </a:cubicBezTo>
                    <a:cubicBezTo>
                      <a:pt x="156" y="150"/>
                      <a:pt x="156" y="150"/>
                      <a:pt x="156" y="150"/>
                    </a:cubicBezTo>
                    <a:cubicBezTo>
                      <a:pt x="157" y="145"/>
                      <a:pt x="157" y="141"/>
                      <a:pt x="157" y="135"/>
                    </a:cubicBezTo>
                    <a:cubicBezTo>
                      <a:pt x="157" y="134"/>
                      <a:pt x="157" y="134"/>
                      <a:pt x="157" y="134"/>
                    </a:cubicBezTo>
                    <a:cubicBezTo>
                      <a:pt x="157" y="134"/>
                      <a:pt x="157" y="134"/>
                      <a:pt x="157" y="134"/>
                    </a:cubicBezTo>
                    <a:cubicBezTo>
                      <a:pt x="157" y="134"/>
                      <a:pt x="157" y="134"/>
                      <a:pt x="157" y="133"/>
                    </a:cubicBezTo>
                    <a:cubicBezTo>
                      <a:pt x="157" y="133"/>
                      <a:pt x="157" y="133"/>
                      <a:pt x="157" y="133"/>
                    </a:cubicBezTo>
                    <a:cubicBezTo>
                      <a:pt x="155" y="131"/>
                      <a:pt x="153" y="130"/>
                      <a:pt x="152" y="128"/>
                    </a:cubicBezTo>
                    <a:cubicBezTo>
                      <a:pt x="155" y="123"/>
                      <a:pt x="156" y="120"/>
                      <a:pt x="158" y="119"/>
                    </a:cubicBezTo>
                    <a:cubicBezTo>
                      <a:pt x="158" y="118"/>
                      <a:pt x="159" y="118"/>
                      <a:pt x="159" y="117"/>
                    </a:cubicBezTo>
                    <a:close/>
                    <a:moveTo>
                      <a:pt x="158" y="114"/>
                    </a:moveTo>
                    <a:cubicBezTo>
                      <a:pt x="158" y="114"/>
                      <a:pt x="158" y="114"/>
                      <a:pt x="158" y="114"/>
                    </a:cubicBezTo>
                    <a:cubicBezTo>
                      <a:pt x="158" y="113"/>
                      <a:pt x="158" y="112"/>
                      <a:pt x="158" y="111"/>
                    </a:cubicBezTo>
                    <a:cubicBezTo>
                      <a:pt x="159" y="108"/>
                      <a:pt x="161" y="105"/>
                      <a:pt x="162" y="102"/>
                    </a:cubicBezTo>
                    <a:cubicBezTo>
                      <a:pt x="162" y="102"/>
                      <a:pt x="163" y="101"/>
                      <a:pt x="164" y="101"/>
                    </a:cubicBezTo>
                    <a:cubicBezTo>
                      <a:pt x="163" y="105"/>
                      <a:pt x="161" y="109"/>
                      <a:pt x="160" y="113"/>
                    </a:cubicBezTo>
                    <a:cubicBezTo>
                      <a:pt x="159" y="113"/>
                      <a:pt x="159" y="113"/>
                      <a:pt x="158" y="114"/>
                    </a:cubicBezTo>
                    <a:close/>
                    <a:moveTo>
                      <a:pt x="158" y="103"/>
                    </a:moveTo>
                    <a:cubicBezTo>
                      <a:pt x="158" y="103"/>
                      <a:pt x="158" y="103"/>
                      <a:pt x="159" y="103"/>
                    </a:cubicBezTo>
                    <a:cubicBezTo>
                      <a:pt x="159" y="103"/>
                      <a:pt x="159" y="103"/>
                      <a:pt x="159" y="103"/>
                    </a:cubicBezTo>
                    <a:cubicBezTo>
                      <a:pt x="159" y="104"/>
                      <a:pt x="158" y="105"/>
                      <a:pt x="158" y="106"/>
                    </a:cubicBezTo>
                    <a:cubicBezTo>
                      <a:pt x="158" y="105"/>
                      <a:pt x="158" y="104"/>
                      <a:pt x="158" y="103"/>
                    </a:cubicBezTo>
                    <a:close/>
                    <a:moveTo>
                      <a:pt x="162" y="113"/>
                    </a:moveTo>
                    <a:cubicBezTo>
                      <a:pt x="163" y="109"/>
                      <a:pt x="165" y="105"/>
                      <a:pt x="167" y="101"/>
                    </a:cubicBezTo>
                    <a:cubicBezTo>
                      <a:pt x="167" y="101"/>
                      <a:pt x="167" y="101"/>
                      <a:pt x="167" y="101"/>
                    </a:cubicBezTo>
                    <a:cubicBezTo>
                      <a:pt x="167" y="105"/>
                      <a:pt x="167" y="109"/>
                      <a:pt x="166" y="113"/>
                    </a:cubicBezTo>
                    <a:cubicBezTo>
                      <a:pt x="165" y="113"/>
                      <a:pt x="164" y="113"/>
                      <a:pt x="163" y="113"/>
                    </a:cubicBezTo>
                    <a:cubicBezTo>
                      <a:pt x="163" y="113"/>
                      <a:pt x="162" y="113"/>
                      <a:pt x="162" y="113"/>
                    </a:cubicBezTo>
                    <a:close/>
                    <a:moveTo>
                      <a:pt x="147" y="47"/>
                    </a:moveTo>
                    <a:cubicBezTo>
                      <a:pt x="149" y="46"/>
                      <a:pt x="151" y="44"/>
                      <a:pt x="153" y="42"/>
                    </a:cubicBezTo>
                    <a:cubicBezTo>
                      <a:pt x="153" y="44"/>
                      <a:pt x="152" y="45"/>
                      <a:pt x="152" y="47"/>
                    </a:cubicBezTo>
                    <a:cubicBezTo>
                      <a:pt x="152" y="48"/>
                      <a:pt x="153" y="49"/>
                      <a:pt x="153" y="50"/>
                    </a:cubicBezTo>
                    <a:cubicBezTo>
                      <a:pt x="152" y="51"/>
                      <a:pt x="151" y="51"/>
                      <a:pt x="150" y="52"/>
                    </a:cubicBezTo>
                    <a:cubicBezTo>
                      <a:pt x="149" y="50"/>
                      <a:pt x="148" y="49"/>
                      <a:pt x="147" y="47"/>
                    </a:cubicBezTo>
                    <a:close/>
                    <a:moveTo>
                      <a:pt x="21" y="42"/>
                    </a:moveTo>
                    <a:cubicBezTo>
                      <a:pt x="21" y="42"/>
                      <a:pt x="21" y="43"/>
                      <a:pt x="22" y="43"/>
                    </a:cubicBezTo>
                    <a:cubicBezTo>
                      <a:pt x="21" y="43"/>
                      <a:pt x="21" y="44"/>
                      <a:pt x="20" y="44"/>
                    </a:cubicBezTo>
                    <a:cubicBezTo>
                      <a:pt x="20" y="44"/>
                      <a:pt x="21" y="43"/>
                      <a:pt x="21" y="42"/>
                    </a:cubicBezTo>
                    <a:close/>
                    <a:moveTo>
                      <a:pt x="20" y="51"/>
                    </a:moveTo>
                    <a:cubicBezTo>
                      <a:pt x="20" y="50"/>
                      <a:pt x="20" y="49"/>
                      <a:pt x="20" y="48"/>
                    </a:cubicBezTo>
                    <a:cubicBezTo>
                      <a:pt x="21" y="47"/>
                      <a:pt x="22" y="46"/>
                      <a:pt x="23" y="44"/>
                    </a:cubicBezTo>
                    <a:cubicBezTo>
                      <a:pt x="24" y="45"/>
                      <a:pt x="24" y="45"/>
                      <a:pt x="24" y="45"/>
                    </a:cubicBezTo>
                    <a:cubicBezTo>
                      <a:pt x="23" y="47"/>
                      <a:pt x="21" y="49"/>
                      <a:pt x="20" y="51"/>
                    </a:cubicBezTo>
                    <a:close/>
                    <a:moveTo>
                      <a:pt x="20" y="53"/>
                    </a:moveTo>
                    <a:cubicBezTo>
                      <a:pt x="22" y="51"/>
                      <a:pt x="24" y="49"/>
                      <a:pt x="26" y="47"/>
                    </a:cubicBezTo>
                    <a:cubicBezTo>
                      <a:pt x="26" y="47"/>
                      <a:pt x="26" y="47"/>
                      <a:pt x="26" y="47"/>
                    </a:cubicBezTo>
                    <a:cubicBezTo>
                      <a:pt x="25" y="50"/>
                      <a:pt x="23" y="52"/>
                      <a:pt x="22" y="55"/>
                    </a:cubicBezTo>
                    <a:cubicBezTo>
                      <a:pt x="21" y="54"/>
                      <a:pt x="21" y="54"/>
                      <a:pt x="20" y="53"/>
                    </a:cubicBezTo>
                    <a:close/>
                    <a:moveTo>
                      <a:pt x="20" y="72"/>
                    </a:moveTo>
                    <a:cubicBezTo>
                      <a:pt x="21" y="68"/>
                      <a:pt x="22" y="64"/>
                      <a:pt x="24" y="60"/>
                    </a:cubicBezTo>
                    <a:cubicBezTo>
                      <a:pt x="24" y="59"/>
                      <a:pt x="25" y="59"/>
                      <a:pt x="25" y="59"/>
                    </a:cubicBezTo>
                    <a:cubicBezTo>
                      <a:pt x="26" y="55"/>
                      <a:pt x="28" y="51"/>
                      <a:pt x="30" y="48"/>
                    </a:cubicBezTo>
                    <a:cubicBezTo>
                      <a:pt x="31" y="47"/>
                      <a:pt x="31" y="46"/>
                      <a:pt x="30" y="46"/>
                    </a:cubicBezTo>
                    <a:cubicBezTo>
                      <a:pt x="27" y="43"/>
                      <a:pt x="24" y="40"/>
                      <a:pt x="21" y="37"/>
                    </a:cubicBezTo>
                    <a:cubicBezTo>
                      <a:pt x="26" y="31"/>
                      <a:pt x="32" y="25"/>
                      <a:pt x="38" y="20"/>
                    </a:cubicBezTo>
                    <a:cubicBezTo>
                      <a:pt x="41" y="23"/>
                      <a:pt x="44" y="26"/>
                      <a:pt x="47" y="29"/>
                    </a:cubicBezTo>
                    <a:cubicBezTo>
                      <a:pt x="48" y="30"/>
                      <a:pt x="49" y="30"/>
                      <a:pt x="49" y="29"/>
                    </a:cubicBezTo>
                    <a:cubicBezTo>
                      <a:pt x="57" y="24"/>
                      <a:pt x="65" y="21"/>
                      <a:pt x="73" y="19"/>
                    </a:cubicBezTo>
                    <a:cubicBezTo>
                      <a:pt x="74" y="19"/>
                      <a:pt x="75" y="18"/>
                      <a:pt x="75" y="17"/>
                    </a:cubicBezTo>
                    <a:cubicBezTo>
                      <a:pt x="75" y="13"/>
                      <a:pt x="75" y="9"/>
                      <a:pt x="75" y="5"/>
                    </a:cubicBezTo>
                    <a:cubicBezTo>
                      <a:pt x="79" y="4"/>
                      <a:pt x="83" y="4"/>
                      <a:pt x="87" y="4"/>
                    </a:cubicBezTo>
                    <a:cubicBezTo>
                      <a:pt x="91" y="4"/>
                      <a:pt x="95" y="4"/>
                      <a:pt x="99" y="5"/>
                    </a:cubicBezTo>
                    <a:cubicBezTo>
                      <a:pt x="99" y="9"/>
                      <a:pt x="99" y="13"/>
                      <a:pt x="99" y="17"/>
                    </a:cubicBezTo>
                    <a:cubicBezTo>
                      <a:pt x="99" y="18"/>
                      <a:pt x="99" y="19"/>
                      <a:pt x="100" y="19"/>
                    </a:cubicBezTo>
                    <a:cubicBezTo>
                      <a:pt x="109" y="21"/>
                      <a:pt x="117" y="24"/>
                      <a:pt x="124" y="29"/>
                    </a:cubicBezTo>
                    <a:cubicBezTo>
                      <a:pt x="125" y="30"/>
                      <a:pt x="126" y="30"/>
                      <a:pt x="127" y="29"/>
                    </a:cubicBezTo>
                    <a:cubicBezTo>
                      <a:pt x="130" y="26"/>
                      <a:pt x="133" y="23"/>
                      <a:pt x="136" y="20"/>
                    </a:cubicBezTo>
                    <a:cubicBezTo>
                      <a:pt x="136" y="20"/>
                      <a:pt x="137" y="21"/>
                      <a:pt x="138" y="22"/>
                    </a:cubicBezTo>
                    <a:cubicBezTo>
                      <a:pt x="141" y="24"/>
                      <a:pt x="143" y="26"/>
                      <a:pt x="145" y="28"/>
                    </a:cubicBezTo>
                    <a:cubicBezTo>
                      <a:pt x="147" y="30"/>
                      <a:pt x="149" y="32"/>
                      <a:pt x="149" y="33"/>
                    </a:cubicBezTo>
                    <a:cubicBezTo>
                      <a:pt x="150" y="34"/>
                      <a:pt x="151" y="35"/>
                      <a:pt x="152" y="36"/>
                    </a:cubicBezTo>
                    <a:cubicBezTo>
                      <a:pt x="152" y="37"/>
                      <a:pt x="152" y="37"/>
                      <a:pt x="152" y="37"/>
                    </a:cubicBezTo>
                    <a:cubicBezTo>
                      <a:pt x="149" y="40"/>
                      <a:pt x="146" y="43"/>
                      <a:pt x="144" y="46"/>
                    </a:cubicBezTo>
                    <a:cubicBezTo>
                      <a:pt x="143" y="46"/>
                      <a:pt x="143" y="47"/>
                      <a:pt x="143" y="48"/>
                    </a:cubicBezTo>
                    <a:cubicBezTo>
                      <a:pt x="148" y="56"/>
                      <a:pt x="152" y="64"/>
                      <a:pt x="153" y="72"/>
                    </a:cubicBezTo>
                    <a:cubicBezTo>
                      <a:pt x="154" y="73"/>
                      <a:pt x="154" y="74"/>
                      <a:pt x="155" y="74"/>
                    </a:cubicBezTo>
                    <a:cubicBezTo>
                      <a:pt x="159" y="74"/>
                      <a:pt x="164" y="74"/>
                      <a:pt x="168" y="74"/>
                    </a:cubicBezTo>
                    <a:cubicBezTo>
                      <a:pt x="168" y="78"/>
                      <a:pt x="169" y="82"/>
                      <a:pt x="169" y="86"/>
                    </a:cubicBezTo>
                    <a:cubicBezTo>
                      <a:pt x="169" y="90"/>
                      <a:pt x="168" y="94"/>
                      <a:pt x="168" y="97"/>
                    </a:cubicBezTo>
                    <a:cubicBezTo>
                      <a:pt x="167" y="97"/>
                      <a:pt x="167" y="97"/>
                      <a:pt x="166" y="97"/>
                    </a:cubicBezTo>
                    <a:cubicBezTo>
                      <a:pt x="162" y="97"/>
                      <a:pt x="159" y="98"/>
                      <a:pt x="156" y="100"/>
                    </a:cubicBezTo>
                    <a:cubicBezTo>
                      <a:pt x="155" y="101"/>
                      <a:pt x="153" y="102"/>
                      <a:pt x="152" y="104"/>
                    </a:cubicBezTo>
                    <a:cubicBezTo>
                      <a:pt x="149" y="109"/>
                      <a:pt x="149" y="116"/>
                      <a:pt x="144" y="123"/>
                    </a:cubicBezTo>
                    <a:cubicBezTo>
                      <a:pt x="143" y="124"/>
                      <a:pt x="143" y="125"/>
                      <a:pt x="144" y="126"/>
                    </a:cubicBezTo>
                    <a:cubicBezTo>
                      <a:pt x="147" y="129"/>
                      <a:pt x="150" y="132"/>
                      <a:pt x="153" y="135"/>
                    </a:cubicBezTo>
                    <a:cubicBezTo>
                      <a:pt x="148" y="141"/>
                      <a:pt x="142" y="147"/>
                      <a:pt x="136" y="151"/>
                    </a:cubicBezTo>
                    <a:cubicBezTo>
                      <a:pt x="133" y="148"/>
                      <a:pt x="130" y="146"/>
                      <a:pt x="127" y="143"/>
                    </a:cubicBezTo>
                    <a:cubicBezTo>
                      <a:pt x="126" y="142"/>
                      <a:pt x="125" y="142"/>
                      <a:pt x="125" y="142"/>
                    </a:cubicBezTo>
                    <a:cubicBezTo>
                      <a:pt x="117" y="147"/>
                      <a:pt x="109" y="151"/>
                      <a:pt x="100" y="153"/>
                    </a:cubicBezTo>
                    <a:cubicBezTo>
                      <a:pt x="99" y="153"/>
                      <a:pt x="99" y="154"/>
                      <a:pt x="99" y="155"/>
                    </a:cubicBezTo>
                    <a:cubicBezTo>
                      <a:pt x="99" y="159"/>
                      <a:pt x="99" y="163"/>
                      <a:pt x="99" y="167"/>
                    </a:cubicBezTo>
                    <a:cubicBezTo>
                      <a:pt x="95" y="167"/>
                      <a:pt x="91" y="168"/>
                      <a:pt x="87" y="168"/>
                    </a:cubicBezTo>
                    <a:cubicBezTo>
                      <a:pt x="83" y="168"/>
                      <a:pt x="79" y="167"/>
                      <a:pt x="75" y="167"/>
                    </a:cubicBezTo>
                    <a:cubicBezTo>
                      <a:pt x="75" y="163"/>
                      <a:pt x="75" y="159"/>
                      <a:pt x="75" y="155"/>
                    </a:cubicBezTo>
                    <a:cubicBezTo>
                      <a:pt x="75" y="154"/>
                      <a:pt x="74" y="153"/>
                      <a:pt x="73" y="153"/>
                    </a:cubicBezTo>
                    <a:cubicBezTo>
                      <a:pt x="65" y="151"/>
                      <a:pt x="57" y="147"/>
                      <a:pt x="49" y="142"/>
                    </a:cubicBezTo>
                    <a:cubicBezTo>
                      <a:pt x="48" y="142"/>
                      <a:pt x="47" y="142"/>
                      <a:pt x="47" y="143"/>
                    </a:cubicBezTo>
                    <a:cubicBezTo>
                      <a:pt x="44" y="146"/>
                      <a:pt x="41" y="148"/>
                      <a:pt x="38" y="151"/>
                    </a:cubicBezTo>
                    <a:cubicBezTo>
                      <a:pt x="31" y="147"/>
                      <a:pt x="26" y="141"/>
                      <a:pt x="21" y="135"/>
                    </a:cubicBezTo>
                    <a:cubicBezTo>
                      <a:pt x="24" y="132"/>
                      <a:pt x="27" y="129"/>
                      <a:pt x="30" y="126"/>
                    </a:cubicBezTo>
                    <a:cubicBezTo>
                      <a:pt x="31" y="125"/>
                      <a:pt x="31" y="124"/>
                      <a:pt x="30" y="123"/>
                    </a:cubicBezTo>
                    <a:cubicBezTo>
                      <a:pt x="25" y="116"/>
                      <a:pt x="22" y="108"/>
                      <a:pt x="20" y="99"/>
                    </a:cubicBezTo>
                    <a:cubicBezTo>
                      <a:pt x="20" y="98"/>
                      <a:pt x="19" y="97"/>
                      <a:pt x="18" y="97"/>
                    </a:cubicBezTo>
                    <a:cubicBezTo>
                      <a:pt x="14" y="97"/>
                      <a:pt x="10" y="97"/>
                      <a:pt x="6" y="97"/>
                    </a:cubicBezTo>
                    <a:cubicBezTo>
                      <a:pt x="5" y="94"/>
                      <a:pt x="5" y="90"/>
                      <a:pt x="5" y="86"/>
                    </a:cubicBezTo>
                    <a:cubicBezTo>
                      <a:pt x="5" y="82"/>
                      <a:pt x="5" y="78"/>
                      <a:pt x="6" y="74"/>
                    </a:cubicBezTo>
                    <a:cubicBezTo>
                      <a:pt x="10" y="74"/>
                      <a:pt x="14" y="74"/>
                      <a:pt x="18" y="74"/>
                    </a:cubicBezTo>
                    <a:cubicBezTo>
                      <a:pt x="19" y="74"/>
                      <a:pt x="20" y="73"/>
                      <a:pt x="20" y="72"/>
                    </a:cubicBezTo>
                    <a:close/>
                    <a:moveTo>
                      <a:pt x="152" y="149"/>
                    </a:moveTo>
                    <a:cubicBezTo>
                      <a:pt x="150" y="151"/>
                      <a:pt x="149" y="153"/>
                      <a:pt x="147" y="155"/>
                    </a:cubicBezTo>
                    <a:cubicBezTo>
                      <a:pt x="148" y="151"/>
                      <a:pt x="150" y="147"/>
                      <a:pt x="151" y="143"/>
                    </a:cubicBezTo>
                    <a:cubicBezTo>
                      <a:pt x="152" y="142"/>
                      <a:pt x="152" y="142"/>
                      <a:pt x="153" y="141"/>
                    </a:cubicBezTo>
                    <a:cubicBezTo>
                      <a:pt x="152" y="144"/>
                      <a:pt x="152" y="146"/>
                      <a:pt x="152" y="149"/>
                    </a:cubicBezTo>
                    <a:close/>
                    <a:moveTo>
                      <a:pt x="140" y="163"/>
                    </a:moveTo>
                    <a:cubicBezTo>
                      <a:pt x="141" y="158"/>
                      <a:pt x="143" y="154"/>
                      <a:pt x="144" y="150"/>
                    </a:cubicBezTo>
                    <a:cubicBezTo>
                      <a:pt x="145" y="149"/>
                      <a:pt x="147" y="148"/>
                      <a:pt x="148" y="146"/>
                    </a:cubicBezTo>
                    <a:cubicBezTo>
                      <a:pt x="147" y="150"/>
                      <a:pt x="145" y="154"/>
                      <a:pt x="144" y="158"/>
                    </a:cubicBezTo>
                    <a:cubicBezTo>
                      <a:pt x="143" y="160"/>
                      <a:pt x="141" y="161"/>
                      <a:pt x="140" y="163"/>
                    </a:cubicBezTo>
                    <a:close/>
                    <a:moveTo>
                      <a:pt x="127" y="160"/>
                    </a:moveTo>
                    <a:cubicBezTo>
                      <a:pt x="129" y="158"/>
                      <a:pt x="130" y="155"/>
                      <a:pt x="131" y="152"/>
                    </a:cubicBezTo>
                    <a:cubicBezTo>
                      <a:pt x="131" y="153"/>
                      <a:pt x="132" y="153"/>
                      <a:pt x="132" y="154"/>
                    </a:cubicBezTo>
                    <a:cubicBezTo>
                      <a:pt x="132" y="154"/>
                      <a:pt x="132" y="154"/>
                      <a:pt x="132" y="154"/>
                    </a:cubicBezTo>
                    <a:cubicBezTo>
                      <a:pt x="131" y="156"/>
                      <a:pt x="130" y="159"/>
                      <a:pt x="129" y="161"/>
                    </a:cubicBezTo>
                    <a:cubicBezTo>
                      <a:pt x="128" y="161"/>
                      <a:pt x="128" y="160"/>
                      <a:pt x="127" y="160"/>
                    </a:cubicBezTo>
                    <a:close/>
                    <a:moveTo>
                      <a:pt x="103" y="167"/>
                    </a:moveTo>
                    <a:cubicBezTo>
                      <a:pt x="103" y="166"/>
                      <a:pt x="103" y="164"/>
                      <a:pt x="103" y="163"/>
                    </a:cubicBezTo>
                    <a:cubicBezTo>
                      <a:pt x="104" y="160"/>
                      <a:pt x="106" y="158"/>
                      <a:pt x="108" y="155"/>
                    </a:cubicBezTo>
                    <a:cubicBezTo>
                      <a:pt x="109" y="154"/>
                      <a:pt x="110" y="154"/>
                      <a:pt x="110" y="154"/>
                    </a:cubicBezTo>
                    <a:cubicBezTo>
                      <a:pt x="108" y="158"/>
                      <a:pt x="106" y="162"/>
                      <a:pt x="104" y="166"/>
                    </a:cubicBezTo>
                    <a:cubicBezTo>
                      <a:pt x="104" y="166"/>
                      <a:pt x="103" y="167"/>
                      <a:pt x="103" y="167"/>
                    </a:cubicBezTo>
                    <a:close/>
                    <a:moveTo>
                      <a:pt x="97" y="182"/>
                    </a:moveTo>
                    <a:cubicBezTo>
                      <a:pt x="96" y="183"/>
                      <a:pt x="95" y="183"/>
                      <a:pt x="95" y="183"/>
                    </a:cubicBezTo>
                    <a:cubicBezTo>
                      <a:pt x="96" y="180"/>
                      <a:pt x="97" y="177"/>
                      <a:pt x="98" y="174"/>
                    </a:cubicBezTo>
                    <a:cubicBezTo>
                      <a:pt x="98" y="177"/>
                      <a:pt x="97" y="180"/>
                      <a:pt x="97" y="182"/>
                    </a:cubicBezTo>
                    <a:close/>
                    <a:moveTo>
                      <a:pt x="98" y="171"/>
                    </a:moveTo>
                    <a:cubicBezTo>
                      <a:pt x="96" y="175"/>
                      <a:pt x="94" y="179"/>
                      <a:pt x="92" y="183"/>
                    </a:cubicBezTo>
                    <a:cubicBezTo>
                      <a:pt x="91" y="183"/>
                      <a:pt x="90" y="183"/>
                      <a:pt x="89" y="183"/>
                    </a:cubicBezTo>
                    <a:cubicBezTo>
                      <a:pt x="90" y="179"/>
                      <a:pt x="92" y="175"/>
                      <a:pt x="93" y="172"/>
                    </a:cubicBezTo>
                    <a:cubicBezTo>
                      <a:pt x="95" y="171"/>
                      <a:pt x="96" y="171"/>
                      <a:pt x="98" y="171"/>
                    </a:cubicBezTo>
                    <a:close/>
                    <a:moveTo>
                      <a:pt x="103" y="156"/>
                    </a:moveTo>
                    <a:cubicBezTo>
                      <a:pt x="103" y="156"/>
                      <a:pt x="104" y="156"/>
                      <a:pt x="105" y="155"/>
                    </a:cubicBezTo>
                    <a:cubicBezTo>
                      <a:pt x="104" y="157"/>
                      <a:pt x="103" y="158"/>
                      <a:pt x="103" y="159"/>
                    </a:cubicBezTo>
                    <a:cubicBezTo>
                      <a:pt x="103" y="158"/>
                      <a:pt x="103" y="157"/>
                      <a:pt x="103" y="156"/>
                    </a:cubicBezTo>
                    <a:close/>
                    <a:moveTo>
                      <a:pt x="113" y="153"/>
                    </a:moveTo>
                    <a:cubicBezTo>
                      <a:pt x="115" y="152"/>
                      <a:pt x="116" y="152"/>
                      <a:pt x="118" y="151"/>
                    </a:cubicBezTo>
                    <a:cubicBezTo>
                      <a:pt x="116" y="155"/>
                      <a:pt x="114" y="159"/>
                      <a:pt x="113" y="164"/>
                    </a:cubicBezTo>
                    <a:cubicBezTo>
                      <a:pt x="111" y="164"/>
                      <a:pt x="109" y="165"/>
                      <a:pt x="107" y="166"/>
                    </a:cubicBezTo>
                    <a:cubicBezTo>
                      <a:pt x="109" y="161"/>
                      <a:pt x="111" y="157"/>
                      <a:pt x="113" y="153"/>
                    </a:cubicBezTo>
                    <a:close/>
                    <a:moveTo>
                      <a:pt x="120" y="150"/>
                    </a:moveTo>
                    <a:cubicBezTo>
                      <a:pt x="121" y="149"/>
                      <a:pt x="122" y="148"/>
                      <a:pt x="123" y="148"/>
                    </a:cubicBezTo>
                    <a:cubicBezTo>
                      <a:pt x="122" y="152"/>
                      <a:pt x="120" y="157"/>
                      <a:pt x="118" y="161"/>
                    </a:cubicBezTo>
                    <a:cubicBezTo>
                      <a:pt x="117" y="161"/>
                      <a:pt x="116" y="162"/>
                      <a:pt x="115" y="162"/>
                    </a:cubicBezTo>
                    <a:cubicBezTo>
                      <a:pt x="117" y="158"/>
                      <a:pt x="119" y="154"/>
                      <a:pt x="120" y="150"/>
                    </a:cubicBezTo>
                    <a:close/>
                    <a:moveTo>
                      <a:pt x="127" y="148"/>
                    </a:moveTo>
                    <a:cubicBezTo>
                      <a:pt x="128" y="149"/>
                      <a:pt x="129" y="150"/>
                      <a:pt x="130" y="151"/>
                    </a:cubicBezTo>
                    <a:cubicBezTo>
                      <a:pt x="129" y="153"/>
                      <a:pt x="128" y="155"/>
                      <a:pt x="127" y="157"/>
                    </a:cubicBezTo>
                    <a:cubicBezTo>
                      <a:pt x="127" y="154"/>
                      <a:pt x="127" y="151"/>
                      <a:pt x="127" y="148"/>
                    </a:cubicBezTo>
                    <a:close/>
                    <a:moveTo>
                      <a:pt x="123" y="155"/>
                    </a:moveTo>
                    <a:cubicBezTo>
                      <a:pt x="123" y="156"/>
                      <a:pt x="123" y="157"/>
                      <a:pt x="122" y="158"/>
                    </a:cubicBezTo>
                    <a:cubicBezTo>
                      <a:pt x="122" y="159"/>
                      <a:pt x="121" y="159"/>
                      <a:pt x="121" y="159"/>
                    </a:cubicBezTo>
                    <a:cubicBezTo>
                      <a:pt x="122" y="158"/>
                      <a:pt x="122" y="156"/>
                      <a:pt x="123" y="155"/>
                    </a:cubicBezTo>
                    <a:close/>
                    <a:moveTo>
                      <a:pt x="133" y="157"/>
                    </a:moveTo>
                    <a:cubicBezTo>
                      <a:pt x="132" y="160"/>
                      <a:pt x="132" y="162"/>
                      <a:pt x="132" y="165"/>
                    </a:cubicBezTo>
                    <a:cubicBezTo>
                      <a:pt x="131" y="164"/>
                      <a:pt x="131" y="163"/>
                      <a:pt x="130" y="163"/>
                    </a:cubicBezTo>
                    <a:cubicBezTo>
                      <a:pt x="131" y="161"/>
                      <a:pt x="132" y="159"/>
                      <a:pt x="133" y="157"/>
                    </a:cubicBezTo>
                    <a:close/>
                    <a:moveTo>
                      <a:pt x="137" y="156"/>
                    </a:moveTo>
                    <a:cubicBezTo>
                      <a:pt x="138" y="155"/>
                      <a:pt x="140" y="153"/>
                      <a:pt x="141" y="152"/>
                    </a:cubicBezTo>
                    <a:cubicBezTo>
                      <a:pt x="140" y="157"/>
                      <a:pt x="138" y="161"/>
                      <a:pt x="137" y="165"/>
                    </a:cubicBezTo>
                    <a:cubicBezTo>
                      <a:pt x="137" y="165"/>
                      <a:pt x="136" y="165"/>
                      <a:pt x="136" y="166"/>
                    </a:cubicBezTo>
                    <a:cubicBezTo>
                      <a:pt x="136" y="162"/>
                      <a:pt x="136" y="159"/>
                      <a:pt x="137" y="156"/>
                    </a:cubicBezTo>
                    <a:close/>
                    <a:moveTo>
                      <a:pt x="62" y="166"/>
                    </a:moveTo>
                    <a:cubicBezTo>
                      <a:pt x="61" y="165"/>
                      <a:pt x="60" y="165"/>
                      <a:pt x="59" y="164"/>
                    </a:cubicBezTo>
                    <a:cubicBezTo>
                      <a:pt x="61" y="161"/>
                      <a:pt x="64" y="158"/>
                      <a:pt x="67" y="155"/>
                    </a:cubicBezTo>
                    <a:cubicBezTo>
                      <a:pt x="68" y="155"/>
                      <a:pt x="69" y="156"/>
                      <a:pt x="70" y="156"/>
                    </a:cubicBezTo>
                    <a:cubicBezTo>
                      <a:pt x="68" y="159"/>
                      <a:pt x="65" y="163"/>
                      <a:pt x="62" y="166"/>
                    </a:cubicBezTo>
                    <a:close/>
                    <a:moveTo>
                      <a:pt x="55" y="162"/>
                    </a:moveTo>
                    <a:cubicBezTo>
                      <a:pt x="57" y="159"/>
                      <a:pt x="59" y="156"/>
                      <a:pt x="62" y="153"/>
                    </a:cubicBezTo>
                    <a:cubicBezTo>
                      <a:pt x="63" y="154"/>
                      <a:pt x="64" y="154"/>
                      <a:pt x="65" y="154"/>
                    </a:cubicBezTo>
                    <a:cubicBezTo>
                      <a:pt x="62" y="157"/>
                      <a:pt x="59" y="160"/>
                      <a:pt x="57" y="164"/>
                    </a:cubicBezTo>
                    <a:cubicBezTo>
                      <a:pt x="56" y="163"/>
                      <a:pt x="55" y="163"/>
                      <a:pt x="55" y="162"/>
                    </a:cubicBezTo>
                    <a:close/>
                    <a:moveTo>
                      <a:pt x="51" y="160"/>
                    </a:moveTo>
                    <a:cubicBezTo>
                      <a:pt x="53" y="157"/>
                      <a:pt x="55" y="154"/>
                      <a:pt x="57" y="152"/>
                    </a:cubicBezTo>
                    <a:cubicBezTo>
                      <a:pt x="57" y="151"/>
                      <a:pt x="57" y="151"/>
                      <a:pt x="57" y="151"/>
                    </a:cubicBezTo>
                    <a:cubicBezTo>
                      <a:pt x="58" y="152"/>
                      <a:pt x="59" y="152"/>
                      <a:pt x="60" y="153"/>
                    </a:cubicBezTo>
                    <a:cubicBezTo>
                      <a:pt x="57" y="155"/>
                      <a:pt x="55" y="158"/>
                      <a:pt x="53" y="161"/>
                    </a:cubicBezTo>
                    <a:cubicBezTo>
                      <a:pt x="52" y="161"/>
                      <a:pt x="51" y="160"/>
                      <a:pt x="51" y="160"/>
                    </a:cubicBezTo>
                    <a:close/>
                    <a:moveTo>
                      <a:pt x="51" y="148"/>
                    </a:moveTo>
                    <a:cubicBezTo>
                      <a:pt x="51" y="149"/>
                      <a:pt x="50" y="150"/>
                      <a:pt x="49" y="151"/>
                    </a:cubicBezTo>
                    <a:cubicBezTo>
                      <a:pt x="49" y="150"/>
                      <a:pt x="49" y="149"/>
                      <a:pt x="50" y="147"/>
                    </a:cubicBezTo>
                    <a:cubicBezTo>
                      <a:pt x="50" y="148"/>
                      <a:pt x="51" y="148"/>
                      <a:pt x="51" y="148"/>
                    </a:cubicBezTo>
                    <a:close/>
                    <a:moveTo>
                      <a:pt x="49" y="159"/>
                    </a:moveTo>
                    <a:cubicBezTo>
                      <a:pt x="49" y="157"/>
                      <a:pt x="49" y="156"/>
                      <a:pt x="49" y="155"/>
                    </a:cubicBezTo>
                    <a:cubicBezTo>
                      <a:pt x="50" y="153"/>
                      <a:pt x="52" y="151"/>
                      <a:pt x="53" y="149"/>
                    </a:cubicBezTo>
                    <a:cubicBezTo>
                      <a:pt x="54" y="150"/>
                      <a:pt x="54" y="150"/>
                      <a:pt x="55" y="151"/>
                    </a:cubicBezTo>
                    <a:cubicBezTo>
                      <a:pt x="53" y="153"/>
                      <a:pt x="51" y="156"/>
                      <a:pt x="49" y="159"/>
                    </a:cubicBezTo>
                    <a:close/>
                    <a:moveTo>
                      <a:pt x="79" y="171"/>
                    </a:moveTo>
                    <a:cubicBezTo>
                      <a:pt x="78" y="175"/>
                      <a:pt x="76" y="178"/>
                      <a:pt x="75" y="181"/>
                    </a:cubicBezTo>
                    <a:cubicBezTo>
                      <a:pt x="75" y="178"/>
                      <a:pt x="75" y="175"/>
                      <a:pt x="75" y="171"/>
                    </a:cubicBezTo>
                    <a:cubicBezTo>
                      <a:pt x="77" y="171"/>
                      <a:pt x="78" y="171"/>
                      <a:pt x="79" y="171"/>
                    </a:cubicBezTo>
                    <a:close/>
                    <a:moveTo>
                      <a:pt x="81" y="172"/>
                    </a:moveTo>
                    <a:cubicBezTo>
                      <a:pt x="83" y="172"/>
                      <a:pt x="84" y="172"/>
                      <a:pt x="85" y="172"/>
                    </a:cubicBezTo>
                    <a:cubicBezTo>
                      <a:pt x="83" y="175"/>
                      <a:pt x="82" y="179"/>
                      <a:pt x="80" y="183"/>
                    </a:cubicBezTo>
                    <a:cubicBezTo>
                      <a:pt x="79" y="183"/>
                      <a:pt x="78" y="183"/>
                      <a:pt x="76" y="183"/>
                    </a:cubicBezTo>
                    <a:cubicBezTo>
                      <a:pt x="78" y="179"/>
                      <a:pt x="80" y="175"/>
                      <a:pt x="81" y="172"/>
                    </a:cubicBezTo>
                    <a:close/>
                    <a:moveTo>
                      <a:pt x="36" y="155"/>
                    </a:moveTo>
                    <a:cubicBezTo>
                      <a:pt x="35" y="158"/>
                      <a:pt x="34" y="161"/>
                      <a:pt x="34" y="165"/>
                    </a:cubicBezTo>
                    <a:cubicBezTo>
                      <a:pt x="33" y="164"/>
                      <a:pt x="32" y="164"/>
                      <a:pt x="31" y="163"/>
                    </a:cubicBezTo>
                    <a:cubicBezTo>
                      <a:pt x="32" y="160"/>
                      <a:pt x="34" y="157"/>
                      <a:pt x="36" y="155"/>
                    </a:cubicBezTo>
                    <a:close/>
                    <a:moveTo>
                      <a:pt x="21" y="153"/>
                    </a:moveTo>
                    <a:cubicBezTo>
                      <a:pt x="23" y="151"/>
                      <a:pt x="24" y="148"/>
                      <a:pt x="26" y="146"/>
                    </a:cubicBezTo>
                    <a:cubicBezTo>
                      <a:pt x="26" y="147"/>
                      <a:pt x="27" y="147"/>
                      <a:pt x="27" y="148"/>
                    </a:cubicBezTo>
                    <a:cubicBezTo>
                      <a:pt x="26" y="150"/>
                      <a:pt x="24" y="152"/>
                      <a:pt x="23" y="154"/>
                    </a:cubicBezTo>
                    <a:cubicBezTo>
                      <a:pt x="22" y="154"/>
                      <a:pt x="22" y="153"/>
                      <a:pt x="21" y="153"/>
                    </a:cubicBezTo>
                    <a:close/>
                    <a:moveTo>
                      <a:pt x="4" y="101"/>
                    </a:moveTo>
                    <a:cubicBezTo>
                      <a:pt x="4" y="101"/>
                      <a:pt x="4" y="101"/>
                      <a:pt x="4" y="101"/>
                    </a:cubicBezTo>
                    <a:cubicBezTo>
                      <a:pt x="5" y="101"/>
                      <a:pt x="6" y="101"/>
                      <a:pt x="7" y="101"/>
                    </a:cubicBezTo>
                    <a:cubicBezTo>
                      <a:pt x="6" y="104"/>
                      <a:pt x="5" y="106"/>
                      <a:pt x="4" y="108"/>
                    </a:cubicBezTo>
                    <a:cubicBezTo>
                      <a:pt x="4" y="106"/>
                      <a:pt x="4" y="104"/>
                      <a:pt x="4" y="101"/>
                    </a:cubicBezTo>
                    <a:close/>
                    <a:moveTo>
                      <a:pt x="4" y="112"/>
                    </a:moveTo>
                    <a:cubicBezTo>
                      <a:pt x="6" y="109"/>
                      <a:pt x="7" y="105"/>
                      <a:pt x="9" y="101"/>
                    </a:cubicBezTo>
                    <a:cubicBezTo>
                      <a:pt x="10" y="101"/>
                      <a:pt x="12" y="101"/>
                      <a:pt x="13" y="101"/>
                    </a:cubicBezTo>
                    <a:cubicBezTo>
                      <a:pt x="11" y="105"/>
                      <a:pt x="10" y="109"/>
                      <a:pt x="8" y="113"/>
                    </a:cubicBezTo>
                    <a:cubicBezTo>
                      <a:pt x="7" y="113"/>
                      <a:pt x="6" y="113"/>
                      <a:pt x="4" y="113"/>
                    </a:cubicBezTo>
                    <a:cubicBezTo>
                      <a:pt x="4" y="113"/>
                      <a:pt x="4" y="113"/>
                      <a:pt x="4" y="112"/>
                    </a:cubicBezTo>
                    <a:close/>
                    <a:moveTo>
                      <a:pt x="15" y="102"/>
                    </a:moveTo>
                    <a:cubicBezTo>
                      <a:pt x="15" y="104"/>
                      <a:pt x="15" y="106"/>
                      <a:pt x="15" y="108"/>
                    </a:cubicBezTo>
                    <a:cubicBezTo>
                      <a:pt x="14" y="110"/>
                      <a:pt x="14" y="111"/>
                      <a:pt x="13" y="113"/>
                    </a:cubicBezTo>
                    <a:cubicBezTo>
                      <a:pt x="12" y="113"/>
                      <a:pt x="11" y="113"/>
                      <a:pt x="11" y="113"/>
                    </a:cubicBezTo>
                    <a:cubicBezTo>
                      <a:pt x="12" y="109"/>
                      <a:pt x="14" y="105"/>
                      <a:pt x="15" y="102"/>
                    </a:cubicBezTo>
                    <a:close/>
                    <a:moveTo>
                      <a:pt x="19" y="116"/>
                    </a:moveTo>
                    <a:cubicBezTo>
                      <a:pt x="19" y="114"/>
                      <a:pt x="19" y="112"/>
                      <a:pt x="19" y="110"/>
                    </a:cubicBezTo>
                    <a:cubicBezTo>
                      <a:pt x="19" y="111"/>
                      <a:pt x="20" y="112"/>
                      <a:pt x="21" y="114"/>
                    </a:cubicBezTo>
                    <a:cubicBezTo>
                      <a:pt x="20" y="115"/>
                      <a:pt x="20" y="116"/>
                      <a:pt x="19" y="118"/>
                    </a:cubicBezTo>
                    <a:cubicBezTo>
                      <a:pt x="19" y="117"/>
                      <a:pt x="19" y="116"/>
                      <a:pt x="19" y="116"/>
                    </a:cubicBezTo>
                    <a:close/>
                    <a:moveTo>
                      <a:pt x="22" y="116"/>
                    </a:moveTo>
                    <a:cubicBezTo>
                      <a:pt x="22" y="118"/>
                      <a:pt x="23" y="119"/>
                      <a:pt x="24" y="120"/>
                    </a:cubicBezTo>
                    <a:cubicBezTo>
                      <a:pt x="23" y="122"/>
                      <a:pt x="22" y="124"/>
                      <a:pt x="22" y="126"/>
                    </a:cubicBezTo>
                    <a:cubicBezTo>
                      <a:pt x="21" y="124"/>
                      <a:pt x="21" y="123"/>
                      <a:pt x="20" y="121"/>
                    </a:cubicBezTo>
                    <a:cubicBezTo>
                      <a:pt x="21" y="120"/>
                      <a:pt x="21" y="118"/>
                      <a:pt x="22" y="116"/>
                    </a:cubicBezTo>
                    <a:close/>
                    <a:moveTo>
                      <a:pt x="26" y="124"/>
                    </a:moveTo>
                    <a:cubicBezTo>
                      <a:pt x="25" y="125"/>
                      <a:pt x="25" y="126"/>
                      <a:pt x="24" y="126"/>
                    </a:cubicBezTo>
                    <a:cubicBezTo>
                      <a:pt x="24" y="125"/>
                      <a:pt x="25" y="124"/>
                      <a:pt x="25" y="123"/>
                    </a:cubicBezTo>
                    <a:cubicBezTo>
                      <a:pt x="25" y="123"/>
                      <a:pt x="26" y="124"/>
                      <a:pt x="26" y="124"/>
                    </a:cubicBezTo>
                    <a:close/>
                    <a:moveTo>
                      <a:pt x="20" y="140"/>
                    </a:moveTo>
                    <a:cubicBezTo>
                      <a:pt x="21" y="141"/>
                      <a:pt x="21" y="141"/>
                      <a:pt x="22" y="142"/>
                    </a:cubicBezTo>
                    <a:cubicBezTo>
                      <a:pt x="21" y="143"/>
                      <a:pt x="20" y="144"/>
                      <a:pt x="20" y="145"/>
                    </a:cubicBezTo>
                    <a:cubicBezTo>
                      <a:pt x="20" y="143"/>
                      <a:pt x="20" y="142"/>
                      <a:pt x="20" y="140"/>
                    </a:cubicBezTo>
                    <a:close/>
                    <a:moveTo>
                      <a:pt x="19" y="150"/>
                    </a:moveTo>
                    <a:cubicBezTo>
                      <a:pt x="20" y="148"/>
                      <a:pt x="22" y="145"/>
                      <a:pt x="23" y="143"/>
                    </a:cubicBezTo>
                    <a:cubicBezTo>
                      <a:pt x="23" y="144"/>
                      <a:pt x="24" y="144"/>
                      <a:pt x="24" y="145"/>
                    </a:cubicBezTo>
                    <a:cubicBezTo>
                      <a:pt x="23" y="147"/>
                      <a:pt x="22" y="149"/>
                      <a:pt x="20" y="151"/>
                    </a:cubicBezTo>
                    <a:cubicBezTo>
                      <a:pt x="20" y="151"/>
                      <a:pt x="19" y="150"/>
                      <a:pt x="19" y="150"/>
                    </a:cubicBezTo>
                    <a:close/>
                    <a:moveTo>
                      <a:pt x="24" y="156"/>
                    </a:moveTo>
                    <a:cubicBezTo>
                      <a:pt x="26" y="154"/>
                      <a:pt x="27" y="151"/>
                      <a:pt x="29" y="149"/>
                    </a:cubicBezTo>
                    <a:cubicBezTo>
                      <a:pt x="29" y="149"/>
                      <a:pt x="30" y="150"/>
                      <a:pt x="30" y="150"/>
                    </a:cubicBezTo>
                    <a:cubicBezTo>
                      <a:pt x="29" y="153"/>
                      <a:pt x="27" y="155"/>
                      <a:pt x="26" y="158"/>
                    </a:cubicBezTo>
                    <a:cubicBezTo>
                      <a:pt x="25" y="157"/>
                      <a:pt x="25" y="156"/>
                      <a:pt x="24" y="156"/>
                    </a:cubicBezTo>
                    <a:close/>
                    <a:moveTo>
                      <a:pt x="27" y="159"/>
                    </a:moveTo>
                    <a:cubicBezTo>
                      <a:pt x="29" y="157"/>
                      <a:pt x="30" y="154"/>
                      <a:pt x="32" y="152"/>
                    </a:cubicBezTo>
                    <a:cubicBezTo>
                      <a:pt x="32" y="152"/>
                      <a:pt x="33" y="153"/>
                      <a:pt x="34" y="153"/>
                    </a:cubicBezTo>
                    <a:cubicBezTo>
                      <a:pt x="32" y="156"/>
                      <a:pt x="31" y="159"/>
                      <a:pt x="29" y="161"/>
                    </a:cubicBezTo>
                    <a:cubicBezTo>
                      <a:pt x="29" y="161"/>
                      <a:pt x="28" y="160"/>
                      <a:pt x="27" y="159"/>
                    </a:cubicBezTo>
                    <a:close/>
                    <a:moveTo>
                      <a:pt x="38" y="166"/>
                    </a:moveTo>
                    <a:cubicBezTo>
                      <a:pt x="38" y="162"/>
                      <a:pt x="39" y="159"/>
                      <a:pt x="39" y="155"/>
                    </a:cubicBezTo>
                    <a:cubicBezTo>
                      <a:pt x="41" y="153"/>
                      <a:pt x="43" y="151"/>
                      <a:pt x="45" y="149"/>
                    </a:cubicBezTo>
                    <a:cubicBezTo>
                      <a:pt x="45" y="152"/>
                      <a:pt x="45" y="155"/>
                      <a:pt x="45" y="158"/>
                    </a:cubicBezTo>
                    <a:cubicBezTo>
                      <a:pt x="42" y="161"/>
                      <a:pt x="40" y="163"/>
                      <a:pt x="38" y="166"/>
                    </a:cubicBezTo>
                    <a:close/>
                    <a:moveTo>
                      <a:pt x="70" y="168"/>
                    </a:moveTo>
                    <a:cubicBezTo>
                      <a:pt x="68" y="167"/>
                      <a:pt x="66" y="167"/>
                      <a:pt x="64" y="167"/>
                    </a:cubicBezTo>
                    <a:cubicBezTo>
                      <a:pt x="67" y="164"/>
                      <a:pt x="69" y="161"/>
                      <a:pt x="71" y="158"/>
                    </a:cubicBezTo>
                    <a:cubicBezTo>
                      <a:pt x="71" y="162"/>
                      <a:pt x="71" y="165"/>
                      <a:pt x="71" y="169"/>
                    </a:cubicBezTo>
                    <a:cubicBezTo>
                      <a:pt x="71" y="169"/>
                      <a:pt x="71" y="170"/>
                      <a:pt x="72" y="170"/>
                    </a:cubicBezTo>
                    <a:cubicBezTo>
                      <a:pt x="71" y="170"/>
                      <a:pt x="71" y="171"/>
                      <a:pt x="71" y="171"/>
                    </a:cubicBezTo>
                    <a:cubicBezTo>
                      <a:pt x="71" y="171"/>
                      <a:pt x="71" y="170"/>
                      <a:pt x="71" y="170"/>
                    </a:cubicBezTo>
                    <a:cubicBezTo>
                      <a:pt x="71" y="169"/>
                      <a:pt x="70" y="168"/>
                      <a:pt x="70" y="168"/>
                    </a:cubicBezTo>
                    <a:close/>
                    <a:moveTo>
                      <a:pt x="82" y="183"/>
                    </a:moveTo>
                    <a:cubicBezTo>
                      <a:pt x="84" y="179"/>
                      <a:pt x="85" y="176"/>
                      <a:pt x="87" y="172"/>
                    </a:cubicBezTo>
                    <a:cubicBezTo>
                      <a:pt x="88" y="172"/>
                      <a:pt x="90" y="172"/>
                      <a:pt x="91" y="172"/>
                    </a:cubicBezTo>
                    <a:cubicBezTo>
                      <a:pt x="89" y="175"/>
                      <a:pt x="88" y="179"/>
                      <a:pt x="87" y="183"/>
                    </a:cubicBezTo>
                    <a:cubicBezTo>
                      <a:pt x="87" y="183"/>
                      <a:pt x="87" y="183"/>
                      <a:pt x="86" y="183"/>
                    </a:cubicBezTo>
                    <a:cubicBezTo>
                      <a:pt x="86" y="183"/>
                      <a:pt x="86" y="183"/>
                      <a:pt x="85" y="183"/>
                    </a:cubicBezTo>
                    <a:cubicBezTo>
                      <a:pt x="84" y="183"/>
                      <a:pt x="83" y="183"/>
                      <a:pt x="82" y="183"/>
                    </a:cubicBezTo>
                    <a:close/>
                    <a:moveTo>
                      <a:pt x="148" y="124"/>
                    </a:moveTo>
                    <a:cubicBezTo>
                      <a:pt x="151" y="119"/>
                      <a:pt x="152" y="114"/>
                      <a:pt x="154" y="110"/>
                    </a:cubicBezTo>
                    <a:cubicBezTo>
                      <a:pt x="154" y="113"/>
                      <a:pt x="154" y="115"/>
                      <a:pt x="153" y="117"/>
                    </a:cubicBezTo>
                    <a:cubicBezTo>
                      <a:pt x="153" y="117"/>
                      <a:pt x="153" y="117"/>
                      <a:pt x="153" y="118"/>
                    </a:cubicBezTo>
                    <a:cubicBezTo>
                      <a:pt x="152" y="120"/>
                      <a:pt x="151" y="122"/>
                      <a:pt x="149" y="125"/>
                    </a:cubicBezTo>
                    <a:cubicBezTo>
                      <a:pt x="149" y="125"/>
                      <a:pt x="148" y="125"/>
                      <a:pt x="148" y="1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
              <p:cNvSpPr>
                <a:spLocks noEditPoints="1"/>
              </p:cNvSpPr>
              <p:nvPr/>
            </p:nvSpPr>
            <p:spPr bwMode="auto">
              <a:xfrm>
                <a:off x="4970463" y="1873250"/>
                <a:ext cx="296863" cy="300038"/>
              </a:xfrm>
              <a:custGeom>
                <a:avLst/>
                <a:gdLst/>
                <a:ahLst/>
                <a:cxnLst>
                  <a:cxn ang="0">
                    <a:pos x="0" y="38"/>
                  </a:cxn>
                  <a:cxn ang="0">
                    <a:pos x="40" y="80"/>
                  </a:cxn>
                  <a:cxn ang="0">
                    <a:pos x="60" y="74"/>
                  </a:cxn>
                  <a:cxn ang="0">
                    <a:pos x="62" y="72"/>
                  </a:cxn>
                  <a:cxn ang="0">
                    <a:pos x="64" y="71"/>
                  </a:cxn>
                  <a:cxn ang="0">
                    <a:pos x="79" y="42"/>
                  </a:cxn>
                  <a:cxn ang="0">
                    <a:pos x="39" y="0"/>
                  </a:cxn>
                  <a:cxn ang="0">
                    <a:pos x="39" y="4"/>
                  </a:cxn>
                  <a:cxn ang="0">
                    <a:pos x="32" y="11"/>
                  </a:cxn>
                  <a:cxn ang="0">
                    <a:pos x="38" y="4"/>
                  </a:cxn>
                  <a:cxn ang="0">
                    <a:pos x="46" y="4"/>
                  </a:cxn>
                  <a:cxn ang="0">
                    <a:pos x="36" y="11"/>
                  </a:cxn>
                  <a:cxn ang="0">
                    <a:pos x="46" y="4"/>
                  </a:cxn>
                  <a:cxn ang="0">
                    <a:pos x="49" y="7"/>
                  </a:cxn>
                  <a:cxn ang="0">
                    <a:pos x="41" y="11"/>
                  </a:cxn>
                  <a:cxn ang="0">
                    <a:pos x="50" y="6"/>
                  </a:cxn>
                  <a:cxn ang="0">
                    <a:pos x="49" y="13"/>
                  </a:cxn>
                  <a:cxn ang="0">
                    <a:pos x="50" y="8"/>
                  </a:cxn>
                  <a:cxn ang="0">
                    <a:pos x="55" y="8"/>
                  </a:cxn>
                  <a:cxn ang="0">
                    <a:pos x="52" y="15"/>
                  </a:cxn>
                  <a:cxn ang="0">
                    <a:pos x="57" y="9"/>
                  </a:cxn>
                  <a:cxn ang="0">
                    <a:pos x="62" y="14"/>
                  </a:cxn>
                  <a:cxn ang="0">
                    <a:pos x="54" y="16"/>
                  </a:cxn>
                  <a:cxn ang="0">
                    <a:pos x="62" y="14"/>
                  </a:cxn>
                  <a:cxn ang="0">
                    <a:pos x="66" y="18"/>
                  </a:cxn>
                  <a:cxn ang="0">
                    <a:pos x="58" y="19"/>
                  </a:cxn>
                  <a:cxn ang="0">
                    <a:pos x="64" y="16"/>
                  </a:cxn>
                  <a:cxn ang="0">
                    <a:pos x="64" y="24"/>
                  </a:cxn>
                  <a:cxn ang="0">
                    <a:pos x="67" y="19"/>
                  </a:cxn>
                  <a:cxn ang="0">
                    <a:pos x="71" y="25"/>
                  </a:cxn>
                  <a:cxn ang="0">
                    <a:pos x="65" y="26"/>
                  </a:cxn>
                  <a:cxn ang="0">
                    <a:pos x="71" y="25"/>
                  </a:cxn>
                  <a:cxn ang="0">
                    <a:pos x="68" y="29"/>
                  </a:cxn>
                  <a:cxn ang="0">
                    <a:pos x="71" y="26"/>
                  </a:cxn>
                  <a:cxn ang="0">
                    <a:pos x="75" y="42"/>
                  </a:cxn>
                  <a:cxn ang="0">
                    <a:pos x="74" y="41"/>
                  </a:cxn>
                  <a:cxn ang="0">
                    <a:pos x="75" y="42"/>
                  </a:cxn>
                  <a:cxn ang="0">
                    <a:pos x="73" y="39"/>
                  </a:cxn>
                  <a:cxn ang="0">
                    <a:pos x="74" y="37"/>
                  </a:cxn>
                  <a:cxn ang="0">
                    <a:pos x="74" y="35"/>
                  </a:cxn>
                  <a:cxn ang="0">
                    <a:pos x="71" y="35"/>
                  </a:cxn>
                  <a:cxn ang="0">
                    <a:pos x="74" y="35"/>
                  </a:cxn>
                  <a:cxn ang="0">
                    <a:pos x="71" y="33"/>
                  </a:cxn>
                  <a:cxn ang="0">
                    <a:pos x="72" y="29"/>
                  </a:cxn>
                  <a:cxn ang="0">
                    <a:pos x="26" y="12"/>
                  </a:cxn>
                  <a:cxn ang="0">
                    <a:pos x="34" y="4"/>
                  </a:cxn>
                  <a:cxn ang="0">
                    <a:pos x="26" y="12"/>
                  </a:cxn>
                  <a:cxn ang="0">
                    <a:pos x="19" y="11"/>
                  </a:cxn>
                  <a:cxn ang="0">
                    <a:pos x="7" y="23"/>
                  </a:cxn>
                  <a:cxn ang="0">
                    <a:pos x="18" y="12"/>
                  </a:cxn>
                  <a:cxn ang="0">
                    <a:pos x="7" y="24"/>
                  </a:cxn>
                  <a:cxn ang="0">
                    <a:pos x="26" y="6"/>
                  </a:cxn>
                  <a:cxn ang="0">
                    <a:pos x="20" y="14"/>
                  </a:cxn>
                  <a:cxn ang="0">
                    <a:pos x="26" y="6"/>
                  </a:cxn>
                  <a:cxn ang="0">
                    <a:pos x="60" y="69"/>
                  </a:cxn>
                  <a:cxn ang="0">
                    <a:pos x="14" y="64"/>
                  </a:cxn>
                  <a:cxn ang="0">
                    <a:pos x="4" y="34"/>
                  </a:cxn>
                  <a:cxn ang="0">
                    <a:pos x="15" y="22"/>
                  </a:cxn>
                  <a:cxn ang="0">
                    <a:pos x="61" y="27"/>
                  </a:cxn>
                  <a:cxn ang="0">
                    <a:pos x="72" y="55"/>
                  </a:cxn>
                  <a:cxn ang="0">
                    <a:pos x="60" y="69"/>
                  </a:cxn>
                </a:cxnLst>
                <a:rect l="0" t="0" r="r" b="b"/>
                <a:pathLst>
                  <a:path w="79" h="80">
                    <a:moveTo>
                      <a:pt x="16" y="7"/>
                    </a:moveTo>
                    <a:cubicBezTo>
                      <a:pt x="5" y="15"/>
                      <a:pt x="0" y="27"/>
                      <a:pt x="0" y="38"/>
                    </a:cubicBezTo>
                    <a:cubicBezTo>
                      <a:pt x="0" y="48"/>
                      <a:pt x="4" y="59"/>
                      <a:pt x="11" y="67"/>
                    </a:cubicBezTo>
                    <a:cubicBezTo>
                      <a:pt x="19" y="75"/>
                      <a:pt x="29" y="80"/>
                      <a:pt x="40" y="80"/>
                    </a:cubicBezTo>
                    <a:cubicBezTo>
                      <a:pt x="46" y="80"/>
                      <a:pt x="53" y="78"/>
                      <a:pt x="59" y="74"/>
                    </a:cubicBezTo>
                    <a:cubicBezTo>
                      <a:pt x="59" y="74"/>
                      <a:pt x="59" y="74"/>
                      <a:pt x="60" y="74"/>
                    </a:cubicBezTo>
                    <a:cubicBezTo>
                      <a:pt x="60" y="74"/>
                      <a:pt x="60" y="74"/>
                      <a:pt x="60" y="74"/>
                    </a:cubicBezTo>
                    <a:cubicBezTo>
                      <a:pt x="60" y="74"/>
                      <a:pt x="61" y="73"/>
                      <a:pt x="62" y="72"/>
                    </a:cubicBezTo>
                    <a:cubicBezTo>
                      <a:pt x="63" y="72"/>
                      <a:pt x="64" y="71"/>
                      <a:pt x="64" y="71"/>
                    </a:cubicBezTo>
                    <a:cubicBezTo>
                      <a:pt x="64" y="71"/>
                      <a:pt x="64" y="71"/>
                      <a:pt x="64" y="71"/>
                    </a:cubicBezTo>
                    <a:cubicBezTo>
                      <a:pt x="65" y="70"/>
                      <a:pt x="65" y="70"/>
                      <a:pt x="65" y="70"/>
                    </a:cubicBezTo>
                    <a:cubicBezTo>
                      <a:pt x="75" y="62"/>
                      <a:pt x="79" y="52"/>
                      <a:pt x="79" y="42"/>
                    </a:cubicBezTo>
                    <a:cubicBezTo>
                      <a:pt x="79" y="31"/>
                      <a:pt x="74" y="21"/>
                      <a:pt x="67" y="13"/>
                    </a:cubicBezTo>
                    <a:cubicBezTo>
                      <a:pt x="60" y="5"/>
                      <a:pt x="50" y="0"/>
                      <a:pt x="39" y="0"/>
                    </a:cubicBezTo>
                    <a:cubicBezTo>
                      <a:pt x="31" y="0"/>
                      <a:pt x="24" y="2"/>
                      <a:pt x="16" y="7"/>
                    </a:cubicBezTo>
                    <a:close/>
                    <a:moveTo>
                      <a:pt x="39" y="4"/>
                    </a:moveTo>
                    <a:cubicBezTo>
                      <a:pt x="39" y="4"/>
                      <a:pt x="40" y="4"/>
                      <a:pt x="40" y="4"/>
                    </a:cubicBezTo>
                    <a:cubicBezTo>
                      <a:pt x="37" y="6"/>
                      <a:pt x="35" y="8"/>
                      <a:pt x="32" y="11"/>
                    </a:cubicBezTo>
                    <a:cubicBezTo>
                      <a:pt x="32" y="11"/>
                      <a:pt x="31" y="11"/>
                      <a:pt x="30" y="11"/>
                    </a:cubicBezTo>
                    <a:cubicBezTo>
                      <a:pt x="33" y="9"/>
                      <a:pt x="36" y="6"/>
                      <a:pt x="38" y="4"/>
                    </a:cubicBezTo>
                    <a:cubicBezTo>
                      <a:pt x="38" y="4"/>
                      <a:pt x="39" y="4"/>
                      <a:pt x="39" y="4"/>
                    </a:cubicBezTo>
                    <a:close/>
                    <a:moveTo>
                      <a:pt x="46" y="4"/>
                    </a:moveTo>
                    <a:cubicBezTo>
                      <a:pt x="43" y="7"/>
                      <a:pt x="41" y="9"/>
                      <a:pt x="39" y="11"/>
                    </a:cubicBezTo>
                    <a:cubicBezTo>
                      <a:pt x="38" y="11"/>
                      <a:pt x="37" y="11"/>
                      <a:pt x="36" y="11"/>
                    </a:cubicBezTo>
                    <a:cubicBezTo>
                      <a:pt x="38" y="8"/>
                      <a:pt x="40" y="6"/>
                      <a:pt x="43" y="4"/>
                    </a:cubicBezTo>
                    <a:cubicBezTo>
                      <a:pt x="44" y="4"/>
                      <a:pt x="45" y="4"/>
                      <a:pt x="46" y="4"/>
                    </a:cubicBezTo>
                    <a:close/>
                    <a:moveTo>
                      <a:pt x="50" y="6"/>
                    </a:moveTo>
                    <a:cubicBezTo>
                      <a:pt x="50" y="6"/>
                      <a:pt x="49" y="7"/>
                      <a:pt x="49" y="7"/>
                    </a:cubicBezTo>
                    <a:cubicBezTo>
                      <a:pt x="47" y="8"/>
                      <a:pt x="45" y="10"/>
                      <a:pt x="44" y="12"/>
                    </a:cubicBezTo>
                    <a:cubicBezTo>
                      <a:pt x="43" y="12"/>
                      <a:pt x="42" y="11"/>
                      <a:pt x="41" y="11"/>
                    </a:cubicBezTo>
                    <a:cubicBezTo>
                      <a:pt x="43" y="9"/>
                      <a:pt x="46" y="7"/>
                      <a:pt x="48" y="5"/>
                    </a:cubicBezTo>
                    <a:cubicBezTo>
                      <a:pt x="49" y="5"/>
                      <a:pt x="49" y="6"/>
                      <a:pt x="50" y="6"/>
                    </a:cubicBezTo>
                    <a:close/>
                    <a:moveTo>
                      <a:pt x="55" y="8"/>
                    </a:moveTo>
                    <a:cubicBezTo>
                      <a:pt x="53" y="10"/>
                      <a:pt x="51" y="12"/>
                      <a:pt x="49" y="13"/>
                    </a:cubicBezTo>
                    <a:cubicBezTo>
                      <a:pt x="48" y="13"/>
                      <a:pt x="47" y="13"/>
                      <a:pt x="46" y="12"/>
                    </a:cubicBezTo>
                    <a:cubicBezTo>
                      <a:pt x="47" y="11"/>
                      <a:pt x="48" y="10"/>
                      <a:pt x="50" y="8"/>
                    </a:cubicBezTo>
                    <a:cubicBezTo>
                      <a:pt x="51" y="8"/>
                      <a:pt x="51" y="7"/>
                      <a:pt x="52" y="7"/>
                    </a:cubicBezTo>
                    <a:cubicBezTo>
                      <a:pt x="53" y="7"/>
                      <a:pt x="54" y="8"/>
                      <a:pt x="55" y="8"/>
                    </a:cubicBezTo>
                    <a:close/>
                    <a:moveTo>
                      <a:pt x="58" y="10"/>
                    </a:moveTo>
                    <a:cubicBezTo>
                      <a:pt x="56" y="12"/>
                      <a:pt x="54" y="13"/>
                      <a:pt x="52" y="15"/>
                    </a:cubicBezTo>
                    <a:cubicBezTo>
                      <a:pt x="52" y="15"/>
                      <a:pt x="51" y="14"/>
                      <a:pt x="51" y="14"/>
                    </a:cubicBezTo>
                    <a:cubicBezTo>
                      <a:pt x="53" y="13"/>
                      <a:pt x="55" y="11"/>
                      <a:pt x="57" y="9"/>
                    </a:cubicBezTo>
                    <a:cubicBezTo>
                      <a:pt x="57" y="10"/>
                      <a:pt x="58" y="10"/>
                      <a:pt x="58" y="10"/>
                    </a:cubicBezTo>
                    <a:close/>
                    <a:moveTo>
                      <a:pt x="62" y="14"/>
                    </a:moveTo>
                    <a:cubicBezTo>
                      <a:pt x="60" y="15"/>
                      <a:pt x="58" y="16"/>
                      <a:pt x="56" y="17"/>
                    </a:cubicBezTo>
                    <a:cubicBezTo>
                      <a:pt x="55" y="17"/>
                      <a:pt x="55" y="16"/>
                      <a:pt x="54" y="16"/>
                    </a:cubicBezTo>
                    <a:cubicBezTo>
                      <a:pt x="56" y="14"/>
                      <a:pt x="58" y="13"/>
                      <a:pt x="60" y="12"/>
                    </a:cubicBezTo>
                    <a:cubicBezTo>
                      <a:pt x="61" y="12"/>
                      <a:pt x="61" y="13"/>
                      <a:pt x="62" y="14"/>
                    </a:cubicBezTo>
                    <a:close/>
                    <a:moveTo>
                      <a:pt x="64" y="16"/>
                    </a:moveTo>
                    <a:cubicBezTo>
                      <a:pt x="65" y="16"/>
                      <a:pt x="65" y="17"/>
                      <a:pt x="66" y="18"/>
                    </a:cubicBezTo>
                    <a:cubicBezTo>
                      <a:pt x="64" y="18"/>
                      <a:pt x="62" y="20"/>
                      <a:pt x="61" y="21"/>
                    </a:cubicBezTo>
                    <a:cubicBezTo>
                      <a:pt x="60" y="20"/>
                      <a:pt x="59" y="19"/>
                      <a:pt x="58" y="19"/>
                    </a:cubicBezTo>
                    <a:cubicBezTo>
                      <a:pt x="60" y="17"/>
                      <a:pt x="62" y="16"/>
                      <a:pt x="64" y="15"/>
                    </a:cubicBezTo>
                    <a:cubicBezTo>
                      <a:pt x="64" y="15"/>
                      <a:pt x="64" y="15"/>
                      <a:pt x="64" y="16"/>
                    </a:cubicBezTo>
                    <a:close/>
                    <a:moveTo>
                      <a:pt x="69" y="21"/>
                    </a:moveTo>
                    <a:cubicBezTo>
                      <a:pt x="67" y="22"/>
                      <a:pt x="66" y="23"/>
                      <a:pt x="64" y="24"/>
                    </a:cubicBezTo>
                    <a:cubicBezTo>
                      <a:pt x="63" y="23"/>
                      <a:pt x="63" y="23"/>
                      <a:pt x="62" y="22"/>
                    </a:cubicBezTo>
                    <a:cubicBezTo>
                      <a:pt x="64" y="21"/>
                      <a:pt x="65" y="20"/>
                      <a:pt x="67" y="19"/>
                    </a:cubicBezTo>
                    <a:cubicBezTo>
                      <a:pt x="68" y="20"/>
                      <a:pt x="68" y="21"/>
                      <a:pt x="69" y="21"/>
                    </a:cubicBezTo>
                    <a:close/>
                    <a:moveTo>
                      <a:pt x="71" y="25"/>
                    </a:moveTo>
                    <a:cubicBezTo>
                      <a:pt x="69" y="25"/>
                      <a:pt x="68" y="26"/>
                      <a:pt x="67" y="27"/>
                    </a:cubicBezTo>
                    <a:cubicBezTo>
                      <a:pt x="66" y="26"/>
                      <a:pt x="66" y="26"/>
                      <a:pt x="65" y="26"/>
                    </a:cubicBezTo>
                    <a:cubicBezTo>
                      <a:pt x="67" y="25"/>
                      <a:pt x="68" y="24"/>
                      <a:pt x="70" y="23"/>
                    </a:cubicBezTo>
                    <a:cubicBezTo>
                      <a:pt x="70" y="24"/>
                      <a:pt x="70" y="24"/>
                      <a:pt x="71" y="25"/>
                    </a:cubicBezTo>
                    <a:close/>
                    <a:moveTo>
                      <a:pt x="72" y="27"/>
                    </a:moveTo>
                    <a:cubicBezTo>
                      <a:pt x="70" y="28"/>
                      <a:pt x="69" y="29"/>
                      <a:pt x="68" y="29"/>
                    </a:cubicBezTo>
                    <a:cubicBezTo>
                      <a:pt x="68" y="29"/>
                      <a:pt x="68" y="29"/>
                      <a:pt x="68" y="29"/>
                    </a:cubicBezTo>
                    <a:cubicBezTo>
                      <a:pt x="69" y="28"/>
                      <a:pt x="70" y="27"/>
                      <a:pt x="71" y="26"/>
                    </a:cubicBezTo>
                    <a:cubicBezTo>
                      <a:pt x="71" y="27"/>
                      <a:pt x="72" y="27"/>
                      <a:pt x="72" y="27"/>
                    </a:cubicBezTo>
                    <a:close/>
                    <a:moveTo>
                      <a:pt x="75" y="42"/>
                    </a:moveTo>
                    <a:cubicBezTo>
                      <a:pt x="75" y="43"/>
                      <a:pt x="75" y="43"/>
                      <a:pt x="75" y="44"/>
                    </a:cubicBezTo>
                    <a:cubicBezTo>
                      <a:pt x="75" y="43"/>
                      <a:pt x="74" y="42"/>
                      <a:pt x="74" y="41"/>
                    </a:cubicBezTo>
                    <a:cubicBezTo>
                      <a:pt x="75" y="41"/>
                      <a:pt x="75" y="41"/>
                      <a:pt x="75" y="41"/>
                    </a:cubicBezTo>
                    <a:cubicBezTo>
                      <a:pt x="75" y="41"/>
                      <a:pt x="75" y="41"/>
                      <a:pt x="75" y="42"/>
                    </a:cubicBezTo>
                    <a:close/>
                    <a:moveTo>
                      <a:pt x="75" y="38"/>
                    </a:moveTo>
                    <a:cubicBezTo>
                      <a:pt x="74" y="39"/>
                      <a:pt x="74" y="39"/>
                      <a:pt x="73" y="39"/>
                    </a:cubicBezTo>
                    <a:cubicBezTo>
                      <a:pt x="73" y="39"/>
                      <a:pt x="73" y="38"/>
                      <a:pt x="73" y="38"/>
                    </a:cubicBezTo>
                    <a:cubicBezTo>
                      <a:pt x="73" y="37"/>
                      <a:pt x="74" y="37"/>
                      <a:pt x="74" y="37"/>
                    </a:cubicBezTo>
                    <a:cubicBezTo>
                      <a:pt x="75" y="37"/>
                      <a:pt x="75" y="38"/>
                      <a:pt x="75" y="38"/>
                    </a:cubicBezTo>
                    <a:close/>
                    <a:moveTo>
                      <a:pt x="74" y="35"/>
                    </a:moveTo>
                    <a:cubicBezTo>
                      <a:pt x="73" y="35"/>
                      <a:pt x="73" y="36"/>
                      <a:pt x="72" y="36"/>
                    </a:cubicBezTo>
                    <a:cubicBezTo>
                      <a:pt x="72" y="36"/>
                      <a:pt x="72" y="35"/>
                      <a:pt x="71" y="35"/>
                    </a:cubicBezTo>
                    <a:cubicBezTo>
                      <a:pt x="72" y="34"/>
                      <a:pt x="73" y="34"/>
                      <a:pt x="74" y="33"/>
                    </a:cubicBezTo>
                    <a:cubicBezTo>
                      <a:pt x="74" y="34"/>
                      <a:pt x="74" y="34"/>
                      <a:pt x="74" y="35"/>
                    </a:cubicBezTo>
                    <a:close/>
                    <a:moveTo>
                      <a:pt x="73" y="31"/>
                    </a:moveTo>
                    <a:cubicBezTo>
                      <a:pt x="72" y="32"/>
                      <a:pt x="71" y="33"/>
                      <a:pt x="71" y="33"/>
                    </a:cubicBezTo>
                    <a:cubicBezTo>
                      <a:pt x="70" y="32"/>
                      <a:pt x="70" y="32"/>
                      <a:pt x="69" y="31"/>
                    </a:cubicBezTo>
                    <a:cubicBezTo>
                      <a:pt x="70" y="30"/>
                      <a:pt x="71" y="30"/>
                      <a:pt x="72" y="29"/>
                    </a:cubicBezTo>
                    <a:cubicBezTo>
                      <a:pt x="73" y="30"/>
                      <a:pt x="73" y="31"/>
                      <a:pt x="73" y="31"/>
                    </a:cubicBezTo>
                    <a:close/>
                    <a:moveTo>
                      <a:pt x="26" y="12"/>
                    </a:moveTo>
                    <a:cubicBezTo>
                      <a:pt x="26" y="12"/>
                      <a:pt x="25" y="12"/>
                      <a:pt x="25" y="12"/>
                    </a:cubicBezTo>
                    <a:cubicBezTo>
                      <a:pt x="28" y="10"/>
                      <a:pt x="31" y="7"/>
                      <a:pt x="34" y="4"/>
                    </a:cubicBezTo>
                    <a:cubicBezTo>
                      <a:pt x="34" y="4"/>
                      <a:pt x="35" y="4"/>
                      <a:pt x="35" y="4"/>
                    </a:cubicBezTo>
                    <a:cubicBezTo>
                      <a:pt x="32" y="7"/>
                      <a:pt x="29" y="9"/>
                      <a:pt x="26" y="12"/>
                    </a:cubicBezTo>
                    <a:close/>
                    <a:moveTo>
                      <a:pt x="20" y="10"/>
                    </a:moveTo>
                    <a:cubicBezTo>
                      <a:pt x="19" y="10"/>
                      <a:pt x="19" y="10"/>
                      <a:pt x="19" y="11"/>
                    </a:cubicBezTo>
                    <a:cubicBezTo>
                      <a:pt x="19" y="10"/>
                      <a:pt x="19" y="10"/>
                      <a:pt x="20" y="10"/>
                    </a:cubicBezTo>
                    <a:close/>
                    <a:moveTo>
                      <a:pt x="7" y="23"/>
                    </a:moveTo>
                    <a:cubicBezTo>
                      <a:pt x="10" y="20"/>
                      <a:pt x="14" y="16"/>
                      <a:pt x="17" y="13"/>
                    </a:cubicBezTo>
                    <a:cubicBezTo>
                      <a:pt x="17" y="12"/>
                      <a:pt x="18" y="12"/>
                      <a:pt x="18" y="12"/>
                    </a:cubicBezTo>
                    <a:cubicBezTo>
                      <a:pt x="15" y="14"/>
                      <a:pt x="13" y="17"/>
                      <a:pt x="11" y="20"/>
                    </a:cubicBezTo>
                    <a:cubicBezTo>
                      <a:pt x="9" y="21"/>
                      <a:pt x="8" y="22"/>
                      <a:pt x="7" y="24"/>
                    </a:cubicBezTo>
                    <a:cubicBezTo>
                      <a:pt x="7" y="24"/>
                      <a:pt x="7" y="23"/>
                      <a:pt x="7" y="23"/>
                    </a:cubicBezTo>
                    <a:close/>
                    <a:moveTo>
                      <a:pt x="26" y="6"/>
                    </a:moveTo>
                    <a:cubicBezTo>
                      <a:pt x="27" y="6"/>
                      <a:pt x="28" y="5"/>
                      <a:pt x="30" y="5"/>
                    </a:cubicBezTo>
                    <a:cubicBezTo>
                      <a:pt x="27" y="8"/>
                      <a:pt x="23" y="11"/>
                      <a:pt x="20" y="14"/>
                    </a:cubicBezTo>
                    <a:cubicBezTo>
                      <a:pt x="19" y="15"/>
                      <a:pt x="18" y="15"/>
                      <a:pt x="17" y="16"/>
                    </a:cubicBezTo>
                    <a:cubicBezTo>
                      <a:pt x="19" y="13"/>
                      <a:pt x="22" y="9"/>
                      <a:pt x="26" y="6"/>
                    </a:cubicBezTo>
                    <a:close/>
                    <a:moveTo>
                      <a:pt x="60" y="69"/>
                    </a:moveTo>
                    <a:cubicBezTo>
                      <a:pt x="60" y="69"/>
                      <a:pt x="60" y="69"/>
                      <a:pt x="60" y="69"/>
                    </a:cubicBezTo>
                    <a:cubicBezTo>
                      <a:pt x="53" y="74"/>
                      <a:pt x="46" y="76"/>
                      <a:pt x="40" y="76"/>
                    </a:cubicBezTo>
                    <a:cubicBezTo>
                      <a:pt x="30" y="76"/>
                      <a:pt x="21" y="71"/>
                      <a:pt x="14" y="64"/>
                    </a:cubicBezTo>
                    <a:cubicBezTo>
                      <a:pt x="8" y="57"/>
                      <a:pt x="4" y="47"/>
                      <a:pt x="4" y="38"/>
                    </a:cubicBezTo>
                    <a:cubicBezTo>
                      <a:pt x="4" y="36"/>
                      <a:pt x="4" y="35"/>
                      <a:pt x="4" y="34"/>
                    </a:cubicBezTo>
                    <a:cubicBezTo>
                      <a:pt x="4" y="34"/>
                      <a:pt x="4" y="34"/>
                      <a:pt x="5" y="33"/>
                    </a:cubicBezTo>
                    <a:cubicBezTo>
                      <a:pt x="7" y="29"/>
                      <a:pt x="11" y="25"/>
                      <a:pt x="15" y="22"/>
                    </a:cubicBezTo>
                    <a:cubicBezTo>
                      <a:pt x="22" y="17"/>
                      <a:pt x="29" y="15"/>
                      <a:pt x="36" y="15"/>
                    </a:cubicBezTo>
                    <a:cubicBezTo>
                      <a:pt x="45" y="15"/>
                      <a:pt x="54" y="19"/>
                      <a:pt x="61" y="27"/>
                    </a:cubicBezTo>
                    <a:cubicBezTo>
                      <a:pt x="68" y="34"/>
                      <a:pt x="72" y="43"/>
                      <a:pt x="72" y="53"/>
                    </a:cubicBezTo>
                    <a:cubicBezTo>
                      <a:pt x="72" y="54"/>
                      <a:pt x="72" y="55"/>
                      <a:pt x="72" y="55"/>
                    </a:cubicBezTo>
                    <a:cubicBezTo>
                      <a:pt x="72" y="55"/>
                      <a:pt x="72" y="55"/>
                      <a:pt x="72" y="56"/>
                    </a:cubicBezTo>
                    <a:cubicBezTo>
                      <a:pt x="69" y="60"/>
                      <a:pt x="66" y="65"/>
                      <a:pt x="60"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8"/>
              <p:cNvSpPr>
                <a:spLocks noEditPoints="1"/>
              </p:cNvSpPr>
              <p:nvPr/>
            </p:nvSpPr>
            <p:spPr bwMode="auto">
              <a:xfrm>
                <a:off x="4868863" y="1782763"/>
                <a:ext cx="487363" cy="519113"/>
              </a:xfrm>
              <a:custGeom>
                <a:avLst/>
                <a:gdLst/>
                <a:ahLst/>
                <a:cxnLst>
                  <a:cxn ang="0">
                    <a:pos x="39" y="7"/>
                  </a:cxn>
                  <a:cxn ang="0">
                    <a:pos x="21" y="36"/>
                  </a:cxn>
                  <a:cxn ang="0">
                    <a:pos x="5" y="45"/>
                  </a:cxn>
                  <a:cxn ang="0">
                    <a:pos x="10" y="89"/>
                  </a:cxn>
                  <a:cxn ang="0">
                    <a:pos x="17" y="119"/>
                  </a:cxn>
                  <a:cxn ang="0">
                    <a:pos x="41" y="133"/>
                  </a:cxn>
                  <a:cxn ang="0">
                    <a:pos x="83" y="124"/>
                  </a:cxn>
                  <a:cxn ang="0">
                    <a:pos x="112" y="108"/>
                  </a:cxn>
                  <a:cxn ang="0">
                    <a:pos x="109" y="102"/>
                  </a:cxn>
                  <a:cxn ang="0">
                    <a:pos x="123" y="95"/>
                  </a:cxn>
                  <a:cxn ang="0">
                    <a:pos x="118" y="50"/>
                  </a:cxn>
                  <a:cxn ang="0">
                    <a:pos x="123" y="36"/>
                  </a:cxn>
                  <a:cxn ang="0">
                    <a:pos x="112" y="20"/>
                  </a:cxn>
                  <a:cxn ang="0">
                    <a:pos x="101" y="24"/>
                  </a:cxn>
                  <a:cxn ang="0">
                    <a:pos x="64" y="2"/>
                  </a:cxn>
                  <a:cxn ang="0">
                    <a:pos x="23" y="28"/>
                  </a:cxn>
                  <a:cxn ang="0">
                    <a:pos x="69" y="117"/>
                  </a:cxn>
                  <a:cxn ang="0">
                    <a:pos x="103" y="119"/>
                  </a:cxn>
                  <a:cxn ang="0">
                    <a:pos x="96" y="124"/>
                  </a:cxn>
                  <a:cxn ang="0">
                    <a:pos x="88" y="124"/>
                  </a:cxn>
                  <a:cxn ang="0">
                    <a:pos x="96" y="120"/>
                  </a:cxn>
                  <a:cxn ang="0">
                    <a:pos x="90" y="118"/>
                  </a:cxn>
                  <a:cxn ang="0">
                    <a:pos x="84" y="114"/>
                  </a:cxn>
                  <a:cxn ang="0">
                    <a:pos x="80" y="115"/>
                  </a:cxn>
                  <a:cxn ang="0">
                    <a:pos x="73" y="117"/>
                  </a:cxn>
                  <a:cxn ang="0">
                    <a:pos x="60" y="127"/>
                  </a:cxn>
                  <a:cxn ang="0">
                    <a:pos x="61" y="134"/>
                  </a:cxn>
                  <a:cxn ang="0">
                    <a:pos x="58" y="127"/>
                  </a:cxn>
                  <a:cxn ang="0">
                    <a:pos x="54" y="126"/>
                  </a:cxn>
                  <a:cxn ang="0">
                    <a:pos x="45" y="115"/>
                  </a:cxn>
                  <a:cxn ang="0">
                    <a:pos x="47" y="129"/>
                  </a:cxn>
                  <a:cxn ang="0">
                    <a:pos x="39" y="118"/>
                  </a:cxn>
                  <a:cxn ang="0">
                    <a:pos x="35" y="116"/>
                  </a:cxn>
                  <a:cxn ang="0">
                    <a:pos x="32" y="114"/>
                  </a:cxn>
                  <a:cxn ang="0">
                    <a:pos x="30" y="111"/>
                  </a:cxn>
                  <a:cxn ang="0">
                    <a:pos x="26" y="111"/>
                  </a:cxn>
                  <a:cxn ang="0">
                    <a:pos x="26" y="111"/>
                  </a:cxn>
                  <a:cxn ang="0">
                    <a:pos x="18" y="113"/>
                  </a:cxn>
                  <a:cxn ang="0">
                    <a:pos x="16" y="111"/>
                  </a:cxn>
                  <a:cxn ang="0">
                    <a:pos x="11" y="72"/>
                  </a:cxn>
                  <a:cxn ang="0">
                    <a:pos x="14" y="81"/>
                  </a:cxn>
                  <a:cxn ang="0">
                    <a:pos x="13" y="106"/>
                  </a:cxn>
                  <a:cxn ang="0">
                    <a:pos x="12" y="105"/>
                  </a:cxn>
                  <a:cxn ang="0">
                    <a:pos x="10" y="102"/>
                  </a:cxn>
                  <a:cxn ang="0">
                    <a:pos x="6" y="73"/>
                  </a:cxn>
                  <a:cxn ang="0">
                    <a:pos x="6" y="73"/>
                  </a:cxn>
                  <a:cxn ang="0">
                    <a:pos x="106" y="99"/>
                  </a:cxn>
                  <a:cxn ang="0">
                    <a:pos x="109" y="96"/>
                  </a:cxn>
                  <a:cxn ang="0">
                    <a:pos x="122" y="85"/>
                  </a:cxn>
                  <a:cxn ang="0">
                    <a:pos x="119" y="85"/>
                  </a:cxn>
                  <a:cxn ang="0">
                    <a:pos x="118" y="46"/>
                  </a:cxn>
                  <a:cxn ang="0">
                    <a:pos x="111" y="24"/>
                  </a:cxn>
                  <a:cxn ang="0">
                    <a:pos x="111" y="44"/>
                  </a:cxn>
                  <a:cxn ang="0">
                    <a:pos x="119" y="81"/>
                  </a:cxn>
                  <a:cxn ang="0">
                    <a:pos x="107" y="107"/>
                  </a:cxn>
                  <a:cxn ang="0">
                    <a:pos x="66" y="115"/>
                  </a:cxn>
                  <a:cxn ang="0">
                    <a:pos x="32" y="100"/>
                  </a:cxn>
                  <a:cxn ang="0">
                    <a:pos x="21" y="84"/>
                  </a:cxn>
                  <a:cxn ang="0">
                    <a:pos x="18" y="47"/>
                  </a:cxn>
                  <a:cxn ang="0">
                    <a:pos x="31" y="27"/>
                  </a:cxn>
                  <a:cxn ang="0">
                    <a:pos x="65" y="14"/>
                  </a:cxn>
                  <a:cxn ang="0">
                    <a:pos x="84" y="18"/>
                  </a:cxn>
                </a:cxnLst>
                <a:rect l="0" t="0" r="r" b="b"/>
                <a:pathLst>
                  <a:path w="130" h="138">
                    <a:moveTo>
                      <a:pt x="64" y="2"/>
                    </a:moveTo>
                    <a:cubicBezTo>
                      <a:pt x="64" y="5"/>
                      <a:pt x="63" y="8"/>
                      <a:pt x="63" y="11"/>
                    </a:cubicBezTo>
                    <a:cubicBezTo>
                      <a:pt x="57" y="11"/>
                      <a:pt x="52" y="12"/>
                      <a:pt x="46" y="14"/>
                    </a:cubicBezTo>
                    <a:cubicBezTo>
                      <a:pt x="45" y="12"/>
                      <a:pt x="43" y="10"/>
                      <a:pt x="41" y="7"/>
                    </a:cubicBezTo>
                    <a:cubicBezTo>
                      <a:pt x="41" y="6"/>
                      <a:pt x="40" y="6"/>
                      <a:pt x="39" y="7"/>
                    </a:cubicBezTo>
                    <a:cubicBezTo>
                      <a:pt x="32" y="10"/>
                      <a:pt x="27" y="14"/>
                      <a:pt x="22" y="19"/>
                    </a:cubicBezTo>
                    <a:cubicBezTo>
                      <a:pt x="21" y="19"/>
                      <a:pt x="21" y="20"/>
                      <a:pt x="21" y="21"/>
                    </a:cubicBezTo>
                    <a:cubicBezTo>
                      <a:pt x="20" y="24"/>
                      <a:pt x="19" y="27"/>
                      <a:pt x="18" y="30"/>
                    </a:cubicBezTo>
                    <a:cubicBezTo>
                      <a:pt x="18" y="31"/>
                      <a:pt x="18" y="32"/>
                      <a:pt x="18" y="32"/>
                    </a:cubicBezTo>
                    <a:cubicBezTo>
                      <a:pt x="19" y="34"/>
                      <a:pt x="20" y="35"/>
                      <a:pt x="21" y="36"/>
                    </a:cubicBezTo>
                    <a:cubicBezTo>
                      <a:pt x="19" y="38"/>
                      <a:pt x="18" y="40"/>
                      <a:pt x="17" y="43"/>
                    </a:cubicBezTo>
                    <a:cubicBezTo>
                      <a:pt x="14" y="42"/>
                      <a:pt x="11" y="42"/>
                      <a:pt x="9" y="41"/>
                    </a:cubicBezTo>
                    <a:cubicBezTo>
                      <a:pt x="8" y="41"/>
                      <a:pt x="7" y="42"/>
                      <a:pt x="6" y="43"/>
                    </a:cubicBezTo>
                    <a:cubicBezTo>
                      <a:pt x="6" y="43"/>
                      <a:pt x="6" y="44"/>
                      <a:pt x="6" y="44"/>
                    </a:cubicBezTo>
                    <a:cubicBezTo>
                      <a:pt x="5" y="45"/>
                      <a:pt x="5" y="45"/>
                      <a:pt x="5" y="45"/>
                    </a:cubicBezTo>
                    <a:cubicBezTo>
                      <a:pt x="3" y="52"/>
                      <a:pt x="0" y="67"/>
                      <a:pt x="0" y="74"/>
                    </a:cubicBezTo>
                    <a:cubicBezTo>
                      <a:pt x="0" y="75"/>
                      <a:pt x="0" y="76"/>
                      <a:pt x="1" y="76"/>
                    </a:cubicBezTo>
                    <a:cubicBezTo>
                      <a:pt x="4" y="77"/>
                      <a:pt x="7" y="77"/>
                      <a:pt x="10" y="78"/>
                    </a:cubicBezTo>
                    <a:cubicBezTo>
                      <a:pt x="10" y="81"/>
                      <a:pt x="11" y="84"/>
                      <a:pt x="11" y="88"/>
                    </a:cubicBezTo>
                    <a:cubicBezTo>
                      <a:pt x="11" y="88"/>
                      <a:pt x="10" y="88"/>
                      <a:pt x="10" y="89"/>
                    </a:cubicBezTo>
                    <a:cubicBezTo>
                      <a:pt x="9" y="89"/>
                      <a:pt x="9" y="89"/>
                      <a:pt x="9" y="90"/>
                    </a:cubicBezTo>
                    <a:cubicBezTo>
                      <a:pt x="8" y="94"/>
                      <a:pt x="7" y="97"/>
                      <a:pt x="6" y="101"/>
                    </a:cubicBezTo>
                    <a:cubicBezTo>
                      <a:pt x="6" y="101"/>
                      <a:pt x="6" y="101"/>
                      <a:pt x="6" y="101"/>
                    </a:cubicBezTo>
                    <a:cubicBezTo>
                      <a:pt x="5" y="103"/>
                      <a:pt x="6" y="104"/>
                      <a:pt x="7" y="104"/>
                    </a:cubicBezTo>
                    <a:cubicBezTo>
                      <a:pt x="10" y="109"/>
                      <a:pt x="13" y="114"/>
                      <a:pt x="17" y="119"/>
                    </a:cubicBezTo>
                    <a:cubicBezTo>
                      <a:pt x="17" y="119"/>
                      <a:pt x="18" y="120"/>
                      <a:pt x="18" y="120"/>
                    </a:cubicBezTo>
                    <a:cubicBezTo>
                      <a:pt x="19" y="120"/>
                      <a:pt x="20" y="120"/>
                      <a:pt x="21" y="120"/>
                    </a:cubicBezTo>
                    <a:cubicBezTo>
                      <a:pt x="23" y="118"/>
                      <a:pt x="25" y="116"/>
                      <a:pt x="28" y="115"/>
                    </a:cubicBezTo>
                    <a:cubicBezTo>
                      <a:pt x="32" y="118"/>
                      <a:pt x="36" y="121"/>
                      <a:pt x="41" y="124"/>
                    </a:cubicBezTo>
                    <a:cubicBezTo>
                      <a:pt x="41" y="127"/>
                      <a:pt x="41" y="129"/>
                      <a:pt x="41" y="133"/>
                    </a:cubicBezTo>
                    <a:cubicBezTo>
                      <a:pt x="41" y="134"/>
                      <a:pt x="42" y="135"/>
                      <a:pt x="42" y="135"/>
                    </a:cubicBezTo>
                    <a:cubicBezTo>
                      <a:pt x="49" y="137"/>
                      <a:pt x="56" y="138"/>
                      <a:pt x="63" y="138"/>
                    </a:cubicBezTo>
                    <a:cubicBezTo>
                      <a:pt x="64" y="138"/>
                      <a:pt x="65" y="138"/>
                      <a:pt x="65" y="137"/>
                    </a:cubicBezTo>
                    <a:cubicBezTo>
                      <a:pt x="65" y="134"/>
                      <a:pt x="67" y="131"/>
                      <a:pt x="68" y="128"/>
                    </a:cubicBezTo>
                    <a:cubicBezTo>
                      <a:pt x="73" y="127"/>
                      <a:pt x="78" y="126"/>
                      <a:pt x="83" y="124"/>
                    </a:cubicBezTo>
                    <a:cubicBezTo>
                      <a:pt x="85" y="127"/>
                      <a:pt x="87" y="129"/>
                      <a:pt x="88" y="131"/>
                    </a:cubicBezTo>
                    <a:cubicBezTo>
                      <a:pt x="89" y="132"/>
                      <a:pt x="90" y="132"/>
                      <a:pt x="91" y="132"/>
                    </a:cubicBezTo>
                    <a:cubicBezTo>
                      <a:pt x="97" y="129"/>
                      <a:pt x="103" y="125"/>
                      <a:pt x="108" y="120"/>
                    </a:cubicBezTo>
                    <a:cubicBezTo>
                      <a:pt x="108" y="119"/>
                      <a:pt x="108" y="119"/>
                      <a:pt x="108" y="119"/>
                    </a:cubicBezTo>
                    <a:cubicBezTo>
                      <a:pt x="110" y="115"/>
                      <a:pt x="110" y="113"/>
                      <a:pt x="112" y="108"/>
                    </a:cubicBezTo>
                    <a:cubicBezTo>
                      <a:pt x="112" y="107"/>
                      <a:pt x="112" y="107"/>
                      <a:pt x="112" y="107"/>
                    </a:cubicBezTo>
                    <a:cubicBezTo>
                      <a:pt x="112" y="107"/>
                      <a:pt x="112" y="107"/>
                      <a:pt x="112" y="107"/>
                    </a:cubicBezTo>
                    <a:cubicBezTo>
                      <a:pt x="112" y="107"/>
                      <a:pt x="112" y="107"/>
                      <a:pt x="111" y="107"/>
                    </a:cubicBezTo>
                    <a:cubicBezTo>
                      <a:pt x="111" y="106"/>
                      <a:pt x="111" y="106"/>
                      <a:pt x="111" y="106"/>
                    </a:cubicBezTo>
                    <a:cubicBezTo>
                      <a:pt x="110" y="105"/>
                      <a:pt x="110" y="104"/>
                      <a:pt x="109" y="102"/>
                    </a:cubicBezTo>
                    <a:cubicBezTo>
                      <a:pt x="111" y="100"/>
                      <a:pt x="112" y="98"/>
                      <a:pt x="113" y="97"/>
                    </a:cubicBezTo>
                    <a:cubicBezTo>
                      <a:pt x="114" y="97"/>
                      <a:pt x="114" y="96"/>
                      <a:pt x="114" y="96"/>
                    </a:cubicBezTo>
                    <a:cubicBezTo>
                      <a:pt x="115" y="96"/>
                      <a:pt x="115" y="96"/>
                      <a:pt x="116" y="96"/>
                    </a:cubicBezTo>
                    <a:cubicBezTo>
                      <a:pt x="117" y="96"/>
                      <a:pt x="118" y="96"/>
                      <a:pt x="121" y="97"/>
                    </a:cubicBezTo>
                    <a:cubicBezTo>
                      <a:pt x="122" y="97"/>
                      <a:pt x="123" y="96"/>
                      <a:pt x="123" y="95"/>
                    </a:cubicBezTo>
                    <a:cubicBezTo>
                      <a:pt x="125" y="92"/>
                      <a:pt x="125" y="88"/>
                      <a:pt x="126" y="84"/>
                    </a:cubicBezTo>
                    <a:cubicBezTo>
                      <a:pt x="129" y="78"/>
                      <a:pt x="130" y="71"/>
                      <a:pt x="130" y="64"/>
                    </a:cubicBezTo>
                    <a:cubicBezTo>
                      <a:pt x="130" y="63"/>
                      <a:pt x="129" y="62"/>
                      <a:pt x="128" y="62"/>
                    </a:cubicBezTo>
                    <a:cubicBezTo>
                      <a:pt x="125" y="61"/>
                      <a:pt x="122" y="61"/>
                      <a:pt x="119" y="60"/>
                    </a:cubicBezTo>
                    <a:cubicBezTo>
                      <a:pt x="119" y="57"/>
                      <a:pt x="119" y="53"/>
                      <a:pt x="118" y="50"/>
                    </a:cubicBezTo>
                    <a:cubicBezTo>
                      <a:pt x="118" y="50"/>
                      <a:pt x="119" y="49"/>
                      <a:pt x="120" y="49"/>
                    </a:cubicBezTo>
                    <a:cubicBezTo>
                      <a:pt x="121" y="49"/>
                      <a:pt x="121" y="48"/>
                      <a:pt x="121" y="47"/>
                    </a:cubicBezTo>
                    <a:cubicBezTo>
                      <a:pt x="122" y="45"/>
                      <a:pt x="122" y="42"/>
                      <a:pt x="123" y="39"/>
                    </a:cubicBezTo>
                    <a:cubicBezTo>
                      <a:pt x="123" y="39"/>
                      <a:pt x="123" y="38"/>
                      <a:pt x="123" y="38"/>
                    </a:cubicBezTo>
                    <a:cubicBezTo>
                      <a:pt x="124" y="37"/>
                      <a:pt x="124" y="36"/>
                      <a:pt x="123" y="36"/>
                    </a:cubicBezTo>
                    <a:cubicBezTo>
                      <a:pt x="123" y="35"/>
                      <a:pt x="123" y="35"/>
                      <a:pt x="122" y="34"/>
                    </a:cubicBezTo>
                    <a:cubicBezTo>
                      <a:pt x="122" y="33"/>
                      <a:pt x="121" y="32"/>
                      <a:pt x="121" y="31"/>
                    </a:cubicBezTo>
                    <a:cubicBezTo>
                      <a:pt x="120" y="31"/>
                      <a:pt x="120" y="30"/>
                      <a:pt x="119" y="29"/>
                    </a:cubicBezTo>
                    <a:cubicBezTo>
                      <a:pt x="118" y="27"/>
                      <a:pt x="116" y="25"/>
                      <a:pt x="115" y="23"/>
                    </a:cubicBezTo>
                    <a:cubicBezTo>
                      <a:pt x="114" y="22"/>
                      <a:pt x="113" y="21"/>
                      <a:pt x="112" y="20"/>
                    </a:cubicBezTo>
                    <a:cubicBezTo>
                      <a:pt x="112" y="19"/>
                      <a:pt x="112" y="19"/>
                      <a:pt x="112" y="19"/>
                    </a:cubicBezTo>
                    <a:cubicBezTo>
                      <a:pt x="111" y="19"/>
                      <a:pt x="111" y="19"/>
                      <a:pt x="111" y="19"/>
                    </a:cubicBezTo>
                    <a:cubicBezTo>
                      <a:pt x="111" y="19"/>
                      <a:pt x="110" y="18"/>
                      <a:pt x="110" y="18"/>
                    </a:cubicBezTo>
                    <a:cubicBezTo>
                      <a:pt x="109" y="18"/>
                      <a:pt x="109" y="18"/>
                      <a:pt x="109" y="19"/>
                    </a:cubicBezTo>
                    <a:cubicBezTo>
                      <a:pt x="106" y="20"/>
                      <a:pt x="104" y="22"/>
                      <a:pt x="101" y="24"/>
                    </a:cubicBezTo>
                    <a:cubicBezTo>
                      <a:pt x="97" y="20"/>
                      <a:pt x="92" y="17"/>
                      <a:pt x="87" y="15"/>
                    </a:cubicBezTo>
                    <a:cubicBezTo>
                      <a:pt x="87" y="12"/>
                      <a:pt x="88" y="9"/>
                      <a:pt x="88" y="6"/>
                    </a:cubicBezTo>
                    <a:cubicBezTo>
                      <a:pt x="89" y="5"/>
                      <a:pt x="88" y="4"/>
                      <a:pt x="87" y="4"/>
                    </a:cubicBezTo>
                    <a:cubicBezTo>
                      <a:pt x="80" y="1"/>
                      <a:pt x="73" y="0"/>
                      <a:pt x="66" y="0"/>
                    </a:cubicBezTo>
                    <a:cubicBezTo>
                      <a:pt x="65" y="0"/>
                      <a:pt x="65" y="1"/>
                      <a:pt x="64" y="2"/>
                    </a:cubicBezTo>
                    <a:close/>
                    <a:moveTo>
                      <a:pt x="23" y="28"/>
                    </a:moveTo>
                    <a:cubicBezTo>
                      <a:pt x="24" y="27"/>
                      <a:pt x="24" y="27"/>
                      <a:pt x="25" y="26"/>
                    </a:cubicBezTo>
                    <a:cubicBezTo>
                      <a:pt x="25" y="27"/>
                      <a:pt x="25" y="27"/>
                      <a:pt x="25" y="27"/>
                    </a:cubicBezTo>
                    <a:cubicBezTo>
                      <a:pt x="24" y="27"/>
                      <a:pt x="24" y="28"/>
                      <a:pt x="23" y="29"/>
                    </a:cubicBezTo>
                    <a:cubicBezTo>
                      <a:pt x="23" y="29"/>
                      <a:pt x="23" y="28"/>
                      <a:pt x="23" y="28"/>
                    </a:cubicBezTo>
                    <a:close/>
                    <a:moveTo>
                      <a:pt x="23" y="32"/>
                    </a:moveTo>
                    <a:cubicBezTo>
                      <a:pt x="24" y="31"/>
                      <a:pt x="25" y="30"/>
                      <a:pt x="26" y="29"/>
                    </a:cubicBezTo>
                    <a:cubicBezTo>
                      <a:pt x="25" y="30"/>
                      <a:pt x="24" y="31"/>
                      <a:pt x="23" y="32"/>
                    </a:cubicBezTo>
                    <a:cubicBezTo>
                      <a:pt x="23" y="32"/>
                      <a:pt x="23" y="32"/>
                      <a:pt x="23" y="32"/>
                    </a:cubicBezTo>
                    <a:close/>
                    <a:moveTo>
                      <a:pt x="69" y="117"/>
                    </a:moveTo>
                    <a:cubicBezTo>
                      <a:pt x="70" y="117"/>
                      <a:pt x="70" y="117"/>
                      <a:pt x="70" y="117"/>
                    </a:cubicBezTo>
                    <a:cubicBezTo>
                      <a:pt x="70" y="117"/>
                      <a:pt x="70" y="117"/>
                      <a:pt x="69" y="118"/>
                    </a:cubicBezTo>
                    <a:cubicBezTo>
                      <a:pt x="69" y="117"/>
                      <a:pt x="69" y="117"/>
                      <a:pt x="69" y="117"/>
                    </a:cubicBezTo>
                    <a:close/>
                    <a:moveTo>
                      <a:pt x="105" y="117"/>
                    </a:moveTo>
                    <a:cubicBezTo>
                      <a:pt x="104" y="118"/>
                      <a:pt x="103" y="119"/>
                      <a:pt x="103" y="119"/>
                    </a:cubicBezTo>
                    <a:cubicBezTo>
                      <a:pt x="104" y="117"/>
                      <a:pt x="105" y="115"/>
                      <a:pt x="106" y="114"/>
                    </a:cubicBezTo>
                    <a:cubicBezTo>
                      <a:pt x="106" y="113"/>
                      <a:pt x="106" y="113"/>
                      <a:pt x="106" y="113"/>
                    </a:cubicBezTo>
                    <a:cubicBezTo>
                      <a:pt x="106" y="115"/>
                      <a:pt x="105" y="116"/>
                      <a:pt x="105" y="117"/>
                    </a:cubicBezTo>
                    <a:close/>
                    <a:moveTo>
                      <a:pt x="99" y="122"/>
                    </a:moveTo>
                    <a:cubicBezTo>
                      <a:pt x="98" y="123"/>
                      <a:pt x="97" y="124"/>
                      <a:pt x="96" y="124"/>
                    </a:cubicBezTo>
                    <a:cubicBezTo>
                      <a:pt x="97" y="122"/>
                      <a:pt x="98" y="120"/>
                      <a:pt x="100" y="118"/>
                    </a:cubicBezTo>
                    <a:cubicBezTo>
                      <a:pt x="100" y="117"/>
                      <a:pt x="101" y="117"/>
                      <a:pt x="102" y="116"/>
                    </a:cubicBezTo>
                    <a:cubicBezTo>
                      <a:pt x="101" y="118"/>
                      <a:pt x="100" y="120"/>
                      <a:pt x="99" y="122"/>
                    </a:cubicBezTo>
                    <a:close/>
                    <a:moveTo>
                      <a:pt x="89" y="125"/>
                    </a:moveTo>
                    <a:cubicBezTo>
                      <a:pt x="89" y="124"/>
                      <a:pt x="88" y="124"/>
                      <a:pt x="88" y="124"/>
                    </a:cubicBezTo>
                    <a:cubicBezTo>
                      <a:pt x="89" y="122"/>
                      <a:pt x="89" y="121"/>
                      <a:pt x="90" y="120"/>
                    </a:cubicBezTo>
                    <a:cubicBezTo>
                      <a:pt x="90" y="122"/>
                      <a:pt x="89" y="123"/>
                      <a:pt x="89" y="125"/>
                    </a:cubicBezTo>
                    <a:close/>
                    <a:moveTo>
                      <a:pt x="93" y="126"/>
                    </a:moveTo>
                    <a:cubicBezTo>
                      <a:pt x="93" y="125"/>
                      <a:pt x="94" y="123"/>
                      <a:pt x="94" y="121"/>
                    </a:cubicBezTo>
                    <a:cubicBezTo>
                      <a:pt x="95" y="120"/>
                      <a:pt x="96" y="120"/>
                      <a:pt x="96" y="120"/>
                    </a:cubicBezTo>
                    <a:cubicBezTo>
                      <a:pt x="95" y="122"/>
                      <a:pt x="94" y="124"/>
                      <a:pt x="93" y="126"/>
                    </a:cubicBezTo>
                    <a:close/>
                    <a:moveTo>
                      <a:pt x="87" y="122"/>
                    </a:moveTo>
                    <a:cubicBezTo>
                      <a:pt x="87" y="122"/>
                      <a:pt x="86" y="122"/>
                      <a:pt x="86" y="121"/>
                    </a:cubicBezTo>
                    <a:cubicBezTo>
                      <a:pt x="87" y="119"/>
                      <a:pt x="87" y="117"/>
                      <a:pt x="88" y="115"/>
                    </a:cubicBezTo>
                    <a:cubicBezTo>
                      <a:pt x="89" y="116"/>
                      <a:pt x="89" y="117"/>
                      <a:pt x="90" y="118"/>
                    </a:cubicBezTo>
                    <a:cubicBezTo>
                      <a:pt x="89" y="119"/>
                      <a:pt x="88" y="120"/>
                      <a:pt x="87" y="122"/>
                    </a:cubicBezTo>
                    <a:close/>
                    <a:moveTo>
                      <a:pt x="83" y="120"/>
                    </a:moveTo>
                    <a:cubicBezTo>
                      <a:pt x="81" y="121"/>
                      <a:pt x="80" y="121"/>
                      <a:pt x="78" y="122"/>
                    </a:cubicBezTo>
                    <a:cubicBezTo>
                      <a:pt x="80" y="119"/>
                      <a:pt x="81" y="117"/>
                      <a:pt x="82" y="115"/>
                    </a:cubicBezTo>
                    <a:cubicBezTo>
                      <a:pt x="83" y="114"/>
                      <a:pt x="84" y="114"/>
                      <a:pt x="84" y="114"/>
                    </a:cubicBezTo>
                    <a:cubicBezTo>
                      <a:pt x="84" y="116"/>
                      <a:pt x="83" y="118"/>
                      <a:pt x="83" y="120"/>
                    </a:cubicBezTo>
                    <a:close/>
                    <a:moveTo>
                      <a:pt x="75" y="123"/>
                    </a:moveTo>
                    <a:cubicBezTo>
                      <a:pt x="74" y="123"/>
                      <a:pt x="73" y="123"/>
                      <a:pt x="72" y="123"/>
                    </a:cubicBezTo>
                    <a:cubicBezTo>
                      <a:pt x="73" y="121"/>
                      <a:pt x="75" y="118"/>
                      <a:pt x="77" y="116"/>
                    </a:cubicBezTo>
                    <a:cubicBezTo>
                      <a:pt x="78" y="116"/>
                      <a:pt x="79" y="116"/>
                      <a:pt x="80" y="115"/>
                    </a:cubicBezTo>
                    <a:cubicBezTo>
                      <a:pt x="78" y="118"/>
                      <a:pt x="77" y="120"/>
                      <a:pt x="75" y="123"/>
                    </a:cubicBezTo>
                    <a:close/>
                    <a:moveTo>
                      <a:pt x="69" y="123"/>
                    </a:moveTo>
                    <a:cubicBezTo>
                      <a:pt x="69" y="123"/>
                      <a:pt x="69" y="124"/>
                      <a:pt x="68" y="124"/>
                    </a:cubicBezTo>
                    <a:cubicBezTo>
                      <a:pt x="68" y="123"/>
                      <a:pt x="69" y="122"/>
                      <a:pt x="69" y="121"/>
                    </a:cubicBezTo>
                    <a:cubicBezTo>
                      <a:pt x="70" y="120"/>
                      <a:pt x="71" y="118"/>
                      <a:pt x="73" y="117"/>
                    </a:cubicBezTo>
                    <a:cubicBezTo>
                      <a:pt x="73" y="117"/>
                      <a:pt x="74" y="117"/>
                      <a:pt x="74" y="116"/>
                    </a:cubicBezTo>
                    <a:cubicBezTo>
                      <a:pt x="72" y="119"/>
                      <a:pt x="71" y="121"/>
                      <a:pt x="69" y="123"/>
                    </a:cubicBezTo>
                    <a:close/>
                    <a:moveTo>
                      <a:pt x="58" y="134"/>
                    </a:moveTo>
                    <a:cubicBezTo>
                      <a:pt x="58" y="134"/>
                      <a:pt x="57" y="134"/>
                      <a:pt x="56" y="134"/>
                    </a:cubicBezTo>
                    <a:cubicBezTo>
                      <a:pt x="57" y="132"/>
                      <a:pt x="59" y="129"/>
                      <a:pt x="60" y="127"/>
                    </a:cubicBezTo>
                    <a:cubicBezTo>
                      <a:pt x="61" y="127"/>
                      <a:pt x="62" y="127"/>
                      <a:pt x="63" y="127"/>
                    </a:cubicBezTo>
                    <a:cubicBezTo>
                      <a:pt x="61" y="129"/>
                      <a:pt x="60" y="132"/>
                      <a:pt x="58" y="134"/>
                    </a:cubicBezTo>
                    <a:close/>
                    <a:moveTo>
                      <a:pt x="62" y="132"/>
                    </a:moveTo>
                    <a:cubicBezTo>
                      <a:pt x="62" y="133"/>
                      <a:pt x="62" y="134"/>
                      <a:pt x="61" y="134"/>
                    </a:cubicBezTo>
                    <a:cubicBezTo>
                      <a:pt x="61" y="134"/>
                      <a:pt x="61" y="134"/>
                      <a:pt x="61" y="134"/>
                    </a:cubicBezTo>
                    <a:cubicBezTo>
                      <a:pt x="61" y="133"/>
                      <a:pt x="62" y="133"/>
                      <a:pt x="62" y="132"/>
                    </a:cubicBezTo>
                    <a:close/>
                    <a:moveTo>
                      <a:pt x="54" y="134"/>
                    </a:moveTo>
                    <a:cubicBezTo>
                      <a:pt x="53" y="134"/>
                      <a:pt x="52" y="133"/>
                      <a:pt x="51" y="133"/>
                    </a:cubicBezTo>
                    <a:cubicBezTo>
                      <a:pt x="53" y="131"/>
                      <a:pt x="54" y="129"/>
                      <a:pt x="56" y="126"/>
                    </a:cubicBezTo>
                    <a:cubicBezTo>
                      <a:pt x="56" y="127"/>
                      <a:pt x="57" y="127"/>
                      <a:pt x="58" y="127"/>
                    </a:cubicBezTo>
                    <a:cubicBezTo>
                      <a:pt x="57" y="129"/>
                      <a:pt x="55" y="131"/>
                      <a:pt x="54" y="134"/>
                    </a:cubicBezTo>
                    <a:close/>
                    <a:moveTo>
                      <a:pt x="49" y="133"/>
                    </a:moveTo>
                    <a:cubicBezTo>
                      <a:pt x="49" y="133"/>
                      <a:pt x="48" y="132"/>
                      <a:pt x="47" y="132"/>
                    </a:cubicBezTo>
                    <a:cubicBezTo>
                      <a:pt x="49" y="130"/>
                      <a:pt x="50" y="128"/>
                      <a:pt x="52" y="126"/>
                    </a:cubicBezTo>
                    <a:cubicBezTo>
                      <a:pt x="52" y="126"/>
                      <a:pt x="53" y="126"/>
                      <a:pt x="54" y="126"/>
                    </a:cubicBezTo>
                    <a:cubicBezTo>
                      <a:pt x="52" y="128"/>
                      <a:pt x="51" y="130"/>
                      <a:pt x="49" y="133"/>
                    </a:cubicBezTo>
                    <a:close/>
                    <a:moveTo>
                      <a:pt x="44" y="121"/>
                    </a:moveTo>
                    <a:cubicBezTo>
                      <a:pt x="44" y="121"/>
                      <a:pt x="44" y="120"/>
                      <a:pt x="44" y="120"/>
                    </a:cubicBezTo>
                    <a:cubicBezTo>
                      <a:pt x="43" y="120"/>
                      <a:pt x="42" y="120"/>
                      <a:pt x="41" y="119"/>
                    </a:cubicBezTo>
                    <a:cubicBezTo>
                      <a:pt x="42" y="118"/>
                      <a:pt x="44" y="116"/>
                      <a:pt x="45" y="115"/>
                    </a:cubicBezTo>
                    <a:cubicBezTo>
                      <a:pt x="45" y="117"/>
                      <a:pt x="45" y="119"/>
                      <a:pt x="44" y="121"/>
                    </a:cubicBezTo>
                    <a:close/>
                    <a:moveTo>
                      <a:pt x="47" y="129"/>
                    </a:moveTo>
                    <a:cubicBezTo>
                      <a:pt x="47" y="128"/>
                      <a:pt x="48" y="126"/>
                      <a:pt x="48" y="125"/>
                    </a:cubicBezTo>
                    <a:cubicBezTo>
                      <a:pt x="49" y="125"/>
                      <a:pt x="49" y="125"/>
                      <a:pt x="50" y="125"/>
                    </a:cubicBezTo>
                    <a:cubicBezTo>
                      <a:pt x="49" y="126"/>
                      <a:pt x="48" y="128"/>
                      <a:pt x="47" y="129"/>
                    </a:cubicBezTo>
                    <a:close/>
                    <a:moveTo>
                      <a:pt x="39" y="118"/>
                    </a:moveTo>
                    <a:cubicBezTo>
                      <a:pt x="38" y="118"/>
                      <a:pt x="38" y="117"/>
                      <a:pt x="37" y="117"/>
                    </a:cubicBezTo>
                    <a:cubicBezTo>
                      <a:pt x="39" y="115"/>
                      <a:pt x="41" y="113"/>
                      <a:pt x="43" y="112"/>
                    </a:cubicBezTo>
                    <a:cubicBezTo>
                      <a:pt x="44" y="112"/>
                      <a:pt x="44" y="112"/>
                      <a:pt x="45" y="113"/>
                    </a:cubicBezTo>
                    <a:cubicBezTo>
                      <a:pt x="43" y="114"/>
                      <a:pt x="41" y="116"/>
                      <a:pt x="39" y="118"/>
                    </a:cubicBezTo>
                    <a:close/>
                    <a:moveTo>
                      <a:pt x="35" y="116"/>
                    </a:moveTo>
                    <a:cubicBezTo>
                      <a:pt x="35" y="115"/>
                      <a:pt x="34" y="115"/>
                      <a:pt x="34" y="115"/>
                    </a:cubicBezTo>
                    <a:cubicBezTo>
                      <a:pt x="36" y="113"/>
                      <a:pt x="38" y="111"/>
                      <a:pt x="40" y="110"/>
                    </a:cubicBezTo>
                    <a:cubicBezTo>
                      <a:pt x="40" y="110"/>
                      <a:pt x="41" y="111"/>
                      <a:pt x="41" y="111"/>
                    </a:cubicBezTo>
                    <a:cubicBezTo>
                      <a:pt x="39" y="112"/>
                      <a:pt x="37" y="114"/>
                      <a:pt x="35" y="116"/>
                    </a:cubicBezTo>
                    <a:close/>
                    <a:moveTo>
                      <a:pt x="32" y="114"/>
                    </a:moveTo>
                    <a:cubicBezTo>
                      <a:pt x="32" y="113"/>
                      <a:pt x="32" y="113"/>
                      <a:pt x="31" y="113"/>
                    </a:cubicBezTo>
                    <a:cubicBezTo>
                      <a:pt x="33" y="111"/>
                      <a:pt x="35" y="110"/>
                      <a:pt x="36" y="108"/>
                    </a:cubicBezTo>
                    <a:cubicBezTo>
                      <a:pt x="37" y="108"/>
                      <a:pt x="37" y="109"/>
                      <a:pt x="38" y="109"/>
                    </a:cubicBezTo>
                    <a:cubicBezTo>
                      <a:pt x="36" y="110"/>
                      <a:pt x="34" y="112"/>
                      <a:pt x="32" y="114"/>
                    </a:cubicBezTo>
                    <a:close/>
                    <a:moveTo>
                      <a:pt x="30" y="111"/>
                    </a:moveTo>
                    <a:cubicBezTo>
                      <a:pt x="31" y="110"/>
                      <a:pt x="31" y="109"/>
                      <a:pt x="31" y="109"/>
                    </a:cubicBezTo>
                    <a:cubicBezTo>
                      <a:pt x="32" y="108"/>
                      <a:pt x="33" y="107"/>
                      <a:pt x="34" y="106"/>
                    </a:cubicBezTo>
                    <a:cubicBezTo>
                      <a:pt x="34" y="106"/>
                      <a:pt x="34" y="107"/>
                      <a:pt x="35" y="107"/>
                    </a:cubicBezTo>
                    <a:cubicBezTo>
                      <a:pt x="33" y="108"/>
                      <a:pt x="32" y="110"/>
                      <a:pt x="30" y="111"/>
                    </a:cubicBezTo>
                    <a:close/>
                    <a:moveTo>
                      <a:pt x="32" y="105"/>
                    </a:moveTo>
                    <a:cubicBezTo>
                      <a:pt x="32" y="105"/>
                      <a:pt x="32" y="105"/>
                      <a:pt x="32" y="105"/>
                    </a:cubicBezTo>
                    <a:cubicBezTo>
                      <a:pt x="32" y="105"/>
                      <a:pt x="32" y="105"/>
                      <a:pt x="32" y="105"/>
                    </a:cubicBezTo>
                    <a:cubicBezTo>
                      <a:pt x="32" y="105"/>
                      <a:pt x="32" y="105"/>
                      <a:pt x="32" y="105"/>
                    </a:cubicBezTo>
                    <a:close/>
                    <a:moveTo>
                      <a:pt x="26" y="111"/>
                    </a:moveTo>
                    <a:cubicBezTo>
                      <a:pt x="25" y="112"/>
                      <a:pt x="23" y="113"/>
                      <a:pt x="22" y="114"/>
                    </a:cubicBezTo>
                    <a:cubicBezTo>
                      <a:pt x="22" y="114"/>
                      <a:pt x="22" y="113"/>
                      <a:pt x="22" y="113"/>
                    </a:cubicBezTo>
                    <a:cubicBezTo>
                      <a:pt x="23" y="111"/>
                      <a:pt x="23" y="110"/>
                      <a:pt x="24" y="109"/>
                    </a:cubicBezTo>
                    <a:cubicBezTo>
                      <a:pt x="25" y="108"/>
                      <a:pt x="26" y="107"/>
                      <a:pt x="28" y="106"/>
                    </a:cubicBezTo>
                    <a:cubicBezTo>
                      <a:pt x="27" y="108"/>
                      <a:pt x="27" y="109"/>
                      <a:pt x="26" y="111"/>
                    </a:cubicBezTo>
                    <a:close/>
                    <a:moveTo>
                      <a:pt x="18" y="113"/>
                    </a:moveTo>
                    <a:cubicBezTo>
                      <a:pt x="17" y="113"/>
                      <a:pt x="17" y="113"/>
                      <a:pt x="17" y="112"/>
                    </a:cubicBezTo>
                    <a:cubicBezTo>
                      <a:pt x="18" y="111"/>
                      <a:pt x="19" y="110"/>
                      <a:pt x="20" y="109"/>
                    </a:cubicBezTo>
                    <a:cubicBezTo>
                      <a:pt x="19" y="110"/>
                      <a:pt x="19" y="110"/>
                      <a:pt x="19" y="111"/>
                    </a:cubicBezTo>
                    <a:cubicBezTo>
                      <a:pt x="18" y="112"/>
                      <a:pt x="18" y="113"/>
                      <a:pt x="18" y="113"/>
                    </a:cubicBezTo>
                    <a:close/>
                    <a:moveTo>
                      <a:pt x="16" y="111"/>
                    </a:moveTo>
                    <a:cubicBezTo>
                      <a:pt x="15" y="110"/>
                      <a:pt x="15" y="110"/>
                      <a:pt x="15" y="109"/>
                    </a:cubicBezTo>
                    <a:cubicBezTo>
                      <a:pt x="16" y="108"/>
                      <a:pt x="17" y="107"/>
                      <a:pt x="18" y="105"/>
                    </a:cubicBezTo>
                    <a:cubicBezTo>
                      <a:pt x="18" y="106"/>
                      <a:pt x="19" y="106"/>
                      <a:pt x="19" y="106"/>
                    </a:cubicBezTo>
                    <a:cubicBezTo>
                      <a:pt x="18" y="108"/>
                      <a:pt x="17" y="109"/>
                      <a:pt x="16" y="111"/>
                    </a:cubicBezTo>
                    <a:close/>
                    <a:moveTo>
                      <a:pt x="14" y="76"/>
                    </a:moveTo>
                    <a:cubicBezTo>
                      <a:pt x="14" y="76"/>
                      <a:pt x="14" y="77"/>
                      <a:pt x="14" y="77"/>
                    </a:cubicBezTo>
                    <a:cubicBezTo>
                      <a:pt x="14" y="76"/>
                      <a:pt x="14" y="76"/>
                      <a:pt x="14" y="76"/>
                    </a:cubicBezTo>
                    <a:cubicBezTo>
                      <a:pt x="14" y="76"/>
                      <a:pt x="14" y="76"/>
                      <a:pt x="14" y="76"/>
                    </a:cubicBezTo>
                    <a:close/>
                    <a:moveTo>
                      <a:pt x="11" y="72"/>
                    </a:moveTo>
                    <a:cubicBezTo>
                      <a:pt x="11" y="72"/>
                      <a:pt x="10" y="73"/>
                      <a:pt x="10" y="74"/>
                    </a:cubicBezTo>
                    <a:cubicBezTo>
                      <a:pt x="9" y="74"/>
                      <a:pt x="9" y="74"/>
                      <a:pt x="8" y="74"/>
                    </a:cubicBezTo>
                    <a:cubicBezTo>
                      <a:pt x="9" y="72"/>
                      <a:pt x="10" y="70"/>
                      <a:pt x="12" y="68"/>
                    </a:cubicBezTo>
                    <a:cubicBezTo>
                      <a:pt x="11" y="69"/>
                      <a:pt x="11" y="70"/>
                      <a:pt x="11" y="72"/>
                    </a:cubicBezTo>
                    <a:close/>
                    <a:moveTo>
                      <a:pt x="14" y="81"/>
                    </a:moveTo>
                    <a:cubicBezTo>
                      <a:pt x="15" y="80"/>
                      <a:pt x="15" y="80"/>
                      <a:pt x="15" y="79"/>
                    </a:cubicBezTo>
                    <a:cubicBezTo>
                      <a:pt x="15" y="80"/>
                      <a:pt x="16" y="80"/>
                      <a:pt x="16" y="81"/>
                    </a:cubicBezTo>
                    <a:cubicBezTo>
                      <a:pt x="15" y="82"/>
                      <a:pt x="15" y="83"/>
                      <a:pt x="15" y="83"/>
                    </a:cubicBezTo>
                    <a:cubicBezTo>
                      <a:pt x="15" y="83"/>
                      <a:pt x="14" y="82"/>
                      <a:pt x="14" y="81"/>
                    </a:cubicBezTo>
                    <a:close/>
                    <a:moveTo>
                      <a:pt x="13" y="106"/>
                    </a:moveTo>
                    <a:cubicBezTo>
                      <a:pt x="14" y="105"/>
                      <a:pt x="15" y="104"/>
                      <a:pt x="16" y="103"/>
                    </a:cubicBezTo>
                    <a:cubicBezTo>
                      <a:pt x="16" y="103"/>
                      <a:pt x="17" y="103"/>
                      <a:pt x="17" y="104"/>
                    </a:cubicBezTo>
                    <a:cubicBezTo>
                      <a:pt x="16" y="105"/>
                      <a:pt x="15" y="106"/>
                      <a:pt x="13" y="108"/>
                    </a:cubicBezTo>
                    <a:cubicBezTo>
                      <a:pt x="13" y="107"/>
                      <a:pt x="13" y="107"/>
                      <a:pt x="13" y="106"/>
                    </a:cubicBezTo>
                    <a:close/>
                    <a:moveTo>
                      <a:pt x="12" y="105"/>
                    </a:moveTo>
                    <a:cubicBezTo>
                      <a:pt x="12" y="104"/>
                      <a:pt x="11" y="104"/>
                      <a:pt x="11" y="104"/>
                    </a:cubicBezTo>
                    <a:cubicBezTo>
                      <a:pt x="12" y="103"/>
                      <a:pt x="13" y="102"/>
                      <a:pt x="14" y="100"/>
                    </a:cubicBezTo>
                    <a:cubicBezTo>
                      <a:pt x="15" y="101"/>
                      <a:pt x="15" y="101"/>
                      <a:pt x="15" y="101"/>
                    </a:cubicBezTo>
                    <a:cubicBezTo>
                      <a:pt x="14" y="102"/>
                      <a:pt x="13" y="104"/>
                      <a:pt x="12" y="105"/>
                    </a:cubicBezTo>
                    <a:close/>
                    <a:moveTo>
                      <a:pt x="10" y="102"/>
                    </a:moveTo>
                    <a:cubicBezTo>
                      <a:pt x="10" y="102"/>
                      <a:pt x="10" y="102"/>
                      <a:pt x="10" y="101"/>
                    </a:cubicBezTo>
                    <a:cubicBezTo>
                      <a:pt x="11" y="100"/>
                      <a:pt x="11" y="98"/>
                      <a:pt x="12" y="96"/>
                    </a:cubicBezTo>
                    <a:cubicBezTo>
                      <a:pt x="12" y="97"/>
                      <a:pt x="13" y="98"/>
                      <a:pt x="13" y="99"/>
                    </a:cubicBezTo>
                    <a:cubicBezTo>
                      <a:pt x="12" y="100"/>
                      <a:pt x="11" y="101"/>
                      <a:pt x="10" y="102"/>
                    </a:cubicBezTo>
                    <a:close/>
                    <a:moveTo>
                      <a:pt x="6" y="73"/>
                    </a:moveTo>
                    <a:cubicBezTo>
                      <a:pt x="5" y="73"/>
                      <a:pt x="5" y="73"/>
                      <a:pt x="4" y="73"/>
                    </a:cubicBezTo>
                    <a:cubicBezTo>
                      <a:pt x="4" y="73"/>
                      <a:pt x="4" y="73"/>
                      <a:pt x="4" y="72"/>
                    </a:cubicBezTo>
                    <a:cubicBezTo>
                      <a:pt x="5" y="70"/>
                      <a:pt x="7" y="68"/>
                      <a:pt x="8" y="66"/>
                    </a:cubicBezTo>
                    <a:cubicBezTo>
                      <a:pt x="9" y="66"/>
                      <a:pt x="10" y="66"/>
                      <a:pt x="10" y="66"/>
                    </a:cubicBezTo>
                    <a:cubicBezTo>
                      <a:pt x="9" y="69"/>
                      <a:pt x="7" y="71"/>
                      <a:pt x="6" y="73"/>
                    </a:cubicBezTo>
                    <a:close/>
                    <a:moveTo>
                      <a:pt x="4" y="68"/>
                    </a:moveTo>
                    <a:cubicBezTo>
                      <a:pt x="4" y="67"/>
                      <a:pt x="4" y="66"/>
                      <a:pt x="5" y="65"/>
                    </a:cubicBezTo>
                    <a:cubicBezTo>
                      <a:pt x="5" y="65"/>
                      <a:pt x="5" y="66"/>
                      <a:pt x="6" y="66"/>
                    </a:cubicBezTo>
                    <a:cubicBezTo>
                      <a:pt x="5" y="66"/>
                      <a:pt x="5" y="67"/>
                      <a:pt x="4" y="68"/>
                    </a:cubicBezTo>
                    <a:close/>
                    <a:moveTo>
                      <a:pt x="106" y="99"/>
                    </a:moveTo>
                    <a:cubicBezTo>
                      <a:pt x="106" y="99"/>
                      <a:pt x="106" y="99"/>
                      <a:pt x="106" y="99"/>
                    </a:cubicBezTo>
                    <a:cubicBezTo>
                      <a:pt x="108" y="97"/>
                      <a:pt x="109" y="95"/>
                      <a:pt x="110" y="93"/>
                    </a:cubicBezTo>
                    <a:cubicBezTo>
                      <a:pt x="110" y="94"/>
                      <a:pt x="110" y="94"/>
                      <a:pt x="110" y="94"/>
                    </a:cubicBezTo>
                    <a:cubicBezTo>
                      <a:pt x="110" y="94"/>
                      <a:pt x="110" y="95"/>
                      <a:pt x="110" y="95"/>
                    </a:cubicBezTo>
                    <a:cubicBezTo>
                      <a:pt x="110" y="95"/>
                      <a:pt x="109" y="95"/>
                      <a:pt x="109" y="96"/>
                    </a:cubicBezTo>
                    <a:cubicBezTo>
                      <a:pt x="108" y="97"/>
                      <a:pt x="108" y="98"/>
                      <a:pt x="106" y="99"/>
                    </a:cubicBezTo>
                    <a:close/>
                    <a:moveTo>
                      <a:pt x="122" y="85"/>
                    </a:moveTo>
                    <a:cubicBezTo>
                      <a:pt x="121" y="88"/>
                      <a:pt x="121" y="90"/>
                      <a:pt x="120" y="92"/>
                    </a:cubicBezTo>
                    <a:cubicBezTo>
                      <a:pt x="119" y="92"/>
                      <a:pt x="118" y="92"/>
                      <a:pt x="118" y="92"/>
                    </a:cubicBezTo>
                    <a:cubicBezTo>
                      <a:pt x="119" y="90"/>
                      <a:pt x="120" y="87"/>
                      <a:pt x="122" y="85"/>
                    </a:cubicBezTo>
                    <a:close/>
                    <a:moveTo>
                      <a:pt x="116" y="92"/>
                    </a:moveTo>
                    <a:cubicBezTo>
                      <a:pt x="115" y="92"/>
                      <a:pt x="115" y="92"/>
                      <a:pt x="115" y="92"/>
                    </a:cubicBezTo>
                    <a:cubicBezTo>
                      <a:pt x="115" y="91"/>
                      <a:pt x="115" y="91"/>
                      <a:pt x="115" y="90"/>
                    </a:cubicBezTo>
                    <a:cubicBezTo>
                      <a:pt x="116" y="89"/>
                      <a:pt x="117" y="87"/>
                      <a:pt x="118" y="85"/>
                    </a:cubicBezTo>
                    <a:cubicBezTo>
                      <a:pt x="119" y="85"/>
                      <a:pt x="119" y="85"/>
                      <a:pt x="119" y="85"/>
                    </a:cubicBezTo>
                    <a:cubicBezTo>
                      <a:pt x="119" y="85"/>
                      <a:pt x="119" y="85"/>
                      <a:pt x="120" y="85"/>
                    </a:cubicBezTo>
                    <a:cubicBezTo>
                      <a:pt x="118" y="87"/>
                      <a:pt x="117" y="90"/>
                      <a:pt x="116" y="92"/>
                    </a:cubicBezTo>
                    <a:close/>
                    <a:moveTo>
                      <a:pt x="115" y="44"/>
                    </a:moveTo>
                    <a:cubicBezTo>
                      <a:pt x="116" y="43"/>
                      <a:pt x="117" y="42"/>
                      <a:pt x="118" y="41"/>
                    </a:cubicBezTo>
                    <a:cubicBezTo>
                      <a:pt x="118" y="43"/>
                      <a:pt x="118" y="44"/>
                      <a:pt x="118" y="46"/>
                    </a:cubicBezTo>
                    <a:cubicBezTo>
                      <a:pt x="117" y="46"/>
                      <a:pt x="117" y="46"/>
                      <a:pt x="117" y="46"/>
                    </a:cubicBezTo>
                    <a:cubicBezTo>
                      <a:pt x="116" y="45"/>
                      <a:pt x="116" y="44"/>
                      <a:pt x="115" y="44"/>
                    </a:cubicBezTo>
                    <a:close/>
                    <a:moveTo>
                      <a:pt x="102" y="28"/>
                    </a:moveTo>
                    <a:cubicBezTo>
                      <a:pt x="105" y="26"/>
                      <a:pt x="107" y="25"/>
                      <a:pt x="110" y="23"/>
                    </a:cubicBezTo>
                    <a:cubicBezTo>
                      <a:pt x="110" y="23"/>
                      <a:pt x="110" y="24"/>
                      <a:pt x="111" y="24"/>
                    </a:cubicBezTo>
                    <a:cubicBezTo>
                      <a:pt x="112" y="26"/>
                      <a:pt x="113" y="28"/>
                      <a:pt x="115" y="29"/>
                    </a:cubicBezTo>
                    <a:cubicBezTo>
                      <a:pt x="116" y="31"/>
                      <a:pt x="117" y="33"/>
                      <a:pt x="117" y="33"/>
                    </a:cubicBezTo>
                    <a:cubicBezTo>
                      <a:pt x="118" y="34"/>
                      <a:pt x="118" y="35"/>
                      <a:pt x="119" y="36"/>
                    </a:cubicBezTo>
                    <a:cubicBezTo>
                      <a:pt x="117" y="38"/>
                      <a:pt x="114" y="40"/>
                      <a:pt x="112" y="41"/>
                    </a:cubicBezTo>
                    <a:cubicBezTo>
                      <a:pt x="111" y="42"/>
                      <a:pt x="111" y="43"/>
                      <a:pt x="111" y="44"/>
                    </a:cubicBezTo>
                    <a:cubicBezTo>
                      <a:pt x="114" y="50"/>
                      <a:pt x="115" y="56"/>
                      <a:pt x="116" y="62"/>
                    </a:cubicBezTo>
                    <a:cubicBezTo>
                      <a:pt x="116" y="63"/>
                      <a:pt x="116" y="64"/>
                      <a:pt x="117" y="64"/>
                    </a:cubicBezTo>
                    <a:cubicBezTo>
                      <a:pt x="120" y="64"/>
                      <a:pt x="123" y="65"/>
                      <a:pt x="126" y="65"/>
                    </a:cubicBezTo>
                    <a:cubicBezTo>
                      <a:pt x="125" y="71"/>
                      <a:pt x="125" y="76"/>
                      <a:pt x="123" y="81"/>
                    </a:cubicBezTo>
                    <a:cubicBezTo>
                      <a:pt x="121" y="81"/>
                      <a:pt x="120" y="81"/>
                      <a:pt x="119" y="81"/>
                    </a:cubicBezTo>
                    <a:cubicBezTo>
                      <a:pt x="117" y="81"/>
                      <a:pt x="114" y="82"/>
                      <a:pt x="113" y="83"/>
                    </a:cubicBezTo>
                    <a:cubicBezTo>
                      <a:pt x="111" y="84"/>
                      <a:pt x="109" y="87"/>
                      <a:pt x="108" y="89"/>
                    </a:cubicBezTo>
                    <a:cubicBezTo>
                      <a:pt x="106" y="92"/>
                      <a:pt x="105" y="95"/>
                      <a:pt x="102" y="97"/>
                    </a:cubicBezTo>
                    <a:cubicBezTo>
                      <a:pt x="102" y="98"/>
                      <a:pt x="101" y="99"/>
                      <a:pt x="102" y="100"/>
                    </a:cubicBezTo>
                    <a:cubicBezTo>
                      <a:pt x="104" y="102"/>
                      <a:pt x="105" y="105"/>
                      <a:pt x="107" y="107"/>
                    </a:cubicBezTo>
                    <a:cubicBezTo>
                      <a:pt x="103" y="111"/>
                      <a:pt x="99" y="114"/>
                      <a:pt x="94" y="116"/>
                    </a:cubicBezTo>
                    <a:cubicBezTo>
                      <a:pt x="92" y="114"/>
                      <a:pt x="90" y="112"/>
                      <a:pt x="89" y="109"/>
                    </a:cubicBezTo>
                    <a:cubicBezTo>
                      <a:pt x="88" y="109"/>
                      <a:pt x="87" y="108"/>
                      <a:pt x="86" y="109"/>
                    </a:cubicBezTo>
                    <a:cubicBezTo>
                      <a:pt x="80" y="111"/>
                      <a:pt x="74" y="113"/>
                      <a:pt x="68" y="113"/>
                    </a:cubicBezTo>
                    <a:cubicBezTo>
                      <a:pt x="67" y="113"/>
                      <a:pt x="66" y="114"/>
                      <a:pt x="66" y="115"/>
                    </a:cubicBezTo>
                    <a:cubicBezTo>
                      <a:pt x="65" y="118"/>
                      <a:pt x="65" y="120"/>
                      <a:pt x="64" y="123"/>
                    </a:cubicBezTo>
                    <a:cubicBezTo>
                      <a:pt x="59" y="123"/>
                      <a:pt x="54" y="122"/>
                      <a:pt x="48" y="120"/>
                    </a:cubicBezTo>
                    <a:cubicBezTo>
                      <a:pt x="49" y="118"/>
                      <a:pt x="49" y="115"/>
                      <a:pt x="50" y="112"/>
                    </a:cubicBezTo>
                    <a:cubicBezTo>
                      <a:pt x="50" y="111"/>
                      <a:pt x="49" y="110"/>
                      <a:pt x="49" y="110"/>
                    </a:cubicBezTo>
                    <a:cubicBezTo>
                      <a:pt x="42" y="107"/>
                      <a:pt x="37" y="104"/>
                      <a:pt x="32" y="100"/>
                    </a:cubicBezTo>
                    <a:cubicBezTo>
                      <a:pt x="32" y="99"/>
                      <a:pt x="31" y="99"/>
                      <a:pt x="30" y="99"/>
                    </a:cubicBezTo>
                    <a:cubicBezTo>
                      <a:pt x="27" y="101"/>
                      <a:pt x="25" y="103"/>
                      <a:pt x="23" y="104"/>
                    </a:cubicBezTo>
                    <a:cubicBezTo>
                      <a:pt x="19" y="100"/>
                      <a:pt x="16" y="96"/>
                      <a:pt x="13" y="91"/>
                    </a:cubicBezTo>
                    <a:cubicBezTo>
                      <a:pt x="16" y="89"/>
                      <a:pt x="18" y="88"/>
                      <a:pt x="20" y="86"/>
                    </a:cubicBezTo>
                    <a:cubicBezTo>
                      <a:pt x="21" y="86"/>
                      <a:pt x="21" y="85"/>
                      <a:pt x="21" y="84"/>
                    </a:cubicBezTo>
                    <a:cubicBezTo>
                      <a:pt x="18" y="78"/>
                      <a:pt x="17" y="72"/>
                      <a:pt x="17" y="65"/>
                    </a:cubicBezTo>
                    <a:cubicBezTo>
                      <a:pt x="17" y="64"/>
                      <a:pt x="16" y="63"/>
                      <a:pt x="15" y="63"/>
                    </a:cubicBezTo>
                    <a:cubicBezTo>
                      <a:pt x="12" y="63"/>
                      <a:pt x="10" y="62"/>
                      <a:pt x="7" y="62"/>
                    </a:cubicBezTo>
                    <a:cubicBezTo>
                      <a:pt x="7" y="56"/>
                      <a:pt x="8" y="51"/>
                      <a:pt x="10" y="46"/>
                    </a:cubicBezTo>
                    <a:cubicBezTo>
                      <a:pt x="12" y="46"/>
                      <a:pt x="15" y="47"/>
                      <a:pt x="18" y="47"/>
                    </a:cubicBezTo>
                    <a:cubicBezTo>
                      <a:pt x="19" y="47"/>
                      <a:pt x="20" y="47"/>
                      <a:pt x="20" y="46"/>
                    </a:cubicBezTo>
                    <a:cubicBezTo>
                      <a:pt x="21" y="43"/>
                      <a:pt x="23" y="40"/>
                      <a:pt x="25" y="37"/>
                    </a:cubicBezTo>
                    <a:cubicBezTo>
                      <a:pt x="25" y="37"/>
                      <a:pt x="25" y="37"/>
                      <a:pt x="25" y="37"/>
                    </a:cubicBezTo>
                    <a:cubicBezTo>
                      <a:pt x="27" y="34"/>
                      <a:pt x="28" y="32"/>
                      <a:pt x="30" y="30"/>
                    </a:cubicBezTo>
                    <a:cubicBezTo>
                      <a:pt x="31" y="29"/>
                      <a:pt x="31" y="28"/>
                      <a:pt x="31" y="27"/>
                    </a:cubicBezTo>
                    <a:cubicBezTo>
                      <a:pt x="29" y="25"/>
                      <a:pt x="27" y="23"/>
                      <a:pt x="26" y="20"/>
                    </a:cubicBezTo>
                    <a:cubicBezTo>
                      <a:pt x="30" y="17"/>
                      <a:pt x="34" y="13"/>
                      <a:pt x="39" y="11"/>
                    </a:cubicBezTo>
                    <a:cubicBezTo>
                      <a:pt x="41" y="13"/>
                      <a:pt x="42" y="16"/>
                      <a:pt x="44" y="18"/>
                    </a:cubicBezTo>
                    <a:cubicBezTo>
                      <a:pt x="44" y="19"/>
                      <a:pt x="45" y="19"/>
                      <a:pt x="46" y="19"/>
                    </a:cubicBezTo>
                    <a:cubicBezTo>
                      <a:pt x="52" y="16"/>
                      <a:pt x="58" y="15"/>
                      <a:pt x="65" y="14"/>
                    </a:cubicBezTo>
                    <a:cubicBezTo>
                      <a:pt x="66" y="14"/>
                      <a:pt x="66" y="14"/>
                      <a:pt x="67" y="13"/>
                    </a:cubicBezTo>
                    <a:cubicBezTo>
                      <a:pt x="67" y="10"/>
                      <a:pt x="68" y="7"/>
                      <a:pt x="68" y="4"/>
                    </a:cubicBezTo>
                    <a:cubicBezTo>
                      <a:pt x="74" y="5"/>
                      <a:pt x="79" y="5"/>
                      <a:pt x="84" y="7"/>
                    </a:cubicBezTo>
                    <a:cubicBezTo>
                      <a:pt x="84" y="10"/>
                      <a:pt x="83" y="13"/>
                      <a:pt x="83" y="16"/>
                    </a:cubicBezTo>
                    <a:cubicBezTo>
                      <a:pt x="83" y="17"/>
                      <a:pt x="83" y="17"/>
                      <a:pt x="84" y="18"/>
                    </a:cubicBezTo>
                    <a:cubicBezTo>
                      <a:pt x="90" y="20"/>
                      <a:pt x="95" y="23"/>
                      <a:pt x="100" y="28"/>
                    </a:cubicBezTo>
                    <a:cubicBezTo>
                      <a:pt x="101" y="28"/>
                      <a:pt x="102" y="29"/>
                      <a:pt x="102"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9"/>
              <p:cNvSpPr>
                <a:spLocks noEditPoints="1"/>
              </p:cNvSpPr>
              <p:nvPr/>
            </p:nvSpPr>
            <p:spPr bwMode="auto">
              <a:xfrm>
                <a:off x="4970463" y="2390775"/>
                <a:ext cx="247650" cy="255588"/>
              </a:xfrm>
              <a:custGeom>
                <a:avLst/>
                <a:gdLst/>
                <a:ahLst/>
                <a:cxnLst>
                  <a:cxn ang="0">
                    <a:pos x="47" y="64"/>
                  </a:cxn>
                  <a:cxn ang="0">
                    <a:pos x="48" y="64"/>
                  </a:cxn>
                  <a:cxn ang="0">
                    <a:pos x="52" y="61"/>
                  </a:cxn>
                  <a:cxn ang="0">
                    <a:pos x="53" y="61"/>
                  </a:cxn>
                  <a:cxn ang="0">
                    <a:pos x="56" y="11"/>
                  </a:cxn>
                  <a:cxn ang="0">
                    <a:pos x="15" y="5"/>
                  </a:cxn>
                  <a:cxn ang="0">
                    <a:pos x="9" y="56"/>
                  </a:cxn>
                  <a:cxn ang="0">
                    <a:pos x="62" y="35"/>
                  </a:cxn>
                  <a:cxn ang="0">
                    <a:pos x="61" y="34"/>
                  </a:cxn>
                  <a:cxn ang="0">
                    <a:pos x="62" y="35"/>
                  </a:cxn>
                  <a:cxn ang="0">
                    <a:pos x="60" y="32"/>
                  </a:cxn>
                  <a:cxn ang="0">
                    <a:pos x="61" y="31"/>
                  </a:cxn>
                  <a:cxn ang="0">
                    <a:pos x="59" y="23"/>
                  </a:cxn>
                  <a:cxn ang="0">
                    <a:pos x="53" y="21"/>
                  </a:cxn>
                  <a:cxn ang="0">
                    <a:pos x="59" y="23"/>
                  </a:cxn>
                  <a:cxn ang="0">
                    <a:pos x="61" y="29"/>
                  </a:cxn>
                  <a:cxn ang="0">
                    <a:pos x="57" y="26"/>
                  </a:cxn>
                  <a:cxn ang="0">
                    <a:pos x="56" y="17"/>
                  </a:cxn>
                  <a:cxn ang="0">
                    <a:pos x="47" y="15"/>
                  </a:cxn>
                  <a:cxn ang="0">
                    <a:pos x="53" y="14"/>
                  </a:cxn>
                  <a:cxn ang="0">
                    <a:pos x="43" y="7"/>
                  </a:cxn>
                  <a:cxn ang="0">
                    <a:pos x="38" y="11"/>
                  </a:cxn>
                  <a:cxn ang="0">
                    <a:pos x="38" y="5"/>
                  </a:cxn>
                  <a:cxn ang="0">
                    <a:pos x="43" y="9"/>
                  </a:cxn>
                  <a:cxn ang="0">
                    <a:pos x="50" y="11"/>
                  </a:cxn>
                  <a:cxn ang="0">
                    <a:pos x="40" y="11"/>
                  </a:cxn>
                  <a:cxn ang="0">
                    <a:pos x="35" y="4"/>
                  </a:cxn>
                  <a:cxn ang="0">
                    <a:pos x="23" y="10"/>
                  </a:cxn>
                  <a:cxn ang="0">
                    <a:pos x="32" y="4"/>
                  </a:cxn>
                  <a:cxn ang="0">
                    <a:pos x="23" y="6"/>
                  </a:cxn>
                  <a:cxn ang="0">
                    <a:pos x="19" y="11"/>
                  </a:cxn>
                  <a:cxn ang="0">
                    <a:pos x="23" y="6"/>
                  </a:cxn>
                  <a:cxn ang="0">
                    <a:pos x="11" y="15"/>
                  </a:cxn>
                  <a:cxn ang="0">
                    <a:pos x="16" y="10"/>
                  </a:cxn>
                  <a:cxn ang="0">
                    <a:pos x="5" y="27"/>
                  </a:cxn>
                  <a:cxn ang="0">
                    <a:pos x="29" y="13"/>
                  </a:cxn>
                  <a:cxn ang="0">
                    <a:pos x="59" y="45"/>
                  </a:cxn>
                  <a:cxn ang="0">
                    <a:pos x="48" y="59"/>
                  </a:cxn>
                  <a:cxn ang="0">
                    <a:pos x="33" y="64"/>
                  </a:cxn>
                  <a:cxn ang="0">
                    <a:pos x="4" y="32"/>
                  </a:cxn>
                </a:cxnLst>
                <a:rect l="0" t="0" r="r" b="b"/>
                <a:pathLst>
                  <a:path w="66" h="68">
                    <a:moveTo>
                      <a:pt x="33" y="68"/>
                    </a:moveTo>
                    <a:cubicBezTo>
                      <a:pt x="37" y="68"/>
                      <a:pt x="42" y="66"/>
                      <a:pt x="47" y="64"/>
                    </a:cubicBezTo>
                    <a:cubicBezTo>
                      <a:pt x="47" y="64"/>
                      <a:pt x="47" y="64"/>
                      <a:pt x="48" y="64"/>
                    </a:cubicBezTo>
                    <a:cubicBezTo>
                      <a:pt x="48" y="64"/>
                      <a:pt x="48" y="64"/>
                      <a:pt x="48" y="64"/>
                    </a:cubicBezTo>
                    <a:cubicBezTo>
                      <a:pt x="48" y="64"/>
                      <a:pt x="49" y="63"/>
                      <a:pt x="50" y="62"/>
                    </a:cubicBezTo>
                    <a:cubicBezTo>
                      <a:pt x="51" y="62"/>
                      <a:pt x="51" y="62"/>
                      <a:pt x="52" y="61"/>
                    </a:cubicBezTo>
                    <a:cubicBezTo>
                      <a:pt x="52" y="61"/>
                      <a:pt x="52" y="61"/>
                      <a:pt x="52" y="61"/>
                    </a:cubicBezTo>
                    <a:cubicBezTo>
                      <a:pt x="52" y="61"/>
                      <a:pt x="53" y="61"/>
                      <a:pt x="53" y="61"/>
                    </a:cubicBezTo>
                    <a:cubicBezTo>
                      <a:pt x="62" y="54"/>
                      <a:pt x="66" y="45"/>
                      <a:pt x="66" y="36"/>
                    </a:cubicBezTo>
                    <a:cubicBezTo>
                      <a:pt x="66" y="27"/>
                      <a:pt x="62" y="18"/>
                      <a:pt x="56" y="11"/>
                    </a:cubicBezTo>
                    <a:cubicBezTo>
                      <a:pt x="50" y="5"/>
                      <a:pt x="42" y="0"/>
                      <a:pt x="32" y="0"/>
                    </a:cubicBezTo>
                    <a:cubicBezTo>
                      <a:pt x="27" y="0"/>
                      <a:pt x="21" y="2"/>
                      <a:pt x="15" y="5"/>
                    </a:cubicBezTo>
                    <a:cubicBezTo>
                      <a:pt x="4" y="12"/>
                      <a:pt x="0" y="22"/>
                      <a:pt x="0" y="32"/>
                    </a:cubicBezTo>
                    <a:cubicBezTo>
                      <a:pt x="0" y="41"/>
                      <a:pt x="3" y="50"/>
                      <a:pt x="9" y="56"/>
                    </a:cubicBezTo>
                    <a:cubicBezTo>
                      <a:pt x="15" y="63"/>
                      <a:pt x="23" y="68"/>
                      <a:pt x="33" y="68"/>
                    </a:cubicBezTo>
                    <a:close/>
                    <a:moveTo>
                      <a:pt x="62" y="35"/>
                    </a:moveTo>
                    <a:cubicBezTo>
                      <a:pt x="62" y="35"/>
                      <a:pt x="61" y="35"/>
                      <a:pt x="61" y="35"/>
                    </a:cubicBezTo>
                    <a:cubicBezTo>
                      <a:pt x="61" y="35"/>
                      <a:pt x="61" y="34"/>
                      <a:pt x="61" y="34"/>
                    </a:cubicBezTo>
                    <a:cubicBezTo>
                      <a:pt x="61" y="34"/>
                      <a:pt x="61" y="34"/>
                      <a:pt x="62" y="34"/>
                    </a:cubicBezTo>
                    <a:cubicBezTo>
                      <a:pt x="62" y="34"/>
                      <a:pt x="62" y="34"/>
                      <a:pt x="62" y="35"/>
                    </a:cubicBezTo>
                    <a:close/>
                    <a:moveTo>
                      <a:pt x="61" y="32"/>
                    </a:moveTo>
                    <a:cubicBezTo>
                      <a:pt x="61" y="32"/>
                      <a:pt x="61" y="32"/>
                      <a:pt x="60" y="32"/>
                    </a:cubicBezTo>
                    <a:cubicBezTo>
                      <a:pt x="60" y="32"/>
                      <a:pt x="60" y="32"/>
                      <a:pt x="60" y="32"/>
                    </a:cubicBezTo>
                    <a:cubicBezTo>
                      <a:pt x="60" y="32"/>
                      <a:pt x="61" y="31"/>
                      <a:pt x="61" y="31"/>
                    </a:cubicBezTo>
                    <a:cubicBezTo>
                      <a:pt x="61" y="31"/>
                      <a:pt x="61" y="31"/>
                      <a:pt x="61" y="32"/>
                    </a:cubicBezTo>
                    <a:close/>
                    <a:moveTo>
                      <a:pt x="59" y="23"/>
                    </a:moveTo>
                    <a:cubicBezTo>
                      <a:pt x="58" y="24"/>
                      <a:pt x="57" y="24"/>
                      <a:pt x="56" y="25"/>
                    </a:cubicBezTo>
                    <a:cubicBezTo>
                      <a:pt x="55" y="23"/>
                      <a:pt x="54" y="22"/>
                      <a:pt x="53" y="21"/>
                    </a:cubicBezTo>
                    <a:cubicBezTo>
                      <a:pt x="54" y="20"/>
                      <a:pt x="55" y="19"/>
                      <a:pt x="57" y="19"/>
                    </a:cubicBezTo>
                    <a:cubicBezTo>
                      <a:pt x="58" y="20"/>
                      <a:pt x="58" y="22"/>
                      <a:pt x="59" y="23"/>
                    </a:cubicBezTo>
                    <a:close/>
                    <a:moveTo>
                      <a:pt x="60" y="25"/>
                    </a:moveTo>
                    <a:cubicBezTo>
                      <a:pt x="60" y="26"/>
                      <a:pt x="61" y="28"/>
                      <a:pt x="61" y="29"/>
                    </a:cubicBezTo>
                    <a:cubicBezTo>
                      <a:pt x="60" y="29"/>
                      <a:pt x="60" y="30"/>
                      <a:pt x="59" y="30"/>
                    </a:cubicBezTo>
                    <a:cubicBezTo>
                      <a:pt x="59" y="29"/>
                      <a:pt x="58" y="27"/>
                      <a:pt x="57" y="26"/>
                    </a:cubicBezTo>
                    <a:cubicBezTo>
                      <a:pt x="58" y="26"/>
                      <a:pt x="59" y="25"/>
                      <a:pt x="60" y="25"/>
                    </a:cubicBezTo>
                    <a:close/>
                    <a:moveTo>
                      <a:pt x="56" y="17"/>
                    </a:moveTo>
                    <a:cubicBezTo>
                      <a:pt x="54" y="18"/>
                      <a:pt x="53" y="18"/>
                      <a:pt x="52" y="19"/>
                    </a:cubicBezTo>
                    <a:cubicBezTo>
                      <a:pt x="50" y="17"/>
                      <a:pt x="48" y="16"/>
                      <a:pt x="47" y="15"/>
                    </a:cubicBezTo>
                    <a:cubicBezTo>
                      <a:pt x="48" y="14"/>
                      <a:pt x="50" y="13"/>
                      <a:pt x="51" y="12"/>
                    </a:cubicBezTo>
                    <a:cubicBezTo>
                      <a:pt x="52" y="13"/>
                      <a:pt x="53" y="13"/>
                      <a:pt x="53" y="14"/>
                    </a:cubicBezTo>
                    <a:cubicBezTo>
                      <a:pt x="54" y="15"/>
                      <a:pt x="55" y="16"/>
                      <a:pt x="56" y="17"/>
                    </a:cubicBezTo>
                    <a:close/>
                    <a:moveTo>
                      <a:pt x="43" y="7"/>
                    </a:moveTo>
                    <a:cubicBezTo>
                      <a:pt x="43" y="7"/>
                      <a:pt x="43" y="7"/>
                      <a:pt x="42" y="7"/>
                    </a:cubicBezTo>
                    <a:cubicBezTo>
                      <a:pt x="41" y="8"/>
                      <a:pt x="39" y="9"/>
                      <a:pt x="38" y="11"/>
                    </a:cubicBezTo>
                    <a:cubicBezTo>
                      <a:pt x="36" y="10"/>
                      <a:pt x="34" y="10"/>
                      <a:pt x="32" y="9"/>
                    </a:cubicBezTo>
                    <a:cubicBezTo>
                      <a:pt x="34" y="8"/>
                      <a:pt x="36" y="6"/>
                      <a:pt x="38" y="5"/>
                    </a:cubicBezTo>
                    <a:cubicBezTo>
                      <a:pt x="39" y="5"/>
                      <a:pt x="41" y="6"/>
                      <a:pt x="43" y="7"/>
                    </a:cubicBezTo>
                    <a:close/>
                    <a:moveTo>
                      <a:pt x="43" y="9"/>
                    </a:moveTo>
                    <a:cubicBezTo>
                      <a:pt x="44" y="8"/>
                      <a:pt x="45" y="8"/>
                      <a:pt x="45" y="8"/>
                    </a:cubicBezTo>
                    <a:cubicBezTo>
                      <a:pt x="47" y="8"/>
                      <a:pt x="48" y="10"/>
                      <a:pt x="50" y="11"/>
                    </a:cubicBezTo>
                    <a:cubicBezTo>
                      <a:pt x="48" y="12"/>
                      <a:pt x="46" y="13"/>
                      <a:pt x="45" y="14"/>
                    </a:cubicBezTo>
                    <a:cubicBezTo>
                      <a:pt x="43" y="13"/>
                      <a:pt x="42" y="12"/>
                      <a:pt x="40" y="11"/>
                    </a:cubicBezTo>
                    <a:cubicBezTo>
                      <a:pt x="41" y="10"/>
                      <a:pt x="42" y="10"/>
                      <a:pt x="43" y="9"/>
                    </a:cubicBezTo>
                    <a:close/>
                    <a:moveTo>
                      <a:pt x="35" y="4"/>
                    </a:moveTo>
                    <a:cubicBezTo>
                      <a:pt x="33" y="6"/>
                      <a:pt x="31" y="8"/>
                      <a:pt x="29" y="9"/>
                    </a:cubicBezTo>
                    <a:cubicBezTo>
                      <a:pt x="27" y="9"/>
                      <a:pt x="25" y="9"/>
                      <a:pt x="23" y="10"/>
                    </a:cubicBezTo>
                    <a:cubicBezTo>
                      <a:pt x="26" y="8"/>
                      <a:pt x="28" y="6"/>
                      <a:pt x="30" y="4"/>
                    </a:cubicBezTo>
                    <a:cubicBezTo>
                      <a:pt x="31" y="4"/>
                      <a:pt x="32" y="4"/>
                      <a:pt x="32" y="4"/>
                    </a:cubicBezTo>
                    <a:cubicBezTo>
                      <a:pt x="33" y="4"/>
                      <a:pt x="34" y="4"/>
                      <a:pt x="35" y="4"/>
                    </a:cubicBezTo>
                    <a:close/>
                    <a:moveTo>
                      <a:pt x="23" y="6"/>
                    </a:moveTo>
                    <a:cubicBezTo>
                      <a:pt x="24" y="6"/>
                      <a:pt x="25" y="5"/>
                      <a:pt x="26" y="5"/>
                    </a:cubicBezTo>
                    <a:cubicBezTo>
                      <a:pt x="24" y="7"/>
                      <a:pt x="21" y="9"/>
                      <a:pt x="19" y="11"/>
                    </a:cubicBezTo>
                    <a:cubicBezTo>
                      <a:pt x="18" y="11"/>
                      <a:pt x="17" y="12"/>
                      <a:pt x="17" y="12"/>
                    </a:cubicBezTo>
                    <a:cubicBezTo>
                      <a:pt x="19" y="10"/>
                      <a:pt x="21" y="8"/>
                      <a:pt x="23" y="6"/>
                    </a:cubicBezTo>
                    <a:close/>
                    <a:moveTo>
                      <a:pt x="16" y="10"/>
                    </a:moveTo>
                    <a:cubicBezTo>
                      <a:pt x="14" y="11"/>
                      <a:pt x="13" y="13"/>
                      <a:pt x="11" y="15"/>
                    </a:cubicBezTo>
                    <a:cubicBezTo>
                      <a:pt x="10" y="16"/>
                      <a:pt x="9" y="16"/>
                      <a:pt x="8" y="17"/>
                    </a:cubicBezTo>
                    <a:cubicBezTo>
                      <a:pt x="10" y="14"/>
                      <a:pt x="13" y="12"/>
                      <a:pt x="16" y="10"/>
                    </a:cubicBezTo>
                    <a:close/>
                    <a:moveTo>
                      <a:pt x="4" y="27"/>
                    </a:moveTo>
                    <a:cubicBezTo>
                      <a:pt x="4" y="27"/>
                      <a:pt x="4" y="27"/>
                      <a:pt x="5" y="27"/>
                    </a:cubicBezTo>
                    <a:cubicBezTo>
                      <a:pt x="7" y="23"/>
                      <a:pt x="10" y="20"/>
                      <a:pt x="14" y="18"/>
                    </a:cubicBezTo>
                    <a:cubicBezTo>
                      <a:pt x="19" y="15"/>
                      <a:pt x="24" y="13"/>
                      <a:pt x="29" y="13"/>
                    </a:cubicBezTo>
                    <a:cubicBezTo>
                      <a:pt x="37" y="13"/>
                      <a:pt x="45" y="17"/>
                      <a:pt x="50" y="23"/>
                    </a:cubicBezTo>
                    <a:cubicBezTo>
                      <a:pt x="55" y="29"/>
                      <a:pt x="59" y="37"/>
                      <a:pt x="59" y="45"/>
                    </a:cubicBezTo>
                    <a:cubicBezTo>
                      <a:pt x="59" y="46"/>
                      <a:pt x="58" y="47"/>
                      <a:pt x="58" y="49"/>
                    </a:cubicBezTo>
                    <a:cubicBezTo>
                      <a:pt x="56" y="53"/>
                      <a:pt x="53" y="56"/>
                      <a:pt x="48" y="59"/>
                    </a:cubicBezTo>
                    <a:cubicBezTo>
                      <a:pt x="48" y="59"/>
                      <a:pt x="48" y="59"/>
                      <a:pt x="48" y="59"/>
                    </a:cubicBezTo>
                    <a:cubicBezTo>
                      <a:pt x="43" y="62"/>
                      <a:pt x="38" y="63"/>
                      <a:pt x="33" y="64"/>
                    </a:cubicBezTo>
                    <a:cubicBezTo>
                      <a:pt x="25" y="64"/>
                      <a:pt x="17" y="60"/>
                      <a:pt x="12" y="54"/>
                    </a:cubicBezTo>
                    <a:cubicBezTo>
                      <a:pt x="7" y="48"/>
                      <a:pt x="4" y="40"/>
                      <a:pt x="4" y="32"/>
                    </a:cubicBezTo>
                    <a:cubicBezTo>
                      <a:pt x="4" y="30"/>
                      <a:pt x="4" y="29"/>
                      <a:pt x="4"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0"/>
              <p:cNvSpPr>
                <a:spLocks noEditPoints="1"/>
              </p:cNvSpPr>
              <p:nvPr/>
            </p:nvSpPr>
            <p:spPr bwMode="auto">
              <a:xfrm>
                <a:off x="4883151" y="2319338"/>
                <a:ext cx="409575" cy="433388"/>
              </a:xfrm>
              <a:custGeom>
                <a:avLst/>
                <a:gdLst/>
                <a:ahLst/>
                <a:cxnLst>
                  <a:cxn ang="0">
                    <a:pos x="12" y="95"/>
                  </a:cxn>
                  <a:cxn ang="0">
                    <a:pos x="30" y="109"/>
                  </a:cxn>
                  <a:cxn ang="0">
                    <a:pos x="54" y="106"/>
                  </a:cxn>
                  <a:cxn ang="0">
                    <a:pos x="88" y="101"/>
                  </a:cxn>
                  <a:cxn ang="0">
                    <a:pos x="91" y="90"/>
                  </a:cxn>
                  <a:cxn ang="0">
                    <a:pos x="99" y="84"/>
                  </a:cxn>
                  <a:cxn ang="0">
                    <a:pos x="100" y="53"/>
                  </a:cxn>
                  <a:cxn ang="0">
                    <a:pos x="105" y="35"/>
                  </a:cxn>
                  <a:cxn ang="0">
                    <a:pos x="98" y="21"/>
                  </a:cxn>
                  <a:cxn ang="0">
                    <a:pos x="93" y="18"/>
                  </a:cxn>
                  <a:cxn ang="0">
                    <a:pos x="60" y="0"/>
                  </a:cxn>
                  <a:cxn ang="0">
                    <a:pos x="36" y="4"/>
                  </a:cxn>
                  <a:cxn ang="0">
                    <a:pos x="19" y="27"/>
                  </a:cxn>
                  <a:cxn ang="0">
                    <a:pos x="6" y="34"/>
                  </a:cxn>
                  <a:cxn ang="0">
                    <a:pos x="9" y="69"/>
                  </a:cxn>
                  <a:cxn ang="0">
                    <a:pos x="7" y="52"/>
                  </a:cxn>
                  <a:cxn ang="0">
                    <a:pos x="5" y="51"/>
                  </a:cxn>
                  <a:cxn ang="0">
                    <a:pos x="82" y="99"/>
                  </a:cxn>
                  <a:cxn ang="0">
                    <a:pos x="76" y="102"/>
                  </a:cxn>
                  <a:cxn ang="0">
                    <a:pos x="71" y="98"/>
                  </a:cxn>
                  <a:cxn ang="0">
                    <a:pos x="66" y="96"/>
                  </a:cxn>
                  <a:cxn ang="0">
                    <a:pos x="61" y="97"/>
                  </a:cxn>
                  <a:cxn ang="0">
                    <a:pos x="56" y="97"/>
                  </a:cxn>
                  <a:cxn ang="0">
                    <a:pos x="47" y="105"/>
                  </a:cxn>
                  <a:cxn ang="0">
                    <a:pos x="43" y="104"/>
                  </a:cxn>
                  <a:cxn ang="0">
                    <a:pos x="40" y="103"/>
                  </a:cxn>
                  <a:cxn ang="0">
                    <a:pos x="38" y="103"/>
                  </a:cxn>
                  <a:cxn ang="0">
                    <a:pos x="35" y="92"/>
                  </a:cxn>
                  <a:cxn ang="0">
                    <a:pos x="32" y="91"/>
                  </a:cxn>
                  <a:cxn ang="0">
                    <a:pos x="26" y="86"/>
                  </a:cxn>
                  <a:cxn ang="0">
                    <a:pos x="18" y="88"/>
                  </a:cxn>
                  <a:cxn ang="0">
                    <a:pos x="11" y="87"/>
                  </a:cxn>
                  <a:cxn ang="0">
                    <a:pos x="8" y="83"/>
                  </a:cxn>
                  <a:cxn ang="0">
                    <a:pos x="9" y="56"/>
                  </a:cxn>
                  <a:cxn ang="0">
                    <a:pos x="12" y="63"/>
                  </a:cxn>
                  <a:cxn ang="0">
                    <a:pos x="7" y="81"/>
                  </a:cxn>
                  <a:cxn ang="0">
                    <a:pos x="93" y="77"/>
                  </a:cxn>
                  <a:cxn ang="0">
                    <a:pos x="94" y="79"/>
                  </a:cxn>
                  <a:cxn ang="0">
                    <a:pos x="100" y="75"/>
                  </a:cxn>
                  <a:cxn ang="0">
                    <a:pos x="99" y="41"/>
                  </a:cxn>
                  <a:cxn ang="0">
                    <a:pos x="22" y="23"/>
                  </a:cxn>
                  <a:cxn ang="0">
                    <a:pos x="29" y="20"/>
                  </a:cxn>
                  <a:cxn ang="0">
                    <a:pos x="56" y="12"/>
                  </a:cxn>
                  <a:cxn ang="0">
                    <a:pos x="72" y="14"/>
                  </a:cxn>
                  <a:cxn ang="0">
                    <a:pos x="95" y="23"/>
                  </a:cxn>
                  <a:cxn ang="0">
                    <a:pos x="94" y="39"/>
                  </a:cxn>
                  <a:cxn ang="0">
                    <a:pos x="104" y="58"/>
                  </a:cxn>
                  <a:cxn ang="0">
                    <a:pos x="83" y="83"/>
                  </a:cxn>
                  <a:cxn ang="0">
                    <a:pos x="70" y="91"/>
                  </a:cxn>
                  <a:cxn ang="0">
                    <a:pos x="38" y="98"/>
                  </a:cxn>
                  <a:cxn ang="0">
                    <a:pos x="17" y="83"/>
                  </a:cxn>
                  <a:cxn ang="0">
                    <a:pos x="15" y="51"/>
                  </a:cxn>
                  <a:cxn ang="0">
                    <a:pos x="19" y="35"/>
                  </a:cxn>
                </a:cxnLst>
                <a:rect l="0" t="0" r="r" b="b"/>
                <a:pathLst>
                  <a:path w="109" h="115">
                    <a:moveTo>
                      <a:pt x="6" y="71"/>
                    </a:moveTo>
                    <a:cubicBezTo>
                      <a:pt x="6" y="74"/>
                      <a:pt x="4" y="77"/>
                      <a:pt x="3" y="80"/>
                    </a:cubicBezTo>
                    <a:cubicBezTo>
                      <a:pt x="3" y="80"/>
                      <a:pt x="3" y="80"/>
                      <a:pt x="3" y="80"/>
                    </a:cubicBezTo>
                    <a:cubicBezTo>
                      <a:pt x="3" y="81"/>
                      <a:pt x="3" y="82"/>
                      <a:pt x="4" y="83"/>
                    </a:cubicBezTo>
                    <a:cubicBezTo>
                      <a:pt x="6" y="87"/>
                      <a:pt x="8" y="92"/>
                      <a:pt x="12" y="95"/>
                    </a:cubicBezTo>
                    <a:cubicBezTo>
                      <a:pt x="12" y="96"/>
                      <a:pt x="12" y="96"/>
                      <a:pt x="13" y="97"/>
                    </a:cubicBezTo>
                    <a:cubicBezTo>
                      <a:pt x="13" y="97"/>
                      <a:pt x="14" y="97"/>
                      <a:pt x="15" y="97"/>
                    </a:cubicBezTo>
                    <a:cubicBezTo>
                      <a:pt x="17" y="96"/>
                      <a:pt x="19" y="94"/>
                      <a:pt x="21" y="93"/>
                    </a:cubicBezTo>
                    <a:cubicBezTo>
                      <a:pt x="24" y="96"/>
                      <a:pt x="27" y="99"/>
                      <a:pt x="31" y="101"/>
                    </a:cubicBezTo>
                    <a:cubicBezTo>
                      <a:pt x="31" y="103"/>
                      <a:pt x="31" y="105"/>
                      <a:pt x="30" y="109"/>
                    </a:cubicBezTo>
                    <a:cubicBezTo>
                      <a:pt x="30" y="109"/>
                      <a:pt x="31" y="110"/>
                      <a:pt x="32" y="111"/>
                    </a:cubicBezTo>
                    <a:cubicBezTo>
                      <a:pt x="37" y="113"/>
                      <a:pt x="43" y="114"/>
                      <a:pt x="48" y="115"/>
                    </a:cubicBezTo>
                    <a:cubicBezTo>
                      <a:pt x="49" y="115"/>
                      <a:pt x="50" y="114"/>
                      <a:pt x="51" y="113"/>
                    </a:cubicBezTo>
                    <a:cubicBezTo>
                      <a:pt x="51" y="111"/>
                      <a:pt x="52" y="109"/>
                      <a:pt x="53" y="106"/>
                    </a:cubicBezTo>
                    <a:cubicBezTo>
                      <a:pt x="54" y="106"/>
                      <a:pt x="54" y="106"/>
                      <a:pt x="54" y="106"/>
                    </a:cubicBezTo>
                    <a:cubicBezTo>
                      <a:pt x="58" y="106"/>
                      <a:pt x="62" y="106"/>
                      <a:pt x="66" y="104"/>
                    </a:cubicBezTo>
                    <a:cubicBezTo>
                      <a:pt x="67" y="106"/>
                      <a:pt x="69" y="108"/>
                      <a:pt x="70" y="110"/>
                    </a:cubicBezTo>
                    <a:cubicBezTo>
                      <a:pt x="70" y="111"/>
                      <a:pt x="71" y="111"/>
                      <a:pt x="72" y="111"/>
                    </a:cubicBezTo>
                    <a:cubicBezTo>
                      <a:pt x="78" y="109"/>
                      <a:pt x="83" y="106"/>
                      <a:pt x="87" y="102"/>
                    </a:cubicBezTo>
                    <a:cubicBezTo>
                      <a:pt x="88" y="101"/>
                      <a:pt x="88" y="101"/>
                      <a:pt x="88" y="101"/>
                    </a:cubicBezTo>
                    <a:cubicBezTo>
                      <a:pt x="89" y="98"/>
                      <a:pt x="90" y="96"/>
                      <a:pt x="91" y="92"/>
                    </a:cubicBezTo>
                    <a:cubicBezTo>
                      <a:pt x="91" y="92"/>
                      <a:pt x="91" y="92"/>
                      <a:pt x="91" y="91"/>
                    </a:cubicBezTo>
                    <a:cubicBezTo>
                      <a:pt x="91" y="91"/>
                      <a:pt x="91" y="91"/>
                      <a:pt x="91" y="91"/>
                    </a:cubicBezTo>
                    <a:cubicBezTo>
                      <a:pt x="91" y="91"/>
                      <a:pt x="91" y="91"/>
                      <a:pt x="91" y="91"/>
                    </a:cubicBezTo>
                    <a:cubicBezTo>
                      <a:pt x="91" y="91"/>
                      <a:pt x="91" y="91"/>
                      <a:pt x="91" y="90"/>
                    </a:cubicBezTo>
                    <a:cubicBezTo>
                      <a:pt x="90" y="89"/>
                      <a:pt x="90" y="88"/>
                      <a:pt x="89" y="87"/>
                    </a:cubicBezTo>
                    <a:cubicBezTo>
                      <a:pt x="91" y="86"/>
                      <a:pt x="92" y="84"/>
                      <a:pt x="93" y="84"/>
                    </a:cubicBezTo>
                    <a:cubicBezTo>
                      <a:pt x="93" y="83"/>
                      <a:pt x="93" y="83"/>
                      <a:pt x="94" y="83"/>
                    </a:cubicBezTo>
                    <a:cubicBezTo>
                      <a:pt x="94" y="83"/>
                      <a:pt x="94" y="83"/>
                      <a:pt x="94" y="83"/>
                    </a:cubicBezTo>
                    <a:cubicBezTo>
                      <a:pt x="95" y="83"/>
                      <a:pt x="96" y="83"/>
                      <a:pt x="99" y="84"/>
                    </a:cubicBezTo>
                    <a:cubicBezTo>
                      <a:pt x="100" y="84"/>
                      <a:pt x="101" y="84"/>
                      <a:pt x="101" y="83"/>
                    </a:cubicBezTo>
                    <a:cubicBezTo>
                      <a:pt x="103" y="79"/>
                      <a:pt x="103" y="77"/>
                      <a:pt x="104" y="73"/>
                    </a:cubicBezTo>
                    <a:cubicBezTo>
                      <a:pt x="107" y="68"/>
                      <a:pt x="108" y="62"/>
                      <a:pt x="109" y="57"/>
                    </a:cubicBezTo>
                    <a:cubicBezTo>
                      <a:pt x="109" y="56"/>
                      <a:pt x="108" y="55"/>
                      <a:pt x="107" y="55"/>
                    </a:cubicBezTo>
                    <a:cubicBezTo>
                      <a:pt x="105" y="54"/>
                      <a:pt x="102" y="53"/>
                      <a:pt x="100" y="53"/>
                    </a:cubicBezTo>
                    <a:cubicBezTo>
                      <a:pt x="100" y="50"/>
                      <a:pt x="100" y="47"/>
                      <a:pt x="99" y="45"/>
                    </a:cubicBezTo>
                    <a:cubicBezTo>
                      <a:pt x="100" y="45"/>
                      <a:pt x="100" y="44"/>
                      <a:pt x="101" y="44"/>
                    </a:cubicBezTo>
                    <a:cubicBezTo>
                      <a:pt x="102" y="44"/>
                      <a:pt x="102" y="44"/>
                      <a:pt x="103" y="43"/>
                    </a:cubicBezTo>
                    <a:cubicBezTo>
                      <a:pt x="103" y="40"/>
                      <a:pt x="104" y="38"/>
                      <a:pt x="104" y="36"/>
                    </a:cubicBezTo>
                    <a:cubicBezTo>
                      <a:pt x="105" y="36"/>
                      <a:pt x="105" y="35"/>
                      <a:pt x="105" y="35"/>
                    </a:cubicBezTo>
                    <a:cubicBezTo>
                      <a:pt x="105" y="34"/>
                      <a:pt x="105" y="33"/>
                      <a:pt x="105" y="33"/>
                    </a:cubicBezTo>
                    <a:cubicBezTo>
                      <a:pt x="105" y="32"/>
                      <a:pt x="104" y="32"/>
                      <a:pt x="104" y="32"/>
                    </a:cubicBezTo>
                    <a:cubicBezTo>
                      <a:pt x="104" y="31"/>
                      <a:pt x="103" y="30"/>
                      <a:pt x="103" y="29"/>
                    </a:cubicBezTo>
                    <a:cubicBezTo>
                      <a:pt x="103" y="28"/>
                      <a:pt x="102" y="28"/>
                      <a:pt x="102" y="27"/>
                    </a:cubicBezTo>
                    <a:cubicBezTo>
                      <a:pt x="101" y="25"/>
                      <a:pt x="100" y="23"/>
                      <a:pt x="98" y="21"/>
                    </a:cubicBezTo>
                    <a:cubicBezTo>
                      <a:pt x="98" y="20"/>
                      <a:pt x="97" y="20"/>
                      <a:pt x="97" y="19"/>
                    </a:cubicBezTo>
                    <a:cubicBezTo>
                      <a:pt x="96" y="18"/>
                      <a:pt x="96" y="18"/>
                      <a:pt x="96" y="18"/>
                    </a:cubicBezTo>
                    <a:cubicBezTo>
                      <a:pt x="95" y="18"/>
                      <a:pt x="95" y="18"/>
                      <a:pt x="95" y="18"/>
                    </a:cubicBezTo>
                    <a:cubicBezTo>
                      <a:pt x="95" y="18"/>
                      <a:pt x="95" y="17"/>
                      <a:pt x="94" y="17"/>
                    </a:cubicBezTo>
                    <a:cubicBezTo>
                      <a:pt x="94" y="17"/>
                      <a:pt x="94" y="18"/>
                      <a:pt x="93" y="18"/>
                    </a:cubicBezTo>
                    <a:cubicBezTo>
                      <a:pt x="91" y="19"/>
                      <a:pt x="89" y="20"/>
                      <a:pt x="87" y="21"/>
                    </a:cubicBezTo>
                    <a:cubicBezTo>
                      <a:pt x="84" y="18"/>
                      <a:pt x="80" y="15"/>
                      <a:pt x="76" y="13"/>
                    </a:cubicBezTo>
                    <a:cubicBezTo>
                      <a:pt x="77" y="11"/>
                      <a:pt x="77" y="9"/>
                      <a:pt x="78" y="6"/>
                    </a:cubicBezTo>
                    <a:cubicBezTo>
                      <a:pt x="78" y="6"/>
                      <a:pt x="77" y="5"/>
                      <a:pt x="77" y="4"/>
                    </a:cubicBezTo>
                    <a:cubicBezTo>
                      <a:pt x="71" y="2"/>
                      <a:pt x="65" y="0"/>
                      <a:pt x="60" y="0"/>
                    </a:cubicBezTo>
                    <a:cubicBezTo>
                      <a:pt x="59" y="0"/>
                      <a:pt x="58" y="1"/>
                      <a:pt x="58" y="2"/>
                    </a:cubicBezTo>
                    <a:cubicBezTo>
                      <a:pt x="57" y="4"/>
                      <a:pt x="56" y="6"/>
                      <a:pt x="56" y="8"/>
                    </a:cubicBezTo>
                    <a:cubicBezTo>
                      <a:pt x="51" y="8"/>
                      <a:pt x="47" y="9"/>
                      <a:pt x="42" y="10"/>
                    </a:cubicBezTo>
                    <a:cubicBezTo>
                      <a:pt x="41" y="8"/>
                      <a:pt x="40" y="6"/>
                      <a:pt x="39" y="4"/>
                    </a:cubicBezTo>
                    <a:cubicBezTo>
                      <a:pt x="38" y="4"/>
                      <a:pt x="37" y="3"/>
                      <a:pt x="36" y="4"/>
                    </a:cubicBezTo>
                    <a:cubicBezTo>
                      <a:pt x="31" y="6"/>
                      <a:pt x="26" y="9"/>
                      <a:pt x="21" y="13"/>
                    </a:cubicBezTo>
                    <a:cubicBezTo>
                      <a:pt x="21" y="13"/>
                      <a:pt x="20" y="14"/>
                      <a:pt x="20" y="14"/>
                    </a:cubicBezTo>
                    <a:cubicBezTo>
                      <a:pt x="20" y="17"/>
                      <a:pt x="19" y="19"/>
                      <a:pt x="17" y="22"/>
                    </a:cubicBezTo>
                    <a:cubicBezTo>
                      <a:pt x="17" y="23"/>
                      <a:pt x="17" y="24"/>
                      <a:pt x="18" y="24"/>
                    </a:cubicBezTo>
                    <a:cubicBezTo>
                      <a:pt x="18" y="25"/>
                      <a:pt x="19" y="26"/>
                      <a:pt x="19" y="27"/>
                    </a:cubicBezTo>
                    <a:cubicBezTo>
                      <a:pt x="18" y="29"/>
                      <a:pt x="17" y="30"/>
                      <a:pt x="16" y="32"/>
                    </a:cubicBezTo>
                    <a:cubicBezTo>
                      <a:pt x="14" y="32"/>
                      <a:pt x="12" y="31"/>
                      <a:pt x="9" y="31"/>
                    </a:cubicBezTo>
                    <a:cubicBezTo>
                      <a:pt x="8" y="30"/>
                      <a:pt x="7" y="31"/>
                      <a:pt x="7" y="32"/>
                    </a:cubicBezTo>
                    <a:cubicBezTo>
                      <a:pt x="7" y="32"/>
                      <a:pt x="7" y="33"/>
                      <a:pt x="7" y="33"/>
                    </a:cubicBezTo>
                    <a:cubicBezTo>
                      <a:pt x="6" y="33"/>
                      <a:pt x="6" y="33"/>
                      <a:pt x="6" y="34"/>
                    </a:cubicBezTo>
                    <a:cubicBezTo>
                      <a:pt x="3" y="39"/>
                      <a:pt x="0" y="52"/>
                      <a:pt x="0" y="58"/>
                    </a:cubicBezTo>
                    <a:cubicBezTo>
                      <a:pt x="0" y="59"/>
                      <a:pt x="0" y="60"/>
                      <a:pt x="1" y="60"/>
                    </a:cubicBezTo>
                    <a:cubicBezTo>
                      <a:pt x="3" y="60"/>
                      <a:pt x="6" y="61"/>
                      <a:pt x="8" y="61"/>
                    </a:cubicBezTo>
                    <a:cubicBezTo>
                      <a:pt x="8" y="62"/>
                      <a:pt x="8" y="62"/>
                      <a:pt x="8" y="62"/>
                    </a:cubicBezTo>
                    <a:cubicBezTo>
                      <a:pt x="8" y="64"/>
                      <a:pt x="8" y="67"/>
                      <a:pt x="9" y="69"/>
                    </a:cubicBezTo>
                    <a:cubicBezTo>
                      <a:pt x="8" y="69"/>
                      <a:pt x="8" y="70"/>
                      <a:pt x="7" y="70"/>
                    </a:cubicBezTo>
                    <a:cubicBezTo>
                      <a:pt x="7" y="70"/>
                      <a:pt x="6" y="70"/>
                      <a:pt x="6" y="71"/>
                    </a:cubicBezTo>
                    <a:close/>
                    <a:moveTo>
                      <a:pt x="4" y="56"/>
                    </a:moveTo>
                    <a:cubicBezTo>
                      <a:pt x="4" y="56"/>
                      <a:pt x="4" y="56"/>
                      <a:pt x="4" y="56"/>
                    </a:cubicBezTo>
                    <a:cubicBezTo>
                      <a:pt x="5" y="55"/>
                      <a:pt x="6" y="53"/>
                      <a:pt x="7" y="52"/>
                    </a:cubicBezTo>
                    <a:cubicBezTo>
                      <a:pt x="8" y="52"/>
                      <a:pt x="8" y="52"/>
                      <a:pt x="9" y="52"/>
                    </a:cubicBezTo>
                    <a:cubicBezTo>
                      <a:pt x="8" y="54"/>
                      <a:pt x="7" y="55"/>
                      <a:pt x="5" y="57"/>
                    </a:cubicBezTo>
                    <a:cubicBezTo>
                      <a:pt x="5" y="57"/>
                      <a:pt x="4" y="56"/>
                      <a:pt x="4" y="56"/>
                    </a:cubicBezTo>
                    <a:close/>
                    <a:moveTo>
                      <a:pt x="5" y="51"/>
                    </a:moveTo>
                    <a:cubicBezTo>
                      <a:pt x="5" y="51"/>
                      <a:pt x="5" y="51"/>
                      <a:pt x="5" y="51"/>
                    </a:cubicBezTo>
                    <a:cubicBezTo>
                      <a:pt x="5" y="51"/>
                      <a:pt x="5" y="51"/>
                      <a:pt x="5" y="52"/>
                    </a:cubicBezTo>
                    <a:cubicBezTo>
                      <a:pt x="5" y="51"/>
                      <a:pt x="5" y="51"/>
                      <a:pt x="5" y="51"/>
                    </a:cubicBezTo>
                    <a:close/>
                    <a:moveTo>
                      <a:pt x="84" y="99"/>
                    </a:moveTo>
                    <a:cubicBezTo>
                      <a:pt x="83" y="100"/>
                      <a:pt x="82" y="101"/>
                      <a:pt x="80" y="102"/>
                    </a:cubicBezTo>
                    <a:cubicBezTo>
                      <a:pt x="81" y="101"/>
                      <a:pt x="82" y="100"/>
                      <a:pt x="82" y="99"/>
                    </a:cubicBezTo>
                    <a:cubicBezTo>
                      <a:pt x="83" y="98"/>
                      <a:pt x="84" y="97"/>
                      <a:pt x="85" y="97"/>
                    </a:cubicBezTo>
                    <a:cubicBezTo>
                      <a:pt x="85" y="98"/>
                      <a:pt x="85" y="98"/>
                      <a:pt x="84" y="99"/>
                    </a:cubicBezTo>
                    <a:close/>
                    <a:moveTo>
                      <a:pt x="77" y="104"/>
                    </a:moveTo>
                    <a:cubicBezTo>
                      <a:pt x="76" y="105"/>
                      <a:pt x="75" y="105"/>
                      <a:pt x="74" y="106"/>
                    </a:cubicBezTo>
                    <a:cubicBezTo>
                      <a:pt x="75" y="104"/>
                      <a:pt x="75" y="103"/>
                      <a:pt x="76" y="102"/>
                    </a:cubicBezTo>
                    <a:cubicBezTo>
                      <a:pt x="77" y="101"/>
                      <a:pt x="78" y="101"/>
                      <a:pt x="79" y="100"/>
                    </a:cubicBezTo>
                    <a:cubicBezTo>
                      <a:pt x="78" y="102"/>
                      <a:pt x="78" y="103"/>
                      <a:pt x="77" y="104"/>
                    </a:cubicBezTo>
                    <a:close/>
                    <a:moveTo>
                      <a:pt x="71" y="104"/>
                    </a:moveTo>
                    <a:cubicBezTo>
                      <a:pt x="70" y="103"/>
                      <a:pt x="70" y="102"/>
                      <a:pt x="69" y="102"/>
                    </a:cubicBezTo>
                    <a:cubicBezTo>
                      <a:pt x="70" y="100"/>
                      <a:pt x="70" y="99"/>
                      <a:pt x="71" y="98"/>
                    </a:cubicBezTo>
                    <a:cubicBezTo>
                      <a:pt x="71" y="98"/>
                      <a:pt x="72" y="99"/>
                      <a:pt x="72" y="100"/>
                    </a:cubicBezTo>
                    <a:cubicBezTo>
                      <a:pt x="72" y="101"/>
                      <a:pt x="71" y="103"/>
                      <a:pt x="71" y="104"/>
                    </a:cubicBezTo>
                    <a:close/>
                    <a:moveTo>
                      <a:pt x="66" y="100"/>
                    </a:moveTo>
                    <a:cubicBezTo>
                      <a:pt x="65" y="101"/>
                      <a:pt x="64" y="101"/>
                      <a:pt x="63" y="101"/>
                    </a:cubicBezTo>
                    <a:cubicBezTo>
                      <a:pt x="64" y="99"/>
                      <a:pt x="65" y="98"/>
                      <a:pt x="66" y="96"/>
                    </a:cubicBezTo>
                    <a:cubicBezTo>
                      <a:pt x="66" y="96"/>
                      <a:pt x="67" y="96"/>
                      <a:pt x="67" y="96"/>
                    </a:cubicBezTo>
                    <a:cubicBezTo>
                      <a:pt x="67" y="97"/>
                      <a:pt x="66" y="99"/>
                      <a:pt x="66" y="100"/>
                    </a:cubicBezTo>
                    <a:close/>
                    <a:moveTo>
                      <a:pt x="60" y="102"/>
                    </a:moveTo>
                    <a:cubicBezTo>
                      <a:pt x="59" y="102"/>
                      <a:pt x="58" y="102"/>
                      <a:pt x="57" y="102"/>
                    </a:cubicBezTo>
                    <a:cubicBezTo>
                      <a:pt x="59" y="100"/>
                      <a:pt x="60" y="99"/>
                      <a:pt x="61" y="97"/>
                    </a:cubicBezTo>
                    <a:cubicBezTo>
                      <a:pt x="62" y="97"/>
                      <a:pt x="63" y="97"/>
                      <a:pt x="63" y="97"/>
                    </a:cubicBezTo>
                    <a:cubicBezTo>
                      <a:pt x="62" y="98"/>
                      <a:pt x="61" y="100"/>
                      <a:pt x="60" y="102"/>
                    </a:cubicBezTo>
                    <a:close/>
                    <a:moveTo>
                      <a:pt x="54" y="102"/>
                    </a:moveTo>
                    <a:cubicBezTo>
                      <a:pt x="55" y="101"/>
                      <a:pt x="55" y="99"/>
                      <a:pt x="55" y="97"/>
                    </a:cubicBezTo>
                    <a:cubicBezTo>
                      <a:pt x="56" y="97"/>
                      <a:pt x="56" y="97"/>
                      <a:pt x="56" y="97"/>
                    </a:cubicBezTo>
                    <a:cubicBezTo>
                      <a:pt x="57" y="97"/>
                      <a:pt x="58" y="97"/>
                      <a:pt x="59" y="97"/>
                    </a:cubicBezTo>
                    <a:cubicBezTo>
                      <a:pt x="57" y="99"/>
                      <a:pt x="56" y="100"/>
                      <a:pt x="54" y="102"/>
                    </a:cubicBezTo>
                    <a:close/>
                    <a:moveTo>
                      <a:pt x="45" y="110"/>
                    </a:moveTo>
                    <a:cubicBezTo>
                      <a:pt x="44" y="110"/>
                      <a:pt x="44" y="110"/>
                      <a:pt x="44" y="110"/>
                    </a:cubicBezTo>
                    <a:cubicBezTo>
                      <a:pt x="45" y="108"/>
                      <a:pt x="46" y="107"/>
                      <a:pt x="47" y="105"/>
                    </a:cubicBezTo>
                    <a:cubicBezTo>
                      <a:pt x="48" y="105"/>
                      <a:pt x="48" y="105"/>
                      <a:pt x="49" y="105"/>
                    </a:cubicBezTo>
                    <a:cubicBezTo>
                      <a:pt x="47" y="107"/>
                      <a:pt x="46" y="109"/>
                      <a:pt x="45" y="110"/>
                    </a:cubicBezTo>
                    <a:close/>
                    <a:moveTo>
                      <a:pt x="41" y="110"/>
                    </a:moveTo>
                    <a:cubicBezTo>
                      <a:pt x="41" y="109"/>
                      <a:pt x="40" y="109"/>
                      <a:pt x="40" y="109"/>
                    </a:cubicBezTo>
                    <a:cubicBezTo>
                      <a:pt x="41" y="108"/>
                      <a:pt x="42" y="106"/>
                      <a:pt x="43" y="104"/>
                    </a:cubicBezTo>
                    <a:cubicBezTo>
                      <a:pt x="44" y="104"/>
                      <a:pt x="44" y="105"/>
                      <a:pt x="45" y="105"/>
                    </a:cubicBezTo>
                    <a:cubicBezTo>
                      <a:pt x="44" y="106"/>
                      <a:pt x="43" y="108"/>
                      <a:pt x="41" y="110"/>
                    </a:cubicBezTo>
                    <a:close/>
                    <a:moveTo>
                      <a:pt x="38" y="109"/>
                    </a:moveTo>
                    <a:cubicBezTo>
                      <a:pt x="37" y="108"/>
                      <a:pt x="37" y="108"/>
                      <a:pt x="36" y="108"/>
                    </a:cubicBezTo>
                    <a:cubicBezTo>
                      <a:pt x="37" y="107"/>
                      <a:pt x="39" y="105"/>
                      <a:pt x="40" y="103"/>
                    </a:cubicBezTo>
                    <a:cubicBezTo>
                      <a:pt x="40" y="104"/>
                      <a:pt x="41" y="104"/>
                      <a:pt x="41" y="104"/>
                    </a:cubicBezTo>
                    <a:cubicBezTo>
                      <a:pt x="40" y="105"/>
                      <a:pt x="39" y="107"/>
                      <a:pt x="38" y="109"/>
                    </a:cubicBezTo>
                    <a:close/>
                    <a:moveTo>
                      <a:pt x="36" y="105"/>
                    </a:moveTo>
                    <a:cubicBezTo>
                      <a:pt x="37" y="104"/>
                      <a:pt x="37" y="103"/>
                      <a:pt x="37" y="102"/>
                    </a:cubicBezTo>
                    <a:cubicBezTo>
                      <a:pt x="37" y="103"/>
                      <a:pt x="38" y="103"/>
                      <a:pt x="38" y="103"/>
                    </a:cubicBezTo>
                    <a:cubicBezTo>
                      <a:pt x="37" y="103"/>
                      <a:pt x="37" y="104"/>
                      <a:pt x="36" y="105"/>
                    </a:cubicBezTo>
                    <a:close/>
                    <a:moveTo>
                      <a:pt x="34" y="98"/>
                    </a:moveTo>
                    <a:cubicBezTo>
                      <a:pt x="32" y="97"/>
                      <a:pt x="31" y="96"/>
                      <a:pt x="29" y="95"/>
                    </a:cubicBezTo>
                    <a:cubicBezTo>
                      <a:pt x="31" y="94"/>
                      <a:pt x="32" y="93"/>
                      <a:pt x="34" y="92"/>
                    </a:cubicBezTo>
                    <a:cubicBezTo>
                      <a:pt x="34" y="92"/>
                      <a:pt x="35" y="92"/>
                      <a:pt x="35" y="92"/>
                    </a:cubicBezTo>
                    <a:cubicBezTo>
                      <a:pt x="35" y="94"/>
                      <a:pt x="34" y="96"/>
                      <a:pt x="34" y="98"/>
                    </a:cubicBezTo>
                    <a:close/>
                    <a:moveTo>
                      <a:pt x="28" y="94"/>
                    </a:moveTo>
                    <a:cubicBezTo>
                      <a:pt x="27" y="94"/>
                      <a:pt x="26" y="93"/>
                      <a:pt x="26" y="93"/>
                    </a:cubicBezTo>
                    <a:cubicBezTo>
                      <a:pt x="27" y="91"/>
                      <a:pt x="29" y="90"/>
                      <a:pt x="30" y="89"/>
                    </a:cubicBezTo>
                    <a:cubicBezTo>
                      <a:pt x="31" y="90"/>
                      <a:pt x="31" y="90"/>
                      <a:pt x="32" y="91"/>
                    </a:cubicBezTo>
                    <a:cubicBezTo>
                      <a:pt x="31" y="92"/>
                      <a:pt x="29" y="93"/>
                      <a:pt x="28" y="94"/>
                    </a:cubicBezTo>
                    <a:close/>
                    <a:moveTo>
                      <a:pt x="24" y="91"/>
                    </a:moveTo>
                    <a:cubicBezTo>
                      <a:pt x="24" y="91"/>
                      <a:pt x="24" y="91"/>
                      <a:pt x="23" y="90"/>
                    </a:cubicBezTo>
                    <a:cubicBezTo>
                      <a:pt x="24" y="89"/>
                      <a:pt x="24" y="88"/>
                      <a:pt x="24" y="88"/>
                    </a:cubicBezTo>
                    <a:cubicBezTo>
                      <a:pt x="25" y="87"/>
                      <a:pt x="26" y="87"/>
                      <a:pt x="26" y="86"/>
                    </a:cubicBezTo>
                    <a:cubicBezTo>
                      <a:pt x="27" y="87"/>
                      <a:pt x="28" y="88"/>
                      <a:pt x="28" y="88"/>
                    </a:cubicBezTo>
                    <a:cubicBezTo>
                      <a:pt x="27" y="89"/>
                      <a:pt x="26" y="90"/>
                      <a:pt x="24" y="91"/>
                    </a:cubicBezTo>
                    <a:close/>
                    <a:moveTo>
                      <a:pt x="20" y="89"/>
                    </a:moveTo>
                    <a:cubicBezTo>
                      <a:pt x="19" y="90"/>
                      <a:pt x="18" y="90"/>
                      <a:pt x="17" y="91"/>
                    </a:cubicBezTo>
                    <a:cubicBezTo>
                      <a:pt x="17" y="90"/>
                      <a:pt x="18" y="89"/>
                      <a:pt x="18" y="88"/>
                    </a:cubicBezTo>
                    <a:cubicBezTo>
                      <a:pt x="19" y="87"/>
                      <a:pt x="20" y="87"/>
                      <a:pt x="21" y="86"/>
                    </a:cubicBezTo>
                    <a:cubicBezTo>
                      <a:pt x="20" y="87"/>
                      <a:pt x="20" y="88"/>
                      <a:pt x="20" y="89"/>
                    </a:cubicBezTo>
                    <a:close/>
                    <a:moveTo>
                      <a:pt x="13" y="89"/>
                    </a:moveTo>
                    <a:cubicBezTo>
                      <a:pt x="13" y="90"/>
                      <a:pt x="13" y="90"/>
                      <a:pt x="13" y="90"/>
                    </a:cubicBezTo>
                    <a:cubicBezTo>
                      <a:pt x="12" y="89"/>
                      <a:pt x="11" y="88"/>
                      <a:pt x="11" y="87"/>
                    </a:cubicBezTo>
                    <a:cubicBezTo>
                      <a:pt x="11" y="86"/>
                      <a:pt x="12" y="86"/>
                      <a:pt x="13" y="85"/>
                    </a:cubicBezTo>
                    <a:cubicBezTo>
                      <a:pt x="14" y="85"/>
                      <a:pt x="14" y="86"/>
                      <a:pt x="14" y="86"/>
                    </a:cubicBezTo>
                    <a:cubicBezTo>
                      <a:pt x="14" y="87"/>
                      <a:pt x="14" y="88"/>
                      <a:pt x="13" y="89"/>
                    </a:cubicBezTo>
                    <a:close/>
                    <a:moveTo>
                      <a:pt x="10" y="86"/>
                    </a:moveTo>
                    <a:cubicBezTo>
                      <a:pt x="9" y="85"/>
                      <a:pt x="9" y="84"/>
                      <a:pt x="8" y="83"/>
                    </a:cubicBezTo>
                    <a:cubicBezTo>
                      <a:pt x="9" y="82"/>
                      <a:pt x="10" y="81"/>
                      <a:pt x="10" y="80"/>
                    </a:cubicBezTo>
                    <a:cubicBezTo>
                      <a:pt x="11" y="81"/>
                      <a:pt x="12" y="82"/>
                      <a:pt x="12" y="83"/>
                    </a:cubicBezTo>
                    <a:cubicBezTo>
                      <a:pt x="11" y="84"/>
                      <a:pt x="10" y="85"/>
                      <a:pt x="10" y="86"/>
                    </a:cubicBezTo>
                    <a:close/>
                    <a:moveTo>
                      <a:pt x="9" y="55"/>
                    </a:moveTo>
                    <a:cubicBezTo>
                      <a:pt x="9" y="55"/>
                      <a:pt x="9" y="56"/>
                      <a:pt x="9" y="56"/>
                    </a:cubicBezTo>
                    <a:cubicBezTo>
                      <a:pt x="9" y="57"/>
                      <a:pt x="9" y="57"/>
                      <a:pt x="8" y="57"/>
                    </a:cubicBezTo>
                    <a:cubicBezTo>
                      <a:pt x="8" y="57"/>
                      <a:pt x="8" y="57"/>
                      <a:pt x="8" y="57"/>
                    </a:cubicBezTo>
                    <a:cubicBezTo>
                      <a:pt x="8" y="56"/>
                      <a:pt x="9" y="56"/>
                      <a:pt x="9" y="55"/>
                    </a:cubicBezTo>
                    <a:close/>
                    <a:moveTo>
                      <a:pt x="12" y="64"/>
                    </a:moveTo>
                    <a:cubicBezTo>
                      <a:pt x="12" y="63"/>
                      <a:pt x="12" y="63"/>
                      <a:pt x="12" y="63"/>
                    </a:cubicBezTo>
                    <a:cubicBezTo>
                      <a:pt x="12" y="64"/>
                      <a:pt x="13" y="64"/>
                      <a:pt x="13" y="64"/>
                    </a:cubicBezTo>
                    <a:cubicBezTo>
                      <a:pt x="12" y="65"/>
                      <a:pt x="12" y="65"/>
                      <a:pt x="12" y="65"/>
                    </a:cubicBezTo>
                    <a:cubicBezTo>
                      <a:pt x="12" y="65"/>
                      <a:pt x="12" y="64"/>
                      <a:pt x="12" y="64"/>
                    </a:cubicBezTo>
                    <a:close/>
                    <a:moveTo>
                      <a:pt x="9" y="79"/>
                    </a:moveTo>
                    <a:cubicBezTo>
                      <a:pt x="9" y="79"/>
                      <a:pt x="8" y="80"/>
                      <a:pt x="7" y="81"/>
                    </a:cubicBezTo>
                    <a:cubicBezTo>
                      <a:pt x="8" y="79"/>
                      <a:pt x="8" y="78"/>
                      <a:pt x="9" y="77"/>
                    </a:cubicBezTo>
                    <a:cubicBezTo>
                      <a:pt x="9" y="78"/>
                      <a:pt x="9" y="78"/>
                      <a:pt x="9" y="79"/>
                    </a:cubicBezTo>
                    <a:close/>
                    <a:moveTo>
                      <a:pt x="92" y="79"/>
                    </a:moveTo>
                    <a:cubicBezTo>
                      <a:pt x="91" y="79"/>
                      <a:pt x="91" y="80"/>
                      <a:pt x="90" y="80"/>
                    </a:cubicBezTo>
                    <a:cubicBezTo>
                      <a:pt x="91" y="79"/>
                      <a:pt x="92" y="78"/>
                      <a:pt x="93" y="77"/>
                    </a:cubicBezTo>
                    <a:cubicBezTo>
                      <a:pt x="93" y="76"/>
                      <a:pt x="94" y="75"/>
                      <a:pt x="95" y="75"/>
                    </a:cubicBezTo>
                    <a:cubicBezTo>
                      <a:pt x="95" y="74"/>
                      <a:pt x="96" y="74"/>
                      <a:pt x="97" y="74"/>
                    </a:cubicBezTo>
                    <a:cubicBezTo>
                      <a:pt x="98" y="74"/>
                      <a:pt x="98" y="74"/>
                      <a:pt x="98" y="74"/>
                    </a:cubicBezTo>
                    <a:cubicBezTo>
                      <a:pt x="97" y="75"/>
                      <a:pt x="96" y="77"/>
                      <a:pt x="95" y="79"/>
                    </a:cubicBezTo>
                    <a:cubicBezTo>
                      <a:pt x="95" y="79"/>
                      <a:pt x="95" y="79"/>
                      <a:pt x="94" y="79"/>
                    </a:cubicBezTo>
                    <a:cubicBezTo>
                      <a:pt x="93" y="79"/>
                      <a:pt x="93" y="79"/>
                      <a:pt x="92" y="79"/>
                    </a:cubicBezTo>
                    <a:close/>
                    <a:moveTo>
                      <a:pt x="100" y="75"/>
                    </a:moveTo>
                    <a:cubicBezTo>
                      <a:pt x="99" y="77"/>
                      <a:pt x="99" y="78"/>
                      <a:pt x="98" y="79"/>
                    </a:cubicBezTo>
                    <a:cubicBezTo>
                      <a:pt x="98" y="79"/>
                      <a:pt x="97" y="79"/>
                      <a:pt x="97" y="79"/>
                    </a:cubicBezTo>
                    <a:cubicBezTo>
                      <a:pt x="98" y="78"/>
                      <a:pt x="99" y="77"/>
                      <a:pt x="100" y="75"/>
                    </a:cubicBezTo>
                    <a:close/>
                    <a:moveTo>
                      <a:pt x="99" y="41"/>
                    </a:moveTo>
                    <a:cubicBezTo>
                      <a:pt x="99" y="41"/>
                      <a:pt x="99" y="41"/>
                      <a:pt x="99" y="41"/>
                    </a:cubicBezTo>
                    <a:cubicBezTo>
                      <a:pt x="98" y="40"/>
                      <a:pt x="98" y="40"/>
                      <a:pt x="98" y="39"/>
                    </a:cubicBezTo>
                    <a:cubicBezTo>
                      <a:pt x="99" y="39"/>
                      <a:pt x="99" y="39"/>
                      <a:pt x="100" y="38"/>
                    </a:cubicBezTo>
                    <a:cubicBezTo>
                      <a:pt x="99" y="39"/>
                      <a:pt x="99" y="40"/>
                      <a:pt x="99" y="41"/>
                    </a:cubicBezTo>
                    <a:close/>
                    <a:moveTo>
                      <a:pt x="22" y="23"/>
                    </a:moveTo>
                    <a:cubicBezTo>
                      <a:pt x="22" y="22"/>
                      <a:pt x="23" y="20"/>
                      <a:pt x="23" y="19"/>
                    </a:cubicBezTo>
                    <a:cubicBezTo>
                      <a:pt x="24" y="20"/>
                      <a:pt x="24" y="20"/>
                      <a:pt x="24" y="21"/>
                    </a:cubicBezTo>
                    <a:cubicBezTo>
                      <a:pt x="24" y="22"/>
                      <a:pt x="23" y="23"/>
                      <a:pt x="22" y="24"/>
                    </a:cubicBezTo>
                    <a:cubicBezTo>
                      <a:pt x="22" y="23"/>
                      <a:pt x="22" y="23"/>
                      <a:pt x="22" y="23"/>
                    </a:cubicBezTo>
                    <a:close/>
                    <a:moveTo>
                      <a:pt x="19" y="35"/>
                    </a:moveTo>
                    <a:cubicBezTo>
                      <a:pt x="20" y="33"/>
                      <a:pt x="22" y="31"/>
                      <a:pt x="23" y="29"/>
                    </a:cubicBezTo>
                    <a:cubicBezTo>
                      <a:pt x="23" y="29"/>
                      <a:pt x="23" y="28"/>
                      <a:pt x="23" y="28"/>
                    </a:cubicBezTo>
                    <a:cubicBezTo>
                      <a:pt x="25" y="26"/>
                      <a:pt x="26" y="25"/>
                      <a:pt x="28" y="23"/>
                    </a:cubicBezTo>
                    <a:cubicBezTo>
                      <a:pt x="29" y="22"/>
                      <a:pt x="29" y="21"/>
                      <a:pt x="29" y="20"/>
                    </a:cubicBezTo>
                    <a:cubicBezTo>
                      <a:pt x="27" y="18"/>
                      <a:pt x="26" y="17"/>
                      <a:pt x="25" y="15"/>
                    </a:cubicBezTo>
                    <a:cubicBezTo>
                      <a:pt x="28" y="12"/>
                      <a:pt x="32" y="10"/>
                      <a:pt x="36" y="8"/>
                    </a:cubicBezTo>
                    <a:cubicBezTo>
                      <a:pt x="37" y="10"/>
                      <a:pt x="38" y="12"/>
                      <a:pt x="40" y="14"/>
                    </a:cubicBezTo>
                    <a:cubicBezTo>
                      <a:pt x="40" y="15"/>
                      <a:pt x="41" y="15"/>
                      <a:pt x="42" y="15"/>
                    </a:cubicBezTo>
                    <a:cubicBezTo>
                      <a:pt x="46" y="13"/>
                      <a:pt x="51" y="12"/>
                      <a:pt x="56" y="12"/>
                    </a:cubicBezTo>
                    <a:cubicBezTo>
                      <a:pt x="56" y="12"/>
                      <a:pt x="57" y="12"/>
                      <a:pt x="57" y="12"/>
                    </a:cubicBezTo>
                    <a:cubicBezTo>
                      <a:pt x="58" y="12"/>
                      <a:pt x="59" y="12"/>
                      <a:pt x="59" y="11"/>
                    </a:cubicBezTo>
                    <a:cubicBezTo>
                      <a:pt x="60" y="9"/>
                      <a:pt x="60" y="6"/>
                      <a:pt x="61" y="4"/>
                    </a:cubicBezTo>
                    <a:cubicBezTo>
                      <a:pt x="65" y="5"/>
                      <a:pt x="69" y="6"/>
                      <a:pt x="73" y="7"/>
                    </a:cubicBezTo>
                    <a:cubicBezTo>
                      <a:pt x="73" y="9"/>
                      <a:pt x="72" y="12"/>
                      <a:pt x="72" y="14"/>
                    </a:cubicBezTo>
                    <a:cubicBezTo>
                      <a:pt x="72" y="15"/>
                      <a:pt x="72" y="16"/>
                      <a:pt x="73" y="16"/>
                    </a:cubicBezTo>
                    <a:cubicBezTo>
                      <a:pt x="78" y="18"/>
                      <a:pt x="82" y="21"/>
                      <a:pt x="85" y="25"/>
                    </a:cubicBezTo>
                    <a:cubicBezTo>
                      <a:pt x="86" y="26"/>
                      <a:pt x="87" y="26"/>
                      <a:pt x="88" y="26"/>
                    </a:cubicBezTo>
                    <a:cubicBezTo>
                      <a:pt x="90" y="24"/>
                      <a:pt x="92" y="23"/>
                      <a:pt x="94" y="22"/>
                    </a:cubicBezTo>
                    <a:cubicBezTo>
                      <a:pt x="94" y="22"/>
                      <a:pt x="94" y="23"/>
                      <a:pt x="95" y="23"/>
                    </a:cubicBezTo>
                    <a:cubicBezTo>
                      <a:pt x="95" y="24"/>
                      <a:pt x="97" y="26"/>
                      <a:pt x="98" y="28"/>
                    </a:cubicBezTo>
                    <a:cubicBezTo>
                      <a:pt x="98" y="29"/>
                      <a:pt x="99" y="30"/>
                      <a:pt x="99" y="31"/>
                    </a:cubicBezTo>
                    <a:cubicBezTo>
                      <a:pt x="100" y="31"/>
                      <a:pt x="100" y="32"/>
                      <a:pt x="100" y="33"/>
                    </a:cubicBezTo>
                    <a:cubicBezTo>
                      <a:pt x="98" y="34"/>
                      <a:pt x="97" y="35"/>
                      <a:pt x="95" y="37"/>
                    </a:cubicBezTo>
                    <a:cubicBezTo>
                      <a:pt x="94" y="37"/>
                      <a:pt x="93" y="38"/>
                      <a:pt x="94" y="39"/>
                    </a:cubicBezTo>
                    <a:cubicBezTo>
                      <a:pt x="94" y="41"/>
                      <a:pt x="95" y="42"/>
                      <a:pt x="95" y="44"/>
                    </a:cubicBezTo>
                    <a:cubicBezTo>
                      <a:pt x="96" y="47"/>
                      <a:pt x="96" y="50"/>
                      <a:pt x="96" y="53"/>
                    </a:cubicBezTo>
                    <a:cubicBezTo>
                      <a:pt x="96" y="53"/>
                      <a:pt x="96" y="54"/>
                      <a:pt x="96" y="54"/>
                    </a:cubicBezTo>
                    <a:cubicBezTo>
                      <a:pt x="96" y="55"/>
                      <a:pt x="97" y="56"/>
                      <a:pt x="98" y="56"/>
                    </a:cubicBezTo>
                    <a:cubicBezTo>
                      <a:pt x="100" y="57"/>
                      <a:pt x="102" y="57"/>
                      <a:pt x="104" y="58"/>
                    </a:cubicBezTo>
                    <a:cubicBezTo>
                      <a:pt x="104" y="62"/>
                      <a:pt x="103" y="66"/>
                      <a:pt x="101" y="70"/>
                    </a:cubicBezTo>
                    <a:cubicBezTo>
                      <a:pt x="100" y="70"/>
                      <a:pt x="99" y="70"/>
                      <a:pt x="97" y="70"/>
                    </a:cubicBezTo>
                    <a:cubicBezTo>
                      <a:pt x="95" y="70"/>
                      <a:pt x="94" y="70"/>
                      <a:pt x="93" y="71"/>
                    </a:cubicBezTo>
                    <a:cubicBezTo>
                      <a:pt x="91" y="73"/>
                      <a:pt x="89" y="74"/>
                      <a:pt x="88" y="76"/>
                    </a:cubicBezTo>
                    <a:cubicBezTo>
                      <a:pt x="87" y="78"/>
                      <a:pt x="85" y="80"/>
                      <a:pt x="83" y="83"/>
                    </a:cubicBezTo>
                    <a:cubicBezTo>
                      <a:pt x="82" y="83"/>
                      <a:pt x="82" y="84"/>
                      <a:pt x="83" y="85"/>
                    </a:cubicBezTo>
                    <a:cubicBezTo>
                      <a:pt x="84" y="87"/>
                      <a:pt x="85" y="89"/>
                      <a:pt x="86" y="91"/>
                    </a:cubicBezTo>
                    <a:cubicBezTo>
                      <a:pt x="83" y="94"/>
                      <a:pt x="79" y="96"/>
                      <a:pt x="75" y="98"/>
                    </a:cubicBezTo>
                    <a:cubicBezTo>
                      <a:pt x="74" y="96"/>
                      <a:pt x="73" y="94"/>
                      <a:pt x="72" y="92"/>
                    </a:cubicBezTo>
                    <a:cubicBezTo>
                      <a:pt x="71" y="91"/>
                      <a:pt x="70" y="91"/>
                      <a:pt x="70" y="91"/>
                    </a:cubicBezTo>
                    <a:cubicBezTo>
                      <a:pt x="65" y="93"/>
                      <a:pt x="60" y="93"/>
                      <a:pt x="56" y="93"/>
                    </a:cubicBezTo>
                    <a:cubicBezTo>
                      <a:pt x="55" y="93"/>
                      <a:pt x="55" y="93"/>
                      <a:pt x="54" y="93"/>
                    </a:cubicBezTo>
                    <a:cubicBezTo>
                      <a:pt x="53" y="93"/>
                      <a:pt x="52" y="94"/>
                      <a:pt x="52" y="95"/>
                    </a:cubicBezTo>
                    <a:cubicBezTo>
                      <a:pt x="51" y="97"/>
                      <a:pt x="51" y="99"/>
                      <a:pt x="50" y="102"/>
                    </a:cubicBezTo>
                    <a:cubicBezTo>
                      <a:pt x="46" y="101"/>
                      <a:pt x="42" y="100"/>
                      <a:pt x="38" y="98"/>
                    </a:cubicBezTo>
                    <a:cubicBezTo>
                      <a:pt x="38" y="96"/>
                      <a:pt x="39" y="94"/>
                      <a:pt x="40" y="92"/>
                    </a:cubicBezTo>
                    <a:cubicBezTo>
                      <a:pt x="40" y="91"/>
                      <a:pt x="39" y="90"/>
                      <a:pt x="38" y="90"/>
                    </a:cubicBezTo>
                    <a:cubicBezTo>
                      <a:pt x="34" y="87"/>
                      <a:pt x="29" y="84"/>
                      <a:pt x="26" y="80"/>
                    </a:cubicBezTo>
                    <a:cubicBezTo>
                      <a:pt x="25" y="80"/>
                      <a:pt x="24" y="79"/>
                      <a:pt x="23" y="80"/>
                    </a:cubicBezTo>
                    <a:cubicBezTo>
                      <a:pt x="21" y="81"/>
                      <a:pt x="19" y="82"/>
                      <a:pt x="17" y="83"/>
                    </a:cubicBezTo>
                    <a:cubicBezTo>
                      <a:pt x="15" y="80"/>
                      <a:pt x="12" y="76"/>
                      <a:pt x="11" y="72"/>
                    </a:cubicBezTo>
                    <a:cubicBezTo>
                      <a:pt x="13" y="71"/>
                      <a:pt x="15" y="70"/>
                      <a:pt x="17" y="69"/>
                    </a:cubicBezTo>
                    <a:cubicBezTo>
                      <a:pt x="17" y="68"/>
                      <a:pt x="18" y="67"/>
                      <a:pt x="17" y="67"/>
                    </a:cubicBezTo>
                    <a:cubicBezTo>
                      <a:pt x="16" y="62"/>
                      <a:pt x="15" y="58"/>
                      <a:pt x="15" y="53"/>
                    </a:cubicBezTo>
                    <a:cubicBezTo>
                      <a:pt x="15" y="52"/>
                      <a:pt x="15" y="52"/>
                      <a:pt x="15" y="51"/>
                    </a:cubicBezTo>
                    <a:cubicBezTo>
                      <a:pt x="15" y="50"/>
                      <a:pt x="15" y="49"/>
                      <a:pt x="14" y="49"/>
                    </a:cubicBezTo>
                    <a:cubicBezTo>
                      <a:pt x="11" y="48"/>
                      <a:pt x="9" y="48"/>
                      <a:pt x="7" y="47"/>
                    </a:cubicBezTo>
                    <a:cubicBezTo>
                      <a:pt x="7" y="43"/>
                      <a:pt x="8" y="39"/>
                      <a:pt x="10" y="35"/>
                    </a:cubicBezTo>
                    <a:cubicBezTo>
                      <a:pt x="12" y="35"/>
                      <a:pt x="14" y="36"/>
                      <a:pt x="17" y="37"/>
                    </a:cubicBezTo>
                    <a:cubicBezTo>
                      <a:pt x="18" y="37"/>
                      <a:pt x="19" y="36"/>
                      <a:pt x="19"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1"/>
              <p:cNvSpPr>
                <a:spLocks noEditPoints="1"/>
              </p:cNvSpPr>
              <p:nvPr/>
            </p:nvSpPr>
            <p:spPr bwMode="auto">
              <a:xfrm>
                <a:off x="5383213" y="1747838"/>
                <a:ext cx="363538" cy="846138"/>
              </a:xfrm>
              <a:custGeom>
                <a:avLst/>
                <a:gdLst/>
                <a:ahLst/>
                <a:cxnLst>
                  <a:cxn ang="0">
                    <a:pos x="2" y="10"/>
                  </a:cxn>
                  <a:cxn ang="0">
                    <a:pos x="0" y="25"/>
                  </a:cxn>
                  <a:cxn ang="0">
                    <a:pos x="0" y="27"/>
                  </a:cxn>
                  <a:cxn ang="0">
                    <a:pos x="10" y="38"/>
                  </a:cxn>
                  <a:cxn ang="0">
                    <a:pos x="4" y="128"/>
                  </a:cxn>
                  <a:cxn ang="0">
                    <a:pos x="2" y="130"/>
                  </a:cxn>
                  <a:cxn ang="0">
                    <a:pos x="9" y="192"/>
                  </a:cxn>
                  <a:cxn ang="0">
                    <a:pos x="12" y="216"/>
                  </a:cxn>
                  <a:cxn ang="0">
                    <a:pos x="14" y="223"/>
                  </a:cxn>
                  <a:cxn ang="0">
                    <a:pos x="14" y="224"/>
                  </a:cxn>
                  <a:cxn ang="0">
                    <a:pos x="35" y="217"/>
                  </a:cxn>
                  <a:cxn ang="0">
                    <a:pos x="47" y="210"/>
                  </a:cxn>
                  <a:cxn ang="0">
                    <a:pos x="97" y="163"/>
                  </a:cxn>
                  <a:cxn ang="0">
                    <a:pos x="94" y="131"/>
                  </a:cxn>
                  <a:cxn ang="0">
                    <a:pos x="25" y="0"/>
                  </a:cxn>
                  <a:cxn ang="0">
                    <a:pos x="4" y="22"/>
                  </a:cxn>
                  <a:cxn ang="0">
                    <a:pos x="4" y="25"/>
                  </a:cxn>
                  <a:cxn ang="0">
                    <a:pos x="15" y="38"/>
                  </a:cxn>
                  <a:cxn ang="0">
                    <a:pos x="9" y="30"/>
                  </a:cxn>
                  <a:cxn ang="0">
                    <a:pos x="17" y="41"/>
                  </a:cxn>
                  <a:cxn ang="0">
                    <a:pos x="17" y="41"/>
                  </a:cxn>
                  <a:cxn ang="0">
                    <a:pos x="33" y="124"/>
                  </a:cxn>
                  <a:cxn ang="0">
                    <a:pos x="37" y="82"/>
                  </a:cxn>
                  <a:cxn ang="0">
                    <a:pos x="38" y="81"/>
                  </a:cxn>
                  <a:cxn ang="0">
                    <a:pos x="35" y="107"/>
                  </a:cxn>
                  <a:cxn ang="0">
                    <a:pos x="34" y="91"/>
                  </a:cxn>
                  <a:cxn ang="0">
                    <a:pos x="30" y="69"/>
                  </a:cxn>
                  <a:cxn ang="0">
                    <a:pos x="32" y="77"/>
                  </a:cxn>
                  <a:cxn ang="0">
                    <a:pos x="27" y="58"/>
                  </a:cxn>
                  <a:cxn ang="0">
                    <a:pos x="22" y="49"/>
                  </a:cxn>
                  <a:cxn ang="0">
                    <a:pos x="9" y="171"/>
                  </a:cxn>
                  <a:cxn ang="0">
                    <a:pos x="10" y="169"/>
                  </a:cxn>
                  <a:cxn ang="0">
                    <a:pos x="10" y="157"/>
                  </a:cxn>
                  <a:cxn ang="0">
                    <a:pos x="5" y="149"/>
                  </a:cxn>
                  <a:cxn ang="0">
                    <a:pos x="11" y="183"/>
                  </a:cxn>
                  <a:cxn ang="0">
                    <a:pos x="13" y="187"/>
                  </a:cxn>
                  <a:cxn ang="0">
                    <a:pos x="11" y="183"/>
                  </a:cxn>
                  <a:cxn ang="0">
                    <a:pos x="18" y="221"/>
                  </a:cxn>
                  <a:cxn ang="0">
                    <a:pos x="17" y="193"/>
                  </a:cxn>
                  <a:cxn ang="0">
                    <a:pos x="22" y="219"/>
                  </a:cxn>
                  <a:cxn ang="0">
                    <a:pos x="35" y="186"/>
                  </a:cxn>
                  <a:cxn ang="0">
                    <a:pos x="46" y="204"/>
                  </a:cxn>
                  <a:cxn ang="0">
                    <a:pos x="52" y="178"/>
                  </a:cxn>
                  <a:cxn ang="0">
                    <a:pos x="57" y="194"/>
                  </a:cxn>
                  <a:cxn ang="0">
                    <a:pos x="54" y="176"/>
                  </a:cxn>
                  <a:cxn ang="0">
                    <a:pos x="76" y="161"/>
                  </a:cxn>
                  <a:cxn ang="0">
                    <a:pos x="69" y="187"/>
                  </a:cxn>
                  <a:cxn ang="0">
                    <a:pos x="73" y="164"/>
                  </a:cxn>
                  <a:cxn ang="0">
                    <a:pos x="86" y="150"/>
                  </a:cxn>
                  <a:cxn ang="0">
                    <a:pos x="85" y="171"/>
                  </a:cxn>
                  <a:cxn ang="0">
                    <a:pos x="93" y="163"/>
                  </a:cxn>
                  <a:cxn ang="0">
                    <a:pos x="54" y="34"/>
                  </a:cxn>
                  <a:cxn ang="0">
                    <a:pos x="75" y="137"/>
                  </a:cxn>
                  <a:cxn ang="0">
                    <a:pos x="14" y="159"/>
                  </a:cxn>
                  <a:cxn ang="0">
                    <a:pos x="29" y="134"/>
                  </a:cxn>
                  <a:cxn ang="0">
                    <a:pos x="39" y="132"/>
                  </a:cxn>
                  <a:cxn ang="0">
                    <a:pos x="24" y="4"/>
                  </a:cxn>
                </a:cxnLst>
                <a:rect l="0" t="0" r="r" b="b"/>
                <a:pathLst>
                  <a:path w="97" h="225">
                    <a:moveTo>
                      <a:pt x="12" y="6"/>
                    </a:moveTo>
                    <a:cubicBezTo>
                      <a:pt x="11" y="8"/>
                      <a:pt x="9" y="8"/>
                      <a:pt x="7" y="9"/>
                    </a:cubicBezTo>
                    <a:cubicBezTo>
                      <a:pt x="5" y="10"/>
                      <a:pt x="4" y="10"/>
                      <a:pt x="3" y="10"/>
                    </a:cubicBezTo>
                    <a:cubicBezTo>
                      <a:pt x="3" y="10"/>
                      <a:pt x="2" y="10"/>
                      <a:pt x="2" y="10"/>
                    </a:cubicBezTo>
                    <a:cubicBezTo>
                      <a:pt x="2" y="11"/>
                      <a:pt x="1" y="11"/>
                      <a:pt x="1" y="11"/>
                    </a:cubicBezTo>
                    <a:cubicBezTo>
                      <a:pt x="1" y="12"/>
                      <a:pt x="1" y="12"/>
                      <a:pt x="1" y="12"/>
                    </a:cubicBezTo>
                    <a:cubicBezTo>
                      <a:pt x="0" y="16"/>
                      <a:pt x="0" y="19"/>
                      <a:pt x="0" y="22"/>
                    </a:cubicBezTo>
                    <a:cubicBezTo>
                      <a:pt x="0" y="23"/>
                      <a:pt x="0" y="24"/>
                      <a:pt x="0" y="25"/>
                    </a:cubicBezTo>
                    <a:cubicBezTo>
                      <a:pt x="0" y="26"/>
                      <a:pt x="0" y="26"/>
                      <a:pt x="0" y="26"/>
                    </a:cubicBezTo>
                    <a:cubicBezTo>
                      <a:pt x="0" y="26"/>
                      <a:pt x="0" y="26"/>
                      <a:pt x="0" y="26"/>
                    </a:cubicBezTo>
                    <a:cubicBezTo>
                      <a:pt x="0" y="27"/>
                      <a:pt x="0" y="27"/>
                      <a:pt x="0" y="27"/>
                    </a:cubicBezTo>
                    <a:cubicBezTo>
                      <a:pt x="0" y="27"/>
                      <a:pt x="0" y="27"/>
                      <a:pt x="0" y="27"/>
                    </a:cubicBezTo>
                    <a:cubicBezTo>
                      <a:pt x="0" y="27"/>
                      <a:pt x="1" y="27"/>
                      <a:pt x="1" y="27"/>
                    </a:cubicBezTo>
                    <a:cubicBezTo>
                      <a:pt x="2" y="29"/>
                      <a:pt x="5" y="32"/>
                      <a:pt x="9" y="37"/>
                    </a:cubicBezTo>
                    <a:cubicBezTo>
                      <a:pt x="9" y="37"/>
                      <a:pt x="9" y="37"/>
                      <a:pt x="9" y="38"/>
                    </a:cubicBezTo>
                    <a:cubicBezTo>
                      <a:pt x="9" y="38"/>
                      <a:pt x="10" y="38"/>
                      <a:pt x="10" y="38"/>
                    </a:cubicBezTo>
                    <a:cubicBezTo>
                      <a:pt x="13" y="41"/>
                      <a:pt x="15" y="46"/>
                      <a:pt x="18" y="51"/>
                    </a:cubicBezTo>
                    <a:cubicBezTo>
                      <a:pt x="25" y="63"/>
                      <a:pt x="31" y="80"/>
                      <a:pt x="31" y="102"/>
                    </a:cubicBezTo>
                    <a:cubicBezTo>
                      <a:pt x="31" y="110"/>
                      <a:pt x="30" y="119"/>
                      <a:pt x="28" y="129"/>
                    </a:cubicBezTo>
                    <a:cubicBezTo>
                      <a:pt x="20" y="129"/>
                      <a:pt x="10" y="128"/>
                      <a:pt x="4" y="128"/>
                    </a:cubicBezTo>
                    <a:cubicBezTo>
                      <a:pt x="4" y="128"/>
                      <a:pt x="3" y="128"/>
                      <a:pt x="3" y="128"/>
                    </a:cubicBezTo>
                    <a:cubicBezTo>
                      <a:pt x="3" y="128"/>
                      <a:pt x="3" y="128"/>
                      <a:pt x="3" y="128"/>
                    </a:cubicBezTo>
                    <a:cubicBezTo>
                      <a:pt x="3" y="129"/>
                      <a:pt x="3" y="129"/>
                      <a:pt x="2" y="129"/>
                    </a:cubicBezTo>
                    <a:cubicBezTo>
                      <a:pt x="2" y="129"/>
                      <a:pt x="2" y="130"/>
                      <a:pt x="2" y="130"/>
                    </a:cubicBezTo>
                    <a:cubicBezTo>
                      <a:pt x="2" y="137"/>
                      <a:pt x="1" y="145"/>
                      <a:pt x="1" y="152"/>
                    </a:cubicBezTo>
                    <a:cubicBezTo>
                      <a:pt x="1" y="155"/>
                      <a:pt x="1" y="157"/>
                      <a:pt x="1" y="159"/>
                    </a:cubicBezTo>
                    <a:cubicBezTo>
                      <a:pt x="1" y="160"/>
                      <a:pt x="2" y="161"/>
                      <a:pt x="3" y="161"/>
                    </a:cubicBezTo>
                    <a:cubicBezTo>
                      <a:pt x="5" y="169"/>
                      <a:pt x="7" y="181"/>
                      <a:pt x="9" y="192"/>
                    </a:cubicBezTo>
                    <a:cubicBezTo>
                      <a:pt x="10" y="200"/>
                      <a:pt x="11" y="208"/>
                      <a:pt x="12" y="214"/>
                    </a:cubicBezTo>
                    <a:cubicBezTo>
                      <a:pt x="12" y="214"/>
                      <a:pt x="12" y="214"/>
                      <a:pt x="12" y="215"/>
                    </a:cubicBezTo>
                    <a:cubicBezTo>
                      <a:pt x="12" y="215"/>
                      <a:pt x="12" y="215"/>
                      <a:pt x="12" y="215"/>
                    </a:cubicBezTo>
                    <a:cubicBezTo>
                      <a:pt x="12" y="216"/>
                      <a:pt x="12" y="216"/>
                      <a:pt x="12" y="216"/>
                    </a:cubicBezTo>
                    <a:cubicBezTo>
                      <a:pt x="12" y="216"/>
                      <a:pt x="12" y="216"/>
                      <a:pt x="12" y="216"/>
                    </a:cubicBezTo>
                    <a:cubicBezTo>
                      <a:pt x="12" y="217"/>
                      <a:pt x="13" y="219"/>
                      <a:pt x="13" y="220"/>
                    </a:cubicBezTo>
                    <a:cubicBezTo>
                      <a:pt x="13" y="221"/>
                      <a:pt x="13" y="221"/>
                      <a:pt x="13" y="221"/>
                    </a:cubicBezTo>
                    <a:cubicBezTo>
                      <a:pt x="13" y="222"/>
                      <a:pt x="13" y="222"/>
                      <a:pt x="14" y="223"/>
                    </a:cubicBezTo>
                    <a:cubicBezTo>
                      <a:pt x="14" y="223"/>
                      <a:pt x="14" y="223"/>
                      <a:pt x="14" y="223"/>
                    </a:cubicBezTo>
                    <a:cubicBezTo>
                      <a:pt x="14" y="224"/>
                      <a:pt x="14" y="224"/>
                      <a:pt x="14" y="224"/>
                    </a:cubicBezTo>
                    <a:cubicBezTo>
                      <a:pt x="14" y="224"/>
                      <a:pt x="14" y="224"/>
                      <a:pt x="14" y="224"/>
                    </a:cubicBezTo>
                    <a:cubicBezTo>
                      <a:pt x="14" y="224"/>
                      <a:pt x="14" y="224"/>
                      <a:pt x="14" y="224"/>
                    </a:cubicBezTo>
                    <a:cubicBezTo>
                      <a:pt x="15" y="225"/>
                      <a:pt x="15" y="225"/>
                      <a:pt x="15" y="225"/>
                    </a:cubicBezTo>
                    <a:cubicBezTo>
                      <a:pt x="16" y="225"/>
                      <a:pt x="16" y="225"/>
                      <a:pt x="17" y="225"/>
                    </a:cubicBezTo>
                    <a:cubicBezTo>
                      <a:pt x="18" y="225"/>
                      <a:pt x="18" y="225"/>
                      <a:pt x="19" y="225"/>
                    </a:cubicBezTo>
                    <a:cubicBezTo>
                      <a:pt x="24" y="223"/>
                      <a:pt x="30" y="220"/>
                      <a:pt x="35" y="217"/>
                    </a:cubicBezTo>
                    <a:cubicBezTo>
                      <a:pt x="35" y="217"/>
                      <a:pt x="36" y="216"/>
                      <a:pt x="37" y="216"/>
                    </a:cubicBezTo>
                    <a:cubicBezTo>
                      <a:pt x="37" y="216"/>
                      <a:pt x="37" y="216"/>
                      <a:pt x="37" y="216"/>
                    </a:cubicBezTo>
                    <a:cubicBezTo>
                      <a:pt x="40" y="214"/>
                      <a:pt x="43" y="212"/>
                      <a:pt x="46" y="209"/>
                    </a:cubicBezTo>
                    <a:cubicBezTo>
                      <a:pt x="47" y="209"/>
                      <a:pt x="47" y="210"/>
                      <a:pt x="47" y="210"/>
                    </a:cubicBezTo>
                    <a:cubicBezTo>
                      <a:pt x="48" y="210"/>
                      <a:pt x="48" y="209"/>
                      <a:pt x="48" y="208"/>
                    </a:cubicBezTo>
                    <a:cubicBezTo>
                      <a:pt x="49" y="208"/>
                      <a:pt x="49" y="208"/>
                      <a:pt x="49" y="208"/>
                    </a:cubicBezTo>
                    <a:cubicBezTo>
                      <a:pt x="66" y="195"/>
                      <a:pt x="86" y="179"/>
                      <a:pt x="97" y="165"/>
                    </a:cubicBezTo>
                    <a:cubicBezTo>
                      <a:pt x="97" y="164"/>
                      <a:pt x="97" y="164"/>
                      <a:pt x="97" y="163"/>
                    </a:cubicBezTo>
                    <a:cubicBezTo>
                      <a:pt x="97" y="158"/>
                      <a:pt x="97" y="152"/>
                      <a:pt x="97" y="146"/>
                    </a:cubicBezTo>
                    <a:cubicBezTo>
                      <a:pt x="97" y="142"/>
                      <a:pt x="97" y="137"/>
                      <a:pt x="97" y="133"/>
                    </a:cubicBezTo>
                    <a:cubicBezTo>
                      <a:pt x="97" y="131"/>
                      <a:pt x="96" y="131"/>
                      <a:pt x="95" y="131"/>
                    </a:cubicBezTo>
                    <a:cubicBezTo>
                      <a:pt x="95" y="131"/>
                      <a:pt x="94" y="131"/>
                      <a:pt x="94" y="131"/>
                    </a:cubicBezTo>
                    <a:cubicBezTo>
                      <a:pt x="88" y="132"/>
                      <a:pt x="83" y="132"/>
                      <a:pt x="77" y="133"/>
                    </a:cubicBezTo>
                    <a:cubicBezTo>
                      <a:pt x="80" y="122"/>
                      <a:pt x="82" y="112"/>
                      <a:pt x="82" y="102"/>
                    </a:cubicBezTo>
                    <a:cubicBezTo>
                      <a:pt x="82" y="72"/>
                      <a:pt x="70" y="49"/>
                      <a:pt x="57" y="32"/>
                    </a:cubicBezTo>
                    <a:cubicBezTo>
                      <a:pt x="44" y="15"/>
                      <a:pt x="30" y="4"/>
                      <a:pt x="25" y="0"/>
                    </a:cubicBezTo>
                    <a:cubicBezTo>
                      <a:pt x="24" y="0"/>
                      <a:pt x="24" y="0"/>
                      <a:pt x="23" y="0"/>
                    </a:cubicBezTo>
                    <a:cubicBezTo>
                      <a:pt x="20" y="2"/>
                      <a:pt x="16" y="4"/>
                      <a:pt x="12" y="6"/>
                    </a:cubicBezTo>
                    <a:close/>
                    <a:moveTo>
                      <a:pt x="4" y="25"/>
                    </a:moveTo>
                    <a:cubicBezTo>
                      <a:pt x="4" y="24"/>
                      <a:pt x="4" y="23"/>
                      <a:pt x="4" y="22"/>
                    </a:cubicBezTo>
                    <a:cubicBezTo>
                      <a:pt x="4" y="20"/>
                      <a:pt x="4" y="18"/>
                      <a:pt x="4" y="16"/>
                    </a:cubicBezTo>
                    <a:cubicBezTo>
                      <a:pt x="6" y="18"/>
                      <a:pt x="8" y="21"/>
                      <a:pt x="11" y="23"/>
                    </a:cubicBezTo>
                    <a:cubicBezTo>
                      <a:pt x="9" y="25"/>
                      <a:pt x="8" y="26"/>
                      <a:pt x="7" y="28"/>
                    </a:cubicBezTo>
                    <a:cubicBezTo>
                      <a:pt x="6" y="27"/>
                      <a:pt x="5" y="26"/>
                      <a:pt x="4" y="25"/>
                    </a:cubicBezTo>
                    <a:close/>
                    <a:moveTo>
                      <a:pt x="13" y="36"/>
                    </a:moveTo>
                    <a:cubicBezTo>
                      <a:pt x="15" y="34"/>
                      <a:pt x="16" y="32"/>
                      <a:pt x="16" y="30"/>
                    </a:cubicBezTo>
                    <a:cubicBezTo>
                      <a:pt x="17" y="31"/>
                      <a:pt x="18" y="32"/>
                      <a:pt x="19" y="33"/>
                    </a:cubicBezTo>
                    <a:cubicBezTo>
                      <a:pt x="18" y="35"/>
                      <a:pt x="16" y="37"/>
                      <a:pt x="15" y="38"/>
                    </a:cubicBezTo>
                    <a:cubicBezTo>
                      <a:pt x="14" y="37"/>
                      <a:pt x="14" y="37"/>
                      <a:pt x="13" y="36"/>
                    </a:cubicBezTo>
                    <a:close/>
                    <a:moveTo>
                      <a:pt x="14" y="29"/>
                    </a:moveTo>
                    <a:cubicBezTo>
                      <a:pt x="13" y="30"/>
                      <a:pt x="12" y="32"/>
                      <a:pt x="11" y="33"/>
                    </a:cubicBezTo>
                    <a:cubicBezTo>
                      <a:pt x="11" y="32"/>
                      <a:pt x="10" y="31"/>
                      <a:pt x="9" y="30"/>
                    </a:cubicBezTo>
                    <a:cubicBezTo>
                      <a:pt x="10" y="29"/>
                      <a:pt x="11" y="27"/>
                      <a:pt x="13" y="25"/>
                    </a:cubicBezTo>
                    <a:cubicBezTo>
                      <a:pt x="13" y="26"/>
                      <a:pt x="14" y="27"/>
                      <a:pt x="14" y="28"/>
                    </a:cubicBezTo>
                    <a:cubicBezTo>
                      <a:pt x="14" y="28"/>
                      <a:pt x="14" y="28"/>
                      <a:pt x="14" y="29"/>
                    </a:cubicBezTo>
                    <a:close/>
                    <a:moveTo>
                      <a:pt x="17" y="41"/>
                    </a:moveTo>
                    <a:cubicBezTo>
                      <a:pt x="18" y="39"/>
                      <a:pt x="19" y="38"/>
                      <a:pt x="20" y="36"/>
                    </a:cubicBezTo>
                    <a:cubicBezTo>
                      <a:pt x="22" y="38"/>
                      <a:pt x="23" y="39"/>
                      <a:pt x="24" y="41"/>
                    </a:cubicBezTo>
                    <a:cubicBezTo>
                      <a:pt x="23" y="43"/>
                      <a:pt x="21" y="45"/>
                      <a:pt x="20" y="46"/>
                    </a:cubicBezTo>
                    <a:cubicBezTo>
                      <a:pt x="19" y="44"/>
                      <a:pt x="18" y="43"/>
                      <a:pt x="17" y="41"/>
                    </a:cubicBezTo>
                    <a:close/>
                    <a:moveTo>
                      <a:pt x="36" y="125"/>
                    </a:moveTo>
                    <a:cubicBezTo>
                      <a:pt x="34" y="126"/>
                      <a:pt x="33" y="128"/>
                      <a:pt x="32" y="129"/>
                    </a:cubicBezTo>
                    <a:cubicBezTo>
                      <a:pt x="32" y="127"/>
                      <a:pt x="32" y="126"/>
                      <a:pt x="33" y="124"/>
                    </a:cubicBezTo>
                    <a:cubicBezTo>
                      <a:pt x="33" y="124"/>
                      <a:pt x="33" y="124"/>
                      <a:pt x="33" y="124"/>
                    </a:cubicBezTo>
                    <a:cubicBezTo>
                      <a:pt x="35" y="122"/>
                      <a:pt x="36" y="120"/>
                      <a:pt x="37" y="118"/>
                    </a:cubicBezTo>
                    <a:cubicBezTo>
                      <a:pt x="37" y="120"/>
                      <a:pt x="36" y="123"/>
                      <a:pt x="36" y="125"/>
                    </a:cubicBezTo>
                    <a:close/>
                    <a:moveTo>
                      <a:pt x="38" y="81"/>
                    </a:moveTo>
                    <a:cubicBezTo>
                      <a:pt x="37" y="81"/>
                      <a:pt x="37" y="82"/>
                      <a:pt x="37" y="82"/>
                    </a:cubicBezTo>
                    <a:cubicBezTo>
                      <a:pt x="36" y="83"/>
                      <a:pt x="35" y="85"/>
                      <a:pt x="34" y="86"/>
                    </a:cubicBezTo>
                    <a:cubicBezTo>
                      <a:pt x="33" y="85"/>
                      <a:pt x="33" y="83"/>
                      <a:pt x="33" y="81"/>
                    </a:cubicBezTo>
                    <a:cubicBezTo>
                      <a:pt x="34" y="79"/>
                      <a:pt x="35" y="78"/>
                      <a:pt x="37" y="76"/>
                    </a:cubicBezTo>
                    <a:cubicBezTo>
                      <a:pt x="37" y="78"/>
                      <a:pt x="37" y="79"/>
                      <a:pt x="38" y="81"/>
                    </a:cubicBezTo>
                    <a:close/>
                    <a:moveTo>
                      <a:pt x="39" y="101"/>
                    </a:moveTo>
                    <a:cubicBezTo>
                      <a:pt x="39" y="104"/>
                      <a:pt x="38" y="108"/>
                      <a:pt x="38" y="111"/>
                    </a:cubicBezTo>
                    <a:cubicBezTo>
                      <a:pt x="37" y="113"/>
                      <a:pt x="35" y="116"/>
                      <a:pt x="34" y="118"/>
                    </a:cubicBezTo>
                    <a:cubicBezTo>
                      <a:pt x="34" y="114"/>
                      <a:pt x="34" y="111"/>
                      <a:pt x="35" y="107"/>
                    </a:cubicBezTo>
                    <a:cubicBezTo>
                      <a:pt x="36" y="105"/>
                      <a:pt x="37" y="103"/>
                      <a:pt x="39" y="101"/>
                    </a:cubicBezTo>
                    <a:close/>
                    <a:moveTo>
                      <a:pt x="39" y="96"/>
                    </a:moveTo>
                    <a:cubicBezTo>
                      <a:pt x="37" y="98"/>
                      <a:pt x="36" y="100"/>
                      <a:pt x="35" y="102"/>
                    </a:cubicBezTo>
                    <a:cubicBezTo>
                      <a:pt x="35" y="98"/>
                      <a:pt x="34" y="94"/>
                      <a:pt x="34" y="91"/>
                    </a:cubicBezTo>
                    <a:cubicBezTo>
                      <a:pt x="35" y="89"/>
                      <a:pt x="37" y="87"/>
                      <a:pt x="38" y="85"/>
                    </a:cubicBezTo>
                    <a:cubicBezTo>
                      <a:pt x="38" y="89"/>
                      <a:pt x="39" y="92"/>
                      <a:pt x="39" y="96"/>
                    </a:cubicBezTo>
                    <a:close/>
                    <a:moveTo>
                      <a:pt x="32" y="77"/>
                    </a:moveTo>
                    <a:cubicBezTo>
                      <a:pt x="31" y="74"/>
                      <a:pt x="31" y="72"/>
                      <a:pt x="30" y="69"/>
                    </a:cubicBezTo>
                    <a:cubicBezTo>
                      <a:pt x="30" y="69"/>
                      <a:pt x="30" y="69"/>
                      <a:pt x="30" y="69"/>
                    </a:cubicBezTo>
                    <a:cubicBezTo>
                      <a:pt x="31" y="67"/>
                      <a:pt x="32" y="65"/>
                      <a:pt x="34" y="64"/>
                    </a:cubicBezTo>
                    <a:cubicBezTo>
                      <a:pt x="34" y="67"/>
                      <a:pt x="35" y="69"/>
                      <a:pt x="36" y="72"/>
                    </a:cubicBezTo>
                    <a:cubicBezTo>
                      <a:pt x="35" y="74"/>
                      <a:pt x="33" y="75"/>
                      <a:pt x="32" y="77"/>
                    </a:cubicBezTo>
                    <a:close/>
                    <a:moveTo>
                      <a:pt x="32" y="61"/>
                    </a:moveTo>
                    <a:cubicBezTo>
                      <a:pt x="31" y="62"/>
                      <a:pt x="30" y="64"/>
                      <a:pt x="29" y="65"/>
                    </a:cubicBezTo>
                    <a:cubicBezTo>
                      <a:pt x="28" y="63"/>
                      <a:pt x="27" y="61"/>
                      <a:pt x="26" y="59"/>
                    </a:cubicBezTo>
                    <a:cubicBezTo>
                      <a:pt x="26" y="59"/>
                      <a:pt x="27" y="58"/>
                      <a:pt x="27" y="58"/>
                    </a:cubicBezTo>
                    <a:cubicBezTo>
                      <a:pt x="28" y="57"/>
                      <a:pt x="29" y="55"/>
                      <a:pt x="30" y="54"/>
                    </a:cubicBezTo>
                    <a:cubicBezTo>
                      <a:pt x="31" y="56"/>
                      <a:pt x="32" y="58"/>
                      <a:pt x="32" y="61"/>
                    </a:cubicBezTo>
                    <a:close/>
                    <a:moveTo>
                      <a:pt x="25" y="55"/>
                    </a:moveTo>
                    <a:cubicBezTo>
                      <a:pt x="24" y="53"/>
                      <a:pt x="23" y="51"/>
                      <a:pt x="22" y="49"/>
                    </a:cubicBezTo>
                    <a:cubicBezTo>
                      <a:pt x="23" y="47"/>
                      <a:pt x="24" y="46"/>
                      <a:pt x="25" y="44"/>
                    </a:cubicBezTo>
                    <a:cubicBezTo>
                      <a:pt x="26" y="46"/>
                      <a:pt x="28" y="48"/>
                      <a:pt x="29" y="51"/>
                    </a:cubicBezTo>
                    <a:cubicBezTo>
                      <a:pt x="27" y="52"/>
                      <a:pt x="26" y="54"/>
                      <a:pt x="25" y="55"/>
                    </a:cubicBezTo>
                    <a:close/>
                    <a:moveTo>
                      <a:pt x="9" y="171"/>
                    </a:moveTo>
                    <a:cubicBezTo>
                      <a:pt x="9" y="169"/>
                      <a:pt x="9" y="167"/>
                      <a:pt x="8" y="166"/>
                    </a:cubicBezTo>
                    <a:cubicBezTo>
                      <a:pt x="9" y="164"/>
                      <a:pt x="10" y="163"/>
                      <a:pt x="11" y="161"/>
                    </a:cubicBezTo>
                    <a:cubicBezTo>
                      <a:pt x="11" y="163"/>
                      <a:pt x="11" y="166"/>
                      <a:pt x="11" y="168"/>
                    </a:cubicBezTo>
                    <a:cubicBezTo>
                      <a:pt x="11" y="168"/>
                      <a:pt x="10" y="168"/>
                      <a:pt x="10" y="169"/>
                    </a:cubicBezTo>
                    <a:cubicBezTo>
                      <a:pt x="10" y="170"/>
                      <a:pt x="10" y="170"/>
                      <a:pt x="9" y="171"/>
                    </a:cubicBezTo>
                    <a:close/>
                    <a:moveTo>
                      <a:pt x="6" y="154"/>
                    </a:moveTo>
                    <a:cubicBezTo>
                      <a:pt x="7" y="152"/>
                      <a:pt x="8" y="151"/>
                      <a:pt x="9" y="149"/>
                    </a:cubicBezTo>
                    <a:cubicBezTo>
                      <a:pt x="9" y="152"/>
                      <a:pt x="10" y="154"/>
                      <a:pt x="10" y="157"/>
                    </a:cubicBezTo>
                    <a:cubicBezTo>
                      <a:pt x="9" y="157"/>
                      <a:pt x="9" y="157"/>
                      <a:pt x="9" y="158"/>
                    </a:cubicBezTo>
                    <a:cubicBezTo>
                      <a:pt x="8" y="159"/>
                      <a:pt x="8" y="160"/>
                      <a:pt x="8" y="160"/>
                    </a:cubicBezTo>
                    <a:cubicBezTo>
                      <a:pt x="7" y="158"/>
                      <a:pt x="7" y="156"/>
                      <a:pt x="6" y="154"/>
                    </a:cubicBezTo>
                    <a:close/>
                    <a:moveTo>
                      <a:pt x="5" y="149"/>
                    </a:moveTo>
                    <a:cubicBezTo>
                      <a:pt x="5" y="145"/>
                      <a:pt x="6" y="142"/>
                      <a:pt x="6" y="138"/>
                    </a:cubicBezTo>
                    <a:cubicBezTo>
                      <a:pt x="6" y="140"/>
                      <a:pt x="7" y="142"/>
                      <a:pt x="8" y="145"/>
                    </a:cubicBezTo>
                    <a:cubicBezTo>
                      <a:pt x="7" y="146"/>
                      <a:pt x="6" y="147"/>
                      <a:pt x="5" y="149"/>
                    </a:cubicBezTo>
                    <a:close/>
                    <a:moveTo>
                      <a:pt x="11" y="183"/>
                    </a:moveTo>
                    <a:cubicBezTo>
                      <a:pt x="11" y="181"/>
                      <a:pt x="10" y="178"/>
                      <a:pt x="10" y="176"/>
                    </a:cubicBezTo>
                    <a:cubicBezTo>
                      <a:pt x="11" y="175"/>
                      <a:pt x="11" y="174"/>
                      <a:pt x="12" y="172"/>
                    </a:cubicBezTo>
                    <a:cubicBezTo>
                      <a:pt x="12" y="174"/>
                      <a:pt x="12" y="175"/>
                      <a:pt x="12" y="176"/>
                    </a:cubicBezTo>
                    <a:cubicBezTo>
                      <a:pt x="13" y="180"/>
                      <a:pt x="13" y="184"/>
                      <a:pt x="13" y="187"/>
                    </a:cubicBezTo>
                    <a:cubicBezTo>
                      <a:pt x="14" y="188"/>
                      <a:pt x="14" y="189"/>
                      <a:pt x="14" y="190"/>
                    </a:cubicBezTo>
                    <a:cubicBezTo>
                      <a:pt x="13" y="190"/>
                      <a:pt x="13" y="191"/>
                      <a:pt x="13" y="191"/>
                    </a:cubicBezTo>
                    <a:cubicBezTo>
                      <a:pt x="13" y="192"/>
                      <a:pt x="13" y="194"/>
                      <a:pt x="13" y="195"/>
                    </a:cubicBezTo>
                    <a:cubicBezTo>
                      <a:pt x="12" y="191"/>
                      <a:pt x="12" y="187"/>
                      <a:pt x="11" y="183"/>
                    </a:cubicBezTo>
                    <a:close/>
                    <a:moveTo>
                      <a:pt x="22" y="219"/>
                    </a:moveTo>
                    <a:cubicBezTo>
                      <a:pt x="22" y="219"/>
                      <a:pt x="22" y="219"/>
                      <a:pt x="22" y="219"/>
                    </a:cubicBezTo>
                    <a:cubicBezTo>
                      <a:pt x="21" y="220"/>
                      <a:pt x="19" y="220"/>
                      <a:pt x="18" y="221"/>
                    </a:cubicBezTo>
                    <a:cubicBezTo>
                      <a:pt x="18" y="221"/>
                      <a:pt x="18" y="221"/>
                      <a:pt x="18" y="221"/>
                    </a:cubicBezTo>
                    <a:cubicBezTo>
                      <a:pt x="18" y="220"/>
                      <a:pt x="18" y="220"/>
                      <a:pt x="18" y="219"/>
                    </a:cubicBezTo>
                    <a:cubicBezTo>
                      <a:pt x="18" y="212"/>
                      <a:pt x="17" y="202"/>
                      <a:pt x="17" y="195"/>
                    </a:cubicBezTo>
                    <a:cubicBezTo>
                      <a:pt x="17" y="194"/>
                      <a:pt x="17" y="194"/>
                      <a:pt x="17" y="193"/>
                    </a:cubicBezTo>
                    <a:cubicBezTo>
                      <a:pt x="17" y="193"/>
                      <a:pt x="17" y="193"/>
                      <a:pt x="17" y="193"/>
                    </a:cubicBezTo>
                    <a:cubicBezTo>
                      <a:pt x="22" y="191"/>
                      <a:pt x="27" y="190"/>
                      <a:pt x="31" y="188"/>
                    </a:cubicBezTo>
                    <a:cubicBezTo>
                      <a:pt x="30" y="193"/>
                      <a:pt x="28" y="200"/>
                      <a:pt x="26" y="207"/>
                    </a:cubicBezTo>
                    <a:cubicBezTo>
                      <a:pt x="25" y="210"/>
                      <a:pt x="24" y="214"/>
                      <a:pt x="23" y="216"/>
                    </a:cubicBezTo>
                    <a:cubicBezTo>
                      <a:pt x="23" y="217"/>
                      <a:pt x="23" y="218"/>
                      <a:pt x="22" y="219"/>
                    </a:cubicBezTo>
                    <a:close/>
                    <a:moveTo>
                      <a:pt x="33" y="214"/>
                    </a:moveTo>
                    <a:cubicBezTo>
                      <a:pt x="30" y="215"/>
                      <a:pt x="28" y="216"/>
                      <a:pt x="26" y="217"/>
                    </a:cubicBezTo>
                    <a:cubicBezTo>
                      <a:pt x="27" y="215"/>
                      <a:pt x="28" y="210"/>
                      <a:pt x="29" y="205"/>
                    </a:cubicBezTo>
                    <a:cubicBezTo>
                      <a:pt x="31" y="199"/>
                      <a:pt x="34" y="191"/>
                      <a:pt x="35" y="186"/>
                    </a:cubicBezTo>
                    <a:cubicBezTo>
                      <a:pt x="38" y="185"/>
                      <a:pt x="41" y="184"/>
                      <a:pt x="43" y="182"/>
                    </a:cubicBezTo>
                    <a:cubicBezTo>
                      <a:pt x="41" y="192"/>
                      <a:pt x="38" y="202"/>
                      <a:pt x="35" y="212"/>
                    </a:cubicBezTo>
                    <a:cubicBezTo>
                      <a:pt x="34" y="213"/>
                      <a:pt x="33" y="213"/>
                      <a:pt x="33" y="214"/>
                    </a:cubicBezTo>
                    <a:close/>
                    <a:moveTo>
                      <a:pt x="46" y="204"/>
                    </a:moveTo>
                    <a:cubicBezTo>
                      <a:pt x="46" y="204"/>
                      <a:pt x="45" y="205"/>
                      <a:pt x="45" y="205"/>
                    </a:cubicBezTo>
                    <a:cubicBezTo>
                      <a:pt x="43" y="207"/>
                      <a:pt x="41" y="208"/>
                      <a:pt x="39" y="210"/>
                    </a:cubicBezTo>
                    <a:cubicBezTo>
                      <a:pt x="42" y="200"/>
                      <a:pt x="44" y="190"/>
                      <a:pt x="47" y="181"/>
                    </a:cubicBezTo>
                    <a:cubicBezTo>
                      <a:pt x="49" y="180"/>
                      <a:pt x="50" y="179"/>
                      <a:pt x="52" y="178"/>
                    </a:cubicBezTo>
                    <a:cubicBezTo>
                      <a:pt x="50" y="187"/>
                      <a:pt x="48" y="195"/>
                      <a:pt x="46" y="204"/>
                    </a:cubicBezTo>
                    <a:close/>
                    <a:moveTo>
                      <a:pt x="54" y="176"/>
                    </a:moveTo>
                    <a:cubicBezTo>
                      <a:pt x="57" y="175"/>
                      <a:pt x="59" y="173"/>
                      <a:pt x="62" y="172"/>
                    </a:cubicBezTo>
                    <a:cubicBezTo>
                      <a:pt x="60" y="179"/>
                      <a:pt x="59" y="186"/>
                      <a:pt x="57" y="194"/>
                    </a:cubicBezTo>
                    <a:cubicBezTo>
                      <a:pt x="57" y="195"/>
                      <a:pt x="58" y="195"/>
                      <a:pt x="58" y="196"/>
                    </a:cubicBezTo>
                    <a:cubicBezTo>
                      <a:pt x="55" y="198"/>
                      <a:pt x="53" y="200"/>
                      <a:pt x="50" y="202"/>
                    </a:cubicBezTo>
                    <a:cubicBezTo>
                      <a:pt x="51" y="194"/>
                      <a:pt x="53" y="186"/>
                      <a:pt x="55" y="178"/>
                    </a:cubicBezTo>
                    <a:cubicBezTo>
                      <a:pt x="55" y="177"/>
                      <a:pt x="55" y="177"/>
                      <a:pt x="54" y="176"/>
                    </a:cubicBezTo>
                    <a:close/>
                    <a:moveTo>
                      <a:pt x="78" y="179"/>
                    </a:moveTo>
                    <a:cubicBezTo>
                      <a:pt x="78" y="179"/>
                      <a:pt x="78" y="179"/>
                      <a:pt x="78" y="179"/>
                    </a:cubicBezTo>
                    <a:cubicBezTo>
                      <a:pt x="76" y="181"/>
                      <a:pt x="74" y="183"/>
                      <a:pt x="72" y="184"/>
                    </a:cubicBezTo>
                    <a:cubicBezTo>
                      <a:pt x="73" y="177"/>
                      <a:pt x="75" y="169"/>
                      <a:pt x="76" y="161"/>
                    </a:cubicBezTo>
                    <a:cubicBezTo>
                      <a:pt x="76" y="161"/>
                      <a:pt x="76" y="161"/>
                      <a:pt x="76" y="161"/>
                    </a:cubicBezTo>
                    <a:cubicBezTo>
                      <a:pt x="78" y="159"/>
                      <a:pt x="80" y="157"/>
                      <a:pt x="82" y="155"/>
                    </a:cubicBezTo>
                    <a:cubicBezTo>
                      <a:pt x="81" y="163"/>
                      <a:pt x="79" y="171"/>
                      <a:pt x="78" y="179"/>
                    </a:cubicBezTo>
                    <a:close/>
                    <a:moveTo>
                      <a:pt x="69" y="187"/>
                    </a:moveTo>
                    <a:cubicBezTo>
                      <a:pt x="66" y="189"/>
                      <a:pt x="63" y="192"/>
                      <a:pt x="61" y="194"/>
                    </a:cubicBezTo>
                    <a:cubicBezTo>
                      <a:pt x="62" y="186"/>
                      <a:pt x="64" y="178"/>
                      <a:pt x="65" y="171"/>
                    </a:cubicBezTo>
                    <a:cubicBezTo>
                      <a:pt x="65" y="170"/>
                      <a:pt x="65" y="170"/>
                      <a:pt x="65" y="170"/>
                    </a:cubicBezTo>
                    <a:cubicBezTo>
                      <a:pt x="68" y="168"/>
                      <a:pt x="70" y="166"/>
                      <a:pt x="73" y="164"/>
                    </a:cubicBezTo>
                    <a:cubicBezTo>
                      <a:pt x="71" y="171"/>
                      <a:pt x="70" y="179"/>
                      <a:pt x="69" y="186"/>
                    </a:cubicBezTo>
                    <a:cubicBezTo>
                      <a:pt x="69" y="186"/>
                      <a:pt x="69" y="187"/>
                      <a:pt x="69" y="187"/>
                    </a:cubicBezTo>
                    <a:close/>
                    <a:moveTo>
                      <a:pt x="81" y="176"/>
                    </a:moveTo>
                    <a:cubicBezTo>
                      <a:pt x="83" y="167"/>
                      <a:pt x="84" y="159"/>
                      <a:pt x="86" y="150"/>
                    </a:cubicBezTo>
                    <a:cubicBezTo>
                      <a:pt x="87" y="148"/>
                      <a:pt x="89" y="146"/>
                      <a:pt x="91" y="144"/>
                    </a:cubicBezTo>
                    <a:cubicBezTo>
                      <a:pt x="90" y="144"/>
                      <a:pt x="90" y="145"/>
                      <a:pt x="90" y="146"/>
                    </a:cubicBezTo>
                    <a:cubicBezTo>
                      <a:pt x="88" y="154"/>
                      <a:pt x="87" y="162"/>
                      <a:pt x="85" y="170"/>
                    </a:cubicBezTo>
                    <a:cubicBezTo>
                      <a:pt x="85" y="171"/>
                      <a:pt x="85" y="171"/>
                      <a:pt x="85" y="171"/>
                    </a:cubicBezTo>
                    <a:cubicBezTo>
                      <a:pt x="84" y="173"/>
                      <a:pt x="83" y="174"/>
                      <a:pt x="81" y="176"/>
                    </a:cubicBezTo>
                    <a:close/>
                    <a:moveTo>
                      <a:pt x="93" y="145"/>
                    </a:moveTo>
                    <a:cubicBezTo>
                      <a:pt x="93" y="145"/>
                      <a:pt x="93" y="146"/>
                      <a:pt x="93" y="146"/>
                    </a:cubicBezTo>
                    <a:cubicBezTo>
                      <a:pt x="93" y="152"/>
                      <a:pt x="93" y="157"/>
                      <a:pt x="93" y="163"/>
                    </a:cubicBezTo>
                    <a:cubicBezTo>
                      <a:pt x="92" y="164"/>
                      <a:pt x="90" y="166"/>
                      <a:pt x="89" y="168"/>
                    </a:cubicBezTo>
                    <a:cubicBezTo>
                      <a:pt x="90" y="161"/>
                      <a:pt x="92" y="154"/>
                      <a:pt x="93" y="147"/>
                    </a:cubicBezTo>
                    <a:cubicBezTo>
                      <a:pt x="93" y="146"/>
                      <a:pt x="93" y="145"/>
                      <a:pt x="93" y="145"/>
                    </a:cubicBezTo>
                    <a:close/>
                    <a:moveTo>
                      <a:pt x="54" y="34"/>
                    </a:moveTo>
                    <a:cubicBezTo>
                      <a:pt x="66" y="51"/>
                      <a:pt x="78" y="74"/>
                      <a:pt x="78" y="102"/>
                    </a:cubicBezTo>
                    <a:cubicBezTo>
                      <a:pt x="78" y="112"/>
                      <a:pt x="76" y="123"/>
                      <a:pt x="73" y="134"/>
                    </a:cubicBezTo>
                    <a:cubicBezTo>
                      <a:pt x="73" y="135"/>
                      <a:pt x="73" y="136"/>
                      <a:pt x="73" y="136"/>
                    </a:cubicBezTo>
                    <a:cubicBezTo>
                      <a:pt x="74" y="137"/>
                      <a:pt x="74" y="137"/>
                      <a:pt x="75" y="137"/>
                    </a:cubicBezTo>
                    <a:cubicBezTo>
                      <a:pt x="80" y="136"/>
                      <a:pt x="86" y="136"/>
                      <a:pt x="91" y="136"/>
                    </a:cubicBezTo>
                    <a:cubicBezTo>
                      <a:pt x="78" y="158"/>
                      <a:pt x="55" y="176"/>
                      <a:pt x="18" y="189"/>
                    </a:cubicBezTo>
                    <a:cubicBezTo>
                      <a:pt x="18" y="188"/>
                      <a:pt x="18" y="187"/>
                      <a:pt x="17" y="187"/>
                    </a:cubicBezTo>
                    <a:cubicBezTo>
                      <a:pt x="17" y="181"/>
                      <a:pt x="16" y="170"/>
                      <a:pt x="14" y="159"/>
                    </a:cubicBezTo>
                    <a:cubicBezTo>
                      <a:pt x="13" y="153"/>
                      <a:pt x="12" y="147"/>
                      <a:pt x="11" y="142"/>
                    </a:cubicBezTo>
                    <a:cubicBezTo>
                      <a:pt x="10" y="138"/>
                      <a:pt x="9" y="135"/>
                      <a:pt x="8" y="132"/>
                    </a:cubicBezTo>
                    <a:cubicBezTo>
                      <a:pt x="13" y="132"/>
                      <a:pt x="21" y="133"/>
                      <a:pt x="28" y="133"/>
                    </a:cubicBezTo>
                    <a:cubicBezTo>
                      <a:pt x="28" y="133"/>
                      <a:pt x="28" y="134"/>
                      <a:pt x="29" y="134"/>
                    </a:cubicBezTo>
                    <a:cubicBezTo>
                      <a:pt x="29" y="134"/>
                      <a:pt x="30" y="134"/>
                      <a:pt x="31" y="133"/>
                    </a:cubicBezTo>
                    <a:cubicBezTo>
                      <a:pt x="31" y="133"/>
                      <a:pt x="32" y="133"/>
                      <a:pt x="32" y="133"/>
                    </a:cubicBezTo>
                    <a:cubicBezTo>
                      <a:pt x="34" y="133"/>
                      <a:pt x="35" y="133"/>
                      <a:pt x="37" y="133"/>
                    </a:cubicBezTo>
                    <a:cubicBezTo>
                      <a:pt x="38" y="133"/>
                      <a:pt x="38" y="133"/>
                      <a:pt x="39" y="132"/>
                    </a:cubicBezTo>
                    <a:cubicBezTo>
                      <a:pt x="41" y="120"/>
                      <a:pt x="43" y="108"/>
                      <a:pt x="43" y="98"/>
                    </a:cubicBezTo>
                    <a:cubicBezTo>
                      <a:pt x="43" y="53"/>
                      <a:pt x="20" y="26"/>
                      <a:pt x="7" y="13"/>
                    </a:cubicBezTo>
                    <a:cubicBezTo>
                      <a:pt x="7" y="13"/>
                      <a:pt x="8" y="13"/>
                      <a:pt x="8" y="13"/>
                    </a:cubicBezTo>
                    <a:cubicBezTo>
                      <a:pt x="14" y="11"/>
                      <a:pt x="20" y="7"/>
                      <a:pt x="24" y="4"/>
                    </a:cubicBezTo>
                    <a:cubicBezTo>
                      <a:pt x="30" y="8"/>
                      <a:pt x="42" y="19"/>
                      <a:pt x="54"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6"/>
              <p:cNvSpPr>
                <a:spLocks noEditPoints="1"/>
              </p:cNvSpPr>
              <p:nvPr/>
            </p:nvSpPr>
            <p:spPr bwMode="auto">
              <a:xfrm>
                <a:off x="3937001" y="1593850"/>
                <a:ext cx="439738" cy="1030288"/>
              </a:xfrm>
              <a:custGeom>
                <a:avLst/>
                <a:gdLst/>
                <a:ahLst/>
                <a:cxnLst>
                  <a:cxn ang="0">
                    <a:pos x="33" y="264"/>
                  </a:cxn>
                  <a:cxn ang="0">
                    <a:pos x="44" y="274"/>
                  </a:cxn>
                  <a:cxn ang="0">
                    <a:pos x="63" y="260"/>
                  </a:cxn>
                  <a:cxn ang="0">
                    <a:pos x="82" y="99"/>
                  </a:cxn>
                  <a:cxn ang="0">
                    <a:pos x="115" y="106"/>
                  </a:cxn>
                  <a:cxn ang="0">
                    <a:pos x="116" y="106"/>
                  </a:cxn>
                  <a:cxn ang="0">
                    <a:pos x="116" y="105"/>
                  </a:cxn>
                  <a:cxn ang="0">
                    <a:pos x="117" y="104"/>
                  </a:cxn>
                  <a:cxn ang="0">
                    <a:pos x="115" y="28"/>
                  </a:cxn>
                  <a:cxn ang="0">
                    <a:pos x="109" y="2"/>
                  </a:cxn>
                  <a:cxn ang="0">
                    <a:pos x="13" y="52"/>
                  </a:cxn>
                  <a:cxn ang="0">
                    <a:pos x="15" y="72"/>
                  </a:cxn>
                  <a:cxn ang="0">
                    <a:pos x="0" y="162"/>
                  </a:cxn>
                  <a:cxn ang="0">
                    <a:pos x="30" y="78"/>
                  </a:cxn>
                  <a:cxn ang="0">
                    <a:pos x="40" y="65"/>
                  </a:cxn>
                  <a:cxn ang="0">
                    <a:pos x="105" y="5"/>
                  </a:cxn>
                  <a:cxn ang="0">
                    <a:pos x="90" y="78"/>
                  </a:cxn>
                  <a:cxn ang="0">
                    <a:pos x="75" y="76"/>
                  </a:cxn>
                  <a:cxn ang="0">
                    <a:pos x="51" y="251"/>
                  </a:cxn>
                  <a:cxn ang="0">
                    <a:pos x="38" y="260"/>
                  </a:cxn>
                  <a:cxn ang="0">
                    <a:pos x="4" y="162"/>
                  </a:cxn>
                  <a:cxn ang="0">
                    <a:pos x="28" y="63"/>
                  </a:cxn>
                  <a:cxn ang="0">
                    <a:pos x="109" y="87"/>
                  </a:cxn>
                  <a:cxn ang="0">
                    <a:pos x="109" y="87"/>
                  </a:cxn>
                  <a:cxn ang="0">
                    <a:pos x="91" y="96"/>
                  </a:cxn>
                  <a:cxn ang="0">
                    <a:pos x="94" y="96"/>
                  </a:cxn>
                  <a:cxn ang="0">
                    <a:pos x="63" y="104"/>
                  </a:cxn>
                  <a:cxn ang="0">
                    <a:pos x="60" y="118"/>
                  </a:cxn>
                  <a:cxn ang="0">
                    <a:pos x="56" y="104"/>
                  </a:cxn>
                  <a:cxn ang="0">
                    <a:pos x="46" y="123"/>
                  </a:cxn>
                  <a:cxn ang="0">
                    <a:pos x="65" y="104"/>
                  </a:cxn>
                  <a:cxn ang="0">
                    <a:pos x="74" y="82"/>
                  </a:cxn>
                  <a:cxn ang="0">
                    <a:pos x="63" y="114"/>
                  </a:cxn>
                  <a:cxn ang="0">
                    <a:pos x="78" y="96"/>
                  </a:cxn>
                  <a:cxn ang="0">
                    <a:pos x="81" y="93"/>
                  </a:cxn>
                  <a:cxn ang="0">
                    <a:pos x="84" y="81"/>
                  </a:cxn>
                  <a:cxn ang="0">
                    <a:pos x="41" y="173"/>
                  </a:cxn>
                  <a:cxn ang="0">
                    <a:pos x="41" y="186"/>
                  </a:cxn>
                  <a:cxn ang="0">
                    <a:pos x="40" y="172"/>
                  </a:cxn>
                  <a:cxn ang="0">
                    <a:pos x="56" y="251"/>
                  </a:cxn>
                  <a:cxn ang="0">
                    <a:pos x="54" y="249"/>
                  </a:cxn>
                  <a:cxn ang="0">
                    <a:pos x="49" y="232"/>
                  </a:cxn>
                  <a:cxn ang="0">
                    <a:pos x="56" y="262"/>
                  </a:cxn>
                  <a:cxn ang="0">
                    <a:pos x="49" y="264"/>
                  </a:cxn>
                  <a:cxn ang="0">
                    <a:pos x="44" y="270"/>
                  </a:cxn>
                  <a:cxn ang="0">
                    <a:pos x="49" y="264"/>
                  </a:cxn>
                  <a:cxn ang="0">
                    <a:pos x="41" y="263"/>
                  </a:cxn>
                  <a:cxn ang="0">
                    <a:pos x="41" y="267"/>
                  </a:cxn>
                  <a:cxn ang="0">
                    <a:pos x="51" y="264"/>
                  </a:cxn>
                  <a:cxn ang="0">
                    <a:pos x="53" y="255"/>
                  </a:cxn>
                  <a:cxn ang="0">
                    <a:pos x="55" y="263"/>
                  </a:cxn>
                  <a:cxn ang="0">
                    <a:pos x="35" y="192"/>
                  </a:cxn>
                  <a:cxn ang="0">
                    <a:pos x="41" y="196"/>
                  </a:cxn>
                  <a:cxn ang="0">
                    <a:pos x="42" y="165"/>
                  </a:cxn>
                  <a:cxn ang="0">
                    <a:pos x="46" y="148"/>
                  </a:cxn>
                  <a:cxn ang="0">
                    <a:pos x="86" y="82"/>
                  </a:cxn>
                  <a:cxn ang="0">
                    <a:pos x="86" y="95"/>
                  </a:cxn>
                  <a:cxn ang="0">
                    <a:pos x="101" y="85"/>
                  </a:cxn>
                  <a:cxn ang="0">
                    <a:pos x="96" y="98"/>
                  </a:cxn>
                  <a:cxn ang="0">
                    <a:pos x="109" y="27"/>
                  </a:cxn>
                  <a:cxn ang="0">
                    <a:pos x="15" y="57"/>
                  </a:cxn>
                  <a:cxn ang="0">
                    <a:pos x="15" y="57"/>
                  </a:cxn>
                  <a:cxn ang="0">
                    <a:pos x="35" y="66"/>
                  </a:cxn>
                </a:cxnLst>
                <a:rect l="0" t="0" r="r" b="b"/>
                <a:pathLst>
                  <a:path w="117" h="274">
                    <a:moveTo>
                      <a:pt x="10" y="223"/>
                    </a:moveTo>
                    <a:cubicBezTo>
                      <a:pt x="16" y="240"/>
                      <a:pt x="25" y="255"/>
                      <a:pt x="33" y="264"/>
                    </a:cubicBezTo>
                    <a:cubicBezTo>
                      <a:pt x="33" y="264"/>
                      <a:pt x="33" y="264"/>
                      <a:pt x="33" y="264"/>
                    </a:cubicBezTo>
                    <a:cubicBezTo>
                      <a:pt x="35" y="267"/>
                      <a:pt x="36" y="268"/>
                      <a:pt x="38" y="270"/>
                    </a:cubicBezTo>
                    <a:cubicBezTo>
                      <a:pt x="39" y="271"/>
                      <a:pt x="40" y="272"/>
                      <a:pt x="42" y="274"/>
                    </a:cubicBezTo>
                    <a:cubicBezTo>
                      <a:pt x="43" y="274"/>
                      <a:pt x="43" y="274"/>
                      <a:pt x="44" y="274"/>
                    </a:cubicBezTo>
                    <a:cubicBezTo>
                      <a:pt x="46" y="273"/>
                      <a:pt x="49" y="271"/>
                      <a:pt x="53" y="269"/>
                    </a:cubicBezTo>
                    <a:cubicBezTo>
                      <a:pt x="57" y="267"/>
                      <a:pt x="61" y="264"/>
                      <a:pt x="63" y="263"/>
                    </a:cubicBezTo>
                    <a:cubicBezTo>
                      <a:pt x="64" y="262"/>
                      <a:pt x="64" y="261"/>
                      <a:pt x="63" y="260"/>
                    </a:cubicBezTo>
                    <a:cubicBezTo>
                      <a:pt x="55" y="238"/>
                      <a:pt x="44" y="212"/>
                      <a:pt x="45" y="183"/>
                    </a:cubicBezTo>
                    <a:cubicBezTo>
                      <a:pt x="45" y="156"/>
                      <a:pt x="53" y="128"/>
                      <a:pt x="81" y="98"/>
                    </a:cubicBezTo>
                    <a:cubicBezTo>
                      <a:pt x="81" y="98"/>
                      <a:pt x="82" y="98"/>
                      <a:pt x="82" y="99"/>
                    </a:cubicBezTo>
                    <a:cubicBezTo>
                      <a:pt x="85" y="99"/>
                      <a:pt x="91" y="100"/>
                      <a:pt x="97" y="102"/>
                    </a:cubicBezTo>
                    <a:cubicBezTo>
                      <a:pt x="103" y="103"/>
                      <a:pt x="110" y="105"/>
                      <a:pt x="114" y="106"/>
                    </a:cubicBezTo>
                    <a:cubicBezTo>
                      <a:pt x="114" y="106"/>
                      <a:pt x="114" y="106"/>
                      <a:pt x="115" y="106"/>
                    </a:cubicBezTo>
                    <a:cubicBezTo>
                      <a:pt x="115" y="106"/>
                      <a:pt x="115" y="106"/>
                      <a:pt x="115" y="106"/>
                    </a:cubicBezTo>
                    <a:cubicBezTo>
                      <a:pt x="115" y="106"/>
                      <a:pt x="115" y="106"/>
                      <a:pt x="115" y="106"/>
                    </a:cubicBezTo>
                    <a:cubicBezTo>
                      <a:pt x="115" y="106"/>
                      <a:pt x="116" y="106"/>
                      <a:pt x="116" y="106"/>
                    </a:cubicBezTo>
                    <a:cubicBezTo>
                      <a:pt x="116" y="106"/>
                      <a:pt x="116" y="106"/>
                      <a:pt x="116" y="106"/>
                    </a:cubicBezTo>
                    <a:cubicBezTo>
                      <a:pt x="116" y="105"/>
                      <a:pt x="116" y="105"/>
                      <a:pt x="116" y="105"/>
                    </a:cubicBezTo>
                    <a:cubicBezTo>
                      <a:pt x="116" y="105"/>
                      <a:pt x="116" y="105"/>
                      <a:pt x="116" y="105"/>
                    </a:cubicBezTo>
                    <a:cubicBezTo>
                      <a:pt x="116" y="105"/>
                      <a:pt x="117" y="105"/>
                      <a:pt x="117" y="105"/>
                    </a:cubicBezTo>
                    <a:cubicBezTo>
                      <a:pt x="117" y="104"/>
                      <a:pt x="117" y="104"/>
                      <a:pt x="117" y="104"/>
                    </a:cubicBezTo>
                    <a:cubicBezTo>
                      <a:pt x="117" y="104"/>
                      <a:pt x="117" y="104"/>
                      <a:pt x="117" y="104"/>
                    </a:cubicBezTo>
                    <a:cubicBezTo>
                      <a:pt x="116" y="103"/>
                      <a:pt x="116" y="103"/>
                      <a:pt x="116" y="102"/>
                    </a:cubicBezTo>
                    <a:cubicBezTo>
                      <a:pt x="114" y="89"/>
                      <a:pt x="113" y="75"/>
                      <a:pt x="113" y="61"/>
                    </a:cubicBezTo>
                    <a:cubicBezTo>
                      <a:pt x="113" y="50"/>
                      <a:pt x="114" y="39"/>
                      <a:pt x="115" y="28"/>
                    </a:cubicBezTo>
                    <a:cubicBezTo>
                      <a:pt x="115" y="27"/>
                      <a:pt x="115" y="27"/>
                      <a:pt x="115" y="27"/>
                    </a:cubicBezTo>
                    <a:cubicBezTo>
                      <a:pt x="113" y="20"/>
                      <a:pt x="111" y="12"/>
                      <a:pt x="109" y="4"/>
                    </a:cubicBezTo>
                    <a:cubicBezTo>
                      <a:pt x="109" y="3"/>
                      <a:pt x="109" y="3"/>
                      <a:pt x="109" y="2"/>
                    </a:cubicBezTo>
                    <a:cubicBezTo>
                      <a:pt x="109" y="1"/>
                      <a:pt x="109" y="0"/>
                      <a:pt x="108" y="0"/>
                    </a:cubicBezTo>
                    <a:cubicBezTo>
                      <a:pt x="108" y="0"/>
                      <a:pt x="107" y="0"/>
                      <a:pt x="106" y="0"/>
                    </a:cubicBezTo>
                    <a:cubicBezTo>
                      <a:pt x="81" y="15"/>
                      <a:pt x="41" y="32"/>
                      <a:pt x="13" y="52"/>
                    </a:cubicBezTo>
                    <a:cubicBezTo>
                      <a:pt x="12" y="52"/>
                      <a:pt x="12" y="52"/>
                      <a:pt x="12" y="52"/>
                    </a:cubicBezTo>
                    <a:cubicBezTo>
                      <a:pt x="11" y="52"/>
                      <a:pt x="10" y="53"/>
                      <a:pt x="10" y="54"/>
                    </a:cubicBezTo>
                    <a:cubicBezTo>
                      <a:pt x="12" y="60"/>
                      <a:pt x="13" y="66"/>
                      <a:pt x="15" y="72"/>
                    </a:cubicBezTo>
                    <a:cubicBezTo>
                      <a:pt x="15" y="73"/>
                      <a:pt x="15" y="73"/>
                      <a:pt x="16" y="73"/>
                    </a:cubicBezTo>
                    <a:cubicBezTo>
                      <a:pt x="19" y="75"/>
                      <a:pt x="23" y="76"/>
                      <a:pt x="26" y="77"/>
                    </a:cubicBezTo>
                    <a:cubicBezTo>
                      <a:pt x="7" y="104"/>
                      <a:pt x="0" y="134"/>
                      <a:pt x="0" y="162"/>
                    </a:cubicBezTo>
                    <a:cubicBezTo>
                      <a:pt x="0" y="184"/>
                      <a:pt x="4" y="205"/>
                      <a:pt x="10" y="223"/>
                    </a:cubicBezTo>
                    <a:close/>
                    <a:moveTo>
                      <a:pt x="4" y="162"/>
                    </a:moveTo>
                    <a:cubicBezTo>
                      <a:pt x="4" y="134"/>
                      <a:pt x="11" y="104"/>
                      <a:pt x="30" y="78"/>
                    </a:cubicBezTo>
                    <a:cubicBezTo>
                      <a:pt x="30" y="78"/>
                      <a:pt x="31" y="78"/>
                      <a:pt x="31" y="77"/>
                    </a:cubicBezTo>
                    <a:cubicBezTo>
                      <a:pt x="33" y="74"/>
                      <a:pt x="36" y="70"/>
                      <a:pt x="39" y="67"/>
                    </a:cubicBezTo>
                    <a:cubicBezTo>
                      <a:pt x="40" y="66"/>
                      <a:pt x="40" y="66"/>
                      <a:pt x="40" y="65"/>
                    </a:cubicBezTo>
                    <a:cubicBezTo>
                      <a:pt x="40" y="64"/>
                      <a:pt x="39" y="64"/>
                      <a:pt x="39" y="64"/>
                    </a:cubicBezTo>
                    <a:cubicBezTo>
                      <a:pt x="30" y="60"/>
                      <a:pt x="25" y="57"/>
                      <a:pt x="17" y="54"/>
                    </a:cubicBezTo>
                    <a:cubicBezTo>
                      <a:pt x="43" y="36"/>
                      <a:pt x="80" y="20"/>
                      <a:pt x="105" y="5"/>
                    </a:cubicBezTo>
                    <a:cubicBezTo>
                      <a:pt x="105" y="12"/>
                      <a:pt x="105" y="19"/>
                      <a:pt x="105" y="27"/>
                    </a:cubicBezTo>
                    <a:cubicBezTo>
                      <a:pt x="105" y="45"/>
                      <a:pt x="106" y="65"/>
                      <a:pt x="109" y="83"/>
                    </a:cubicBezTo>
                    <a:cubicBezTo>
                      <a:pt x="102" y="81"/>
                      <a:pt x="95" y="80"/>
                      <a:pt x="90" y="78"/>
                    </a:cubicBezTo>
                    <a:cubicBezTo>
                      <a:pt x="87" y="78"/>
                      <a:pt x="84" y="77"/>
                      <a:pt x="82" y="76"/>
                    </a:cubicBezTo>
                    <a:cubicBezTo>
                      <a:pt x="79" y="76"/>
                      <a:pt x="78" y="76"/>
                      <a:pt x="76" y="76"/>
                    </a:cubicBezTo>
                    <a:cubicBezTo>
                      <a:pt x="76" y="76"/>
                      <a:pt x="75" y="76"/>
                      <a:pt x="75" y="76"/>
                    </a:cubicBezTo>
                    <a:cubicBezTo>
                      <a:pt x="75" y="76"/>
                      <a:pt x="74" y="76"/>
                      <a:pt x="74" y="77"/>
                    </a:cubicBezTo>
                    <a:cubicBezTo>
                      <a:pt x="41" y="110"/>
                      <a:pt x="30" y="147"/>
                      <a:pt x="30" y="179"/>
                    </a:cubicBezTo>
                    <a:cubicBezTo>
                      <a:pt x="30" y="210"/>
                      <a:pt x="40" y="236"/>
                      <a:pt x="51" y="251"/>
                    </a:cubicBezTo>
                    <a:cubicBezTo>
                      <a:pt x="51" y="251"/>
                      <a:pt x="51" y="251"/>
                      <a:pt x="51" y="252"/>
                    </a:cubicBezTo>
                    <a:cubicBezTo>
                      <a:pt x="49" y="253"/>
                      <a:pt x="46" y="256"/>
                      <a:pt x="43" y="258"/>
                    </a:cubicBezTo>
                    <a:cubicBezTo>
                      <a:pt x="41" y="259"/>
                      <a:pt x="40" y="259"/>
                      <a:pt x="38" y="260"/>
                    </a:cubicBezTo>
                    <a:cubicBezTo>
                      <a:pt x="37" y="261"/>
                      <a:pt x="36" y="261"/>
                      <a:pt x="35" y="261"/>
                    </a:cubicBezTo>
                    <a:cubicBezTo>
                      <a:pt x="28" y="252"/>
                      <a:pt x="20" y="238"/>
                      <a:pt x="14" y="221"/>
                    </a:cubicBezTo>
                    <a:cubicBezTo>
                      <a:pt x="8" y="204"/>
                      <a:pt x="4" y="184"/>
                      <a:pt x="4" y="162"/>
                    </a:cubicBezTo>
                    <a:close/>
                    <a:moveTo>
                      <a:pt x="19" y="71"/>
                    </a:moveTo>
                    <a:cubicBezTo>
                      <a:pt x="20" y="67"/>
                      <a:pt x="22" y="64"/>
                      <a:pt x="24" y="61"/>
                    </a:cubicBezTo>
                    <a:cubicBezTo>
                      <a:pt x="25" y="62"/>
                      <a:pt x="27" y="62"/>
                      <a:pt x="28" y="63"/>
                    </a:cubicBezTo>
                    <a:cubicBezTo>
                      <a:pt x="27" y="66"/>
                      <a:pt x="25" y="69"/>
                      <a:pt x="23" y="72"/>
                    </a:cubicBezTo>
                    <a:cubicBezTo>
                      <a:pt x="22" y="72"/>
                      <a:pt x="21" y="71"/>
                      <a:pt x="19" y="71"/>
                    </a:cubicBezTo>
                    <a:close/>
                    <a:moveTo>
                      <a:pt x="109" y="87"/>
                    </a:moveTo>
                    <a:cubicBezTo>
                      <a:pt x="110" y="91"/>
                      <a:pt x="111" y="97"/>
                      <a:pt x="112" y="101"/>
                    </a:cubicBezTo>
                    <a:cubicBezTo>
                      <a:pt x="110" y="101"/>
                      <a:pt x="107" y="100"/>
                      <a:pt x="104" y="100"/>
                    </a:cubicBezTo>
                    <a:cubicBezTo>
                      <a:pt x="106" y="95"/>
                      <a:pt x="107" y="91"/>
                      <a:pt x="109" y="87"/>
                    </a:cubicBezTo>
                    <a:close/>
                    <a:moveTo>
                      <a:pt x="94" y="96"/>
                    </a:moveTo>
                    <a:cubicBezTo>
                      <a:pt x="94" y="96"/>
                      <a:pt x="94" y="96"/>
                      <a:pt x="93" y="97"/>
                    </a:cubicBezTo>
                    <a:cubicBezTo>
                      <a:pt x="92" y="97"/>
                      <a:pt x="92" y="97"/>
                      <a:pt x="91" y="96"/>
                    </a:cubicBezTo>
                    <a:cubicBezTo>
                      <a:pt x="91" y="92"/>
                      <a:pt x="92" y="88"/>
                      <a:pt x="94" y="83"/>
                    </a:cubicBezTo>
                    <a:cubicBezTo>
                      <a:pt x="95" y="84"/>
                      <a:pt x="97" y="84"/>
                      <a:pt x="99" y="85"/>
                    </a:cubicBezTo>
                    <a:cubicBezTo>
                      <a:pt x="97" y="88"/>
                      <a:pt x="96" y="92"/>
                      <a:pt x="94" y="96"/>
                    </a:cubicBezTo>
                    <a:close/>
                    <a:moveTo>
                      <a:pt x="56" y="104"/>
                    </a:moveTo>
                    <a:cubicBezTo>
                      <a:pt x="59" y="101"/>
                      <a:pt x="61" y="97"/>
                      <a:pt x="64" y="93"/>
                    </a:cubicBezTo>
                    <a:cubicBezTo>
                      <a:pt x="64" y="97"/>
                      <a:pt x="63" y="100"/>
                      <a:pt x="63" y="104"/>
                    </a:cubicBezTo>
                    <a:cubicBezTo>
                      <a:pt x="62" y="107"/>
                      <a:pt x="62" y="111"/>
                      <a:pt x="61" y="115"/>
                    </a:cubicBezTo>
                    <a:cubicBezTo>
                      <a:pt x="61" y="115"/>
                      <a:pt x="60" y="116"/>
                      <a:pt x="60" y="117"/>
                    </a:cubicBezTo>
                    <a:cubicBezTo>
                      <a:pt x="60" y="117"/>
                      <a:pt x="60" y="118"/>
                      <a:pt x="60" y="118"/>
                    </a:cubicBezTo>
                    <a:cubicBezTo>
                      <a:pt x="60" y="118"/>
                      <a:pt x="60" y="118"/>
                      <a:pt x="60" y="118"/>
                    </a:cubicBezTo>
                    <a:cubicBezTo>
                      <a:pt x="58" y="121"/>
                      <a:pt x="57" y="124"/>
                      <a:pt x="55" y="126"/>
                    </a:cubicBezTo>
                    <a:cubicBezTo>
                      <a:pt x="56" y="119"/>
                      <a:pt x="56" y="112"/>
                      <a:pt x="56" y="104"/>
                    </a:cubicBezTo>
                    <a:close/>
                    <a:moveTo>
                      <a:pt x="53" y="131"/>
                    </a:moveTo>
                    <a:cubicBezTo>
                      <a:pt x="51" y="135"/>
                      <a:pt x="49" y="139"/>
                      <a:pt x="48" y="142"/>
                    </a:cubicBezTo>
                    <a:cubicBezTo>
                      <a:pt x="47" y="136"/>
                      <a:pt x="47" y="129"/>
                      <a:pt x="46" y="123"/>
                    </a:cubicBezTo>
                    <a:cubicBezTo>
                      <a:pt x="48" y="118"/>
                      <a:pt x="51" y="113"/>
                      <a:pt x="54" y="108"/>
                    </a:cubicBezTo>
                    <a:cubicBezTo>
                      <a:pt x="54" y="115"/>
                      <a:pt x="53" y="123"/>
                      <a:pt x="53" y="131"/>
                    </a:cubicBezTo>
                    <a:close/>
                    <a:moveTo>
                      <a:pt x="65" y="104"/>
                    </a:moveTo>
                    <a:cubicBezTo>
                      <a:pt x="65" y="100"/>
                      <a:pt x="66" y="95"/>
                      <a:pt x="67" y="91"/>
                    </a:cubicBezTo>
                    <a:cubicBezTo>
                      <a:pt x="67" y="91"/>
                      <a:pt x="67" y="90"/>
                      <a:pt x="67" y="90"/>
                    </a:cubicBezTo>
                    <a:cubicBezTo>
                      <a:pt x="69" y="88"/>
                      <a:pt x="71" y="85"/>
                      <a:pt x="74" y="82"/>
                    </a:cubicBezTo>
                    <a:cubicBezTo>
                      <a:pt x="71" y="90"/>
                      <a:pt x="69" y="98"/>
                      <a:pt x="68" y="106"/>
                    </a:cubicBezTo>
                    <a:cubicBezTo>
                      <a:pt x="68" y="106"/>
                      <a:pt x="68" y="106"/>
                      <a:pt x="69" y="106"/>
                    </a:cubicBezTo>
                    <a:cubicBezTo>
                      <a:pt x="67" y="109"/>
                      <a:pt x="65" y="111"/>
                      <a:pt x="63" y="114"/>
                    </a:cubicBezTo>
                    <a:cubicBezTo>
                      <a:pt x="64" y="111"/>
                      <a:pt x="64" y="107"/>
                      <a:pt x="65" y="104"/>
                    </a:cubicBezTo>
                    <a:close/>
                    <a:moveTo>
                      <a:pt x="75" y="85"/>
                    </a:moveTo>
                    <a:cubicBezTo>
                      <a:pt x="76" y="88"/>
                      <a:pt x="77" y="92"/>
                      <a:pt x="78" y="96"/>
                    </a:cubicBezTo>
                    <a:cubicBezTo>
                      <a:pt x="75" y="98"/>
                      <a:pt x="73" y="101"/>
                      <a:pt x="71" y="104"/>
                    </a:cubicBezTo>
                    <a:cubicBezTo>
                      <a:pt x="72" y="97"/>
                      <a:pt x="73" y="91"/>
                      <a:pt x="75" y="85"/>
                    </a:cubicBezTo>
                    <a:close/>
                    <a:moveTo>
                      <a:pt x="81" y="93"/>
                    </a:moveTo>
                    <a:cubicBezTo>
                      <a:pt x="80" y="89"/>
                      <a:pt x="79" y="84"/>
                      <a:pt x="78" y="80"/>
                    </a:cubicBezTo>
                    <a:cubicBezTo>
                      <a:pt x="79" y="80"/>
                      <a:pt x="80" y="80"/>
                      <a:pt x="81" y="80"/>
                    </a:cubicBezTo>
                    <a:cubicBezTo>
                      <a:pt x="82" y="81"/>
                      <a:pt x="83" y="81"/>
                      <a:pt x="84" y="81"/>
                    </a:cubicBezTo>
                    <a:cubicBezTo>
                      <a:pt x="83" y="85"/>
                      <a:pt x="82" y="89"/>
                      <a:pt x="81" y="93"/>
                    </a:cubicBezTo>
                    <a:close/>
                    <a:moveTo>
                      <a:pt x="41" y="173"/>
                    </a:moveTo>
                    <a:cubicBezTo>
                      <a:pt x="41" y="173"/>
                      <a:pt x="41" y="173"/>
                      <a:pt x="41" y="173"/>
                    </a:cubicBezTo>
                    <a:cubicBezTo>
                      <a:pt x="41" y="174"/>
                      <a:pt x="41" y="174"/>
                      <a:pt x="41" y="174"/>
                    </a:cubicBezTo>
                    <a:cubicBezTo>
                      <a:pt x="41" y="177"/>
                      <a:pt x="41" y="180"/>
                      <a:pt x="41" y="183"/>
                    </a:cubicBezTo>
                    <a:cubicBezTo>
                      <a:pt x="41" y="184"/>
                      <a:pt x="41" y="185"/>
                      <a:pt x="41" y="186"/>
                    </a:cubicBezTo>
                    <a:cubicBezTo>
                      <a:pt x="39" y="178"/>
                      <a:pt x="36" y="170"/>
                      <a:pt x="35" y="163"/>
                    </a:cubicBezTo>
                    <a:cubicBezTo>
                      <a:pt x="36" y="157"/>
                      <a:pt x="37" y="151"/>
                      <a:pt x="38" y="145"/>
                    </a:cubicBezTo>
                    <a:cubicBezTo>
                      <a:pt x="39" y="154"/>
                      <a:pt x="40" y="163"/>
                      <a:pt x="40" y="172"/>
                    </a:cubicBezTo>
                    <a:cubicBezTo>
                      <a:pt x="41" y="172"/>
                      <a:pt x="41" y="172"/>
                      <a:pt x="41" y="172"/>
                    </a:cubicBezTo>
                    <a:cubicBezTo>
                      <a:pt x="41" y="172"/>
                      <a:pt x="41" y="173"/>
                      <a:pt x="41" y="173"/>
                    </a:cubicBezTo>
                    <a:close/>
                    <a:moveTo>
                      <a:pt x="56" y="251"/>
                    </a:moveTo>
                    <a:cubicBezTo>
                      <a:pt x="55" y="251"/>
                      <a:pt x="55" y="250"/>
                      <a:pt x="55" y="250"/>
                    </a:cubicBezTo>
                    <a:cubicBezTo>
                      <a:pt x="55" y="250"/>
                      <a:pt x="55" y="249"/>
                      <a:pt x="55" y="249"/>
                    </a:cubicBezTo>
                    <a:cubicBezTo>
                      <a:pt x="54" y="249"/>
                      <a:pt x="54" y="249"/>
                      <a:pt x="54" y="249"/>
                    </a:cubicBezTo>
                    <a:cubicBezTo>
                      <a:pt x="55" y="249"/>
                      <a:pt x="55" y="249"/>
                      <a:pt x="55" y="249"/>
                    </a:cubicBezTo>
                    <a:cubicBezTo>
                      <a:pt x="47" y="239"/>
                      <a:pt x="39" y="222"/>
                      <a:pt x="36" y="200"/>
                    </a:cubicBezTo>
                    <a:cubicBezTo>
                      <a:pt x="40" y="211"/>
                      <a:pt x="45" y="223"/>
                      <a:pt x="49" y="232"/>
                    </a:cubicBezTo>
                    <a:cubicBezTo>
                      <a:pt x="51" y="239"/>
                      <a:pt x="53" y="245"/>
                      <a:pt x="56" y="251"/>
                    </a:cubicBezTo>
                    <a:close/>
                    <a:moveTo>
                      <a:pt x="59" y="261"/>
                    </a:moveTo>
                    <a:cubicBezTo>
                      <a:pt x="58" y="261"/>
                      <a:pt x="57" y="262"/>
                      <a:pt x="56" y="262"/>
                    </a:cubicBezTo>
                    <a:cubicBezTo>
                      <a:pt x="56" y="261"/>
                      <a:pt x="57" y="260"/>
                      <a:pt x="57" y="258"/>
                    </a:cubicBezTo>
                    <a:cubicBezTo>
                      <a:pt x="57" y="259"/>
                      <a:pt x="58" y="260"/>
                      <a:pt x="59" y="261"/>
                    </a:cubicBezTo>
                    <a:close/>
                    <a:moveTo>
                      <a:pt x="49" y="264"/>
                    </a:moveTo>
                    <a:cubicBezTo>
                      <a:pt x="49" y="265"/>
                      <a:pt x="49" y="266"/>
                      <a:pt x="48" y="267"/>
                    </a:cubicBezTo>
                    <a:cubicBezTo>
                      <a:pt x="48" y="267"/>
                      <a:pt x="48" y="267"/>
                      <a:pt x="48" y="267"/>
                    </a:cubicBezTo>
                    <a:cubicBezTo>
                      <a:pt x="47" y="268"/>
                      <a:pt x="45" y="269"/>
                      <a:pt x="44" y="270"/>
                    </a:cubicBezTo>
                    <a:cubicBezTo>
                      <a:pt x="44" y="267"/>
                      <a:pt x="44" y="264"/>
                      <a:pt x="44" y="262"/>
                    </a:cubicBezTo>
                    <a:cubicBezTo>
                      <a:pt x="45" y="261"/>
                      <a:pt x="47" y="260"/>
                      <a:pt x="48" y="259"/>
                    </a:cubicBezTo>
                    <a:cubicBezTo>
                      <a:pt x="48" y="261"/>
                      <a:pt x="49" y="262"/>
                      <a:pt x="49" y="264"/>
                    </a:cubicBezTo>
                    <a:close/>
                    <a:moveTo>
                      <a:pt x="41" y="267"/>
                    </a:moveTo>
                    <a:cubicBezTo>
                      <a:pt x="40" y="266"/>
                      <a:pt x="39" y="265"/>
                      <a:pt x="38" y="264"/>
                    </a:cubicBezTo>
                    <a:cubicBezTo>
                      <a:pt x="39" y="264"/>
                      <a:pt x="40" y="264"/>
                      <a:pt x="41" y="263"/>
                    </a:cubicBezTo>
                    <a:cubicBezTo>
                      <a:pt x="41" y="263"/>
                      <a:pt x="42" y="263"/>
                      <a:pt x="42" y="263"/>
                    </a:cubicBezTo>
                    <a:cubicBezTo>
                      <a:pt x="42" y="265"/>
                      <a:pt x="42" y="267"/>
                      <a:pt x="42" y="269"/>
                    </a:cubicBezTo>
                    <a:cubicBezTo>
                      <a:pt x="42" y="268"/>
                      <a:pt x="41" y="268"/>
                      <a:pt x="41" y="267"/>
                    </a:cubicBezTo>
                    <a:close/>
                    <a:moveTo>
                      <a:pt x="51" y="266"/>
                    </a:moveTo>
                    <a:cubicBezTo>
                      <a:pt x="51" y="266"/>
                      <a:pt x="51" y="266"/>
                      <a:pt x="50" y="266"/>
                    </a:cubicBezTo>
                    <a:cubicBezTo>
                      <a:pt x="50" y="265"/>
                      <a:pt x="51" y="264"/>
                      <a:pt x="51" y="264"/>
                    </a:cubicBezTo>
                    <a:cubicBezTo>
                      <a:pt x="51" y="262"/>
                      <a:pt x="50" y="260"/>
                      <a:pt x="50" y="258"/>
                    </a:cubicBezTo>
                    <a:cubicBezTo>
                      <a:pt x="50" y="258"/>
                      <a:pt x="50" y="258"/>
                      <a:pt x="50" y="258"/>
                    </a:cubicBezTo>
                    <a:cubicBezTo>
                      <a:pt x="51" y="257"/>
                      <a:pt x="52" y="256"/>
                      <a:pt x="53" y="255"/>
                    </a:cubicBezTo>
                    <a:cubicBezTo>
                      <a:pt x="54" y="255"/>
                      <a:pt x="54" y="255"/>
                      <a:pt x="55" y="256"/>
                    </a:cubicBezTo>
                    <a:cubicBezTo>
                      <a:pt x="55" y="258"/>
                      <a:pt x="54" y="260"/>
                      <a:pt x="54" y="263"/>
                    </a:cubicBezTo>
                    <a:cubicBezTo>
                      <a:pt x="54" y="263"/>
                      <a:pt x="55" y="263"/>
                      <a:pt x="55" y="263"/>
                    </a:cubicBezTo>
                    <a:cubicBezTo>
                      <a:pt x="53" y="264"/>
                      <a:pt x="52" y="265"/>
                      <a:pt x="51" y="266"/>
                    </a:cubicBezTo>
                    <a:close/>
                    <a:moveTo>
                      <a:pt x="45" y="218"/>
                    </a:moveTo>
                    <a:cubicBezTo>
                      <a:pt x="41" y="209"/>
                      <a:pt x="37" y="199"/>
                      <a:pt x="35" y="192"/>
                    </a:cubicBezTo>
                    <a:cubicBezTo>
                      <a:pt x="34" y="187"/>
                      <a:pt x="34" y="183"/>
                      <a:pt x="34" y="179"/>
                    </a:cubicBezTo>
                    <a:cubicBezTo>
                      <a:pt x="34" y="175"/>
                      <a:pt x="34" y="172"/>
                      <a:pt x="34" y="169"/>
                    </a:cubicBezTo>
                    <a:cubicBezTo>
                      <a:pt x="36" y="178"/>
                      <a:pt x="39" y="188"/>
                      <a:pt x="41" y="196"/>
                    </a:cubicBezTo>
                    <a:cubicBezTo>
                      <a:pt x="41" y="197"/>
                      <a:pt x="41" y="197"/>
                      <a:pt x="41" y="197"/>
                    </a:cubicBezTo>
                    <a:cubicBezTo>
                      <a:pt x="42" y="204"/>
                      <a:pt x="43" y="211"/>
                      <a:pt x="45" y="218"/>
                    </a:cubicBezTo>
                    <a:close/>
                    <a:moveTo>
                      <a:pt x="42" y="165"/>
                    </a:moveTo>
                    <a:cubicBezTo>
                      <a:pt x="41" y="157"/>
                      <a:pt x="40" y="148"/>
                      <a:pt x="40" y="140"/>
                    </a:cubicBezTo>
                    <a:cubicBezTo>
                      <a:pt x="41" y="136"/>
                      <a:pt x="43" y="131"/>
                      <a:pt x="45" y="127"/>
                    </a:cubicBezTo>
                    <a:cubicBezTo>
                      <a:pt x="45" y="134"/>
                      <a:pt x="46" y="141"/>
                      <a:pt x="46" y="148"/>
                    </a:cubicBezTo>
                    <a:cubicBezTo>
                      <a:pt x="44" y="153"/>
                      <a:pt x="43" y="159"/>
                      <a:pt x="42" y="165"/>
                    </a:cubicBezTo>
                    <a:close/>
                    <a:moveTo>
                      <a:pt x="83" y="95"/>
                    </a:moveTo>
                    <a:cubicBezTo>
                      <a:pt x="84" y="90"/>
                      <a:pt x="85" y="86"/>
                      <a:pt x="86" y="82"/>
                    </a:cubicBezTo>
                    <a:cubicBezTo>
                      <a:pt x="88" y="82"/>
                      <a:pt x="90" y="82"/>
                      <a:pt x="92" y="83"/>
                    </a:cubicBezTo>
                    <a:cubicBezTo>
                      <a:pt x="90" y="87"/>
                      <a:pt x="89" y="91"/>
                      <a:pt x="89" y="96"/>
                    </a:cubicBezTo>
                    <a:cubicBezTo>
                      <a:pt x="88" y="96"/>
                      <a:pt x="87" y="95"/>
                      <a:pt x="86" y="95"/>
                    </a:cubicBezTo>
                    <a:cubicBezTo>
                      <a:pt x="85" y="95"/>
                      <a:pt x="84" y="95"/>
                      <a:pt x="83" y="95"/>
                    </a:cubicBezTo>
                    <a:close/>
                    <a:moveTo>
                      <a:pt x="96" y="98"/>
                    </a:moveTo>
                    <a:cubicBezTo>
                      <a:pt x="97" y="93"/>
                      <a:pt x="99" y="89"/>
                      <a:pt x="101" y="85"/>
                    </a:cubicBezTo>
                    <a:cubicBezTo>
                      <a:pt x="103" y="86"/>
                      <a:pt x="105" y="86"/>
                      <a:pt x="107" y="87"/>
                    </a:cubicBezTo>
                    <a:cubicBezTo>
                      <a:pt x="105" y="91"/>
                      <a:pt x="104" y="95"/>
                      <a:pt x="102" y="99"/>
                    </a:cubicBezTo>
                    <a:cubicBezTo>
                      <a:pt x="100" y="99"/>
                      <a:pt x="98" y="98"/>
                      <a:pt x="96" y="98"/>
                    </a:cubicBezTo>
                    <a:close/>
                    <a:moveTo>
                      <a:pt x="111" y="28"/>
                    </a:moveTo>
                    <a:cubicBezTo>
                      <a:pt x="110" y="35"/>
                      <a:pt x="110" y="43"/>
                      <a:pt x="109" y="50"/>
                    </a:cubicBezTo>
                    <a:cubicBezTo>
                      <a:pt x="109" y="42"/>
                      <a:pt x="109" y="35"/>
                      <a:pt x="109" y="27"/>
                    </a:cubicBezTo>
                    <a:cubicBezTo>
                      <a:pt x="109" y="24"/>
                      <a:pt x="109" y="21"/>
                      <a:pt x="109" y="19"/>
                    </a:cubicBezTo>
                    <a:cubicBezTo>
                      <a:pt x="110" y="22"/>
                      <a:pt x="111" y="25"/>
                      <a:pt x="111" y="28"/>
                    </a:cubicBezTo>
                    <a:close/>
                    <a:moveTo>
                      <a:pt x="15" y="57"/>
                    </a:moveTo>
                    <a:cubicBezTo>
                      <a:pt x="18" y="58"/>
                      <a:pt x="20" y="59"/>
                      <a:pt x="22" y="60"/>
                    </a:cubicBezTo>
                    <a:cubicBezTo>
                      <a:pt x="20" y="63"/>
                      <a:pt x="19" y="65"/>
                      <a:pt x="18" y="68"/>
                    </a:cubicBezTo>
                    <a:cubicBezTo>
                      <a:pt x="17" y="65"/>
                      <a:pt x="16" y="61"/>
                      <a:pt x="15" y="57"/>
                    </a:cubicBezTo>
                    <a:close/>
                    <a:moveTo>
                      <a:pt x="25" y="73"/>
                    </a:moveTo>
                    <a:cubicBezTo>
                      <a:pt x="27" y="70"/>
                      <a:pt x="29" y="67"/>
                      <a:pt x="30" y="64"/>
                    </a:cubicBezTo>
                    <a:cubicBezTo>
                      <a:pt x="32" y="65"/>
                      <a:pt x="33" y="65"/>
                      <a:pt x="35" y="66"/>
                    </a:cubicBezTo>
                    <a:cubicBezTo>
                      <a:pt x="32" y="69"/>
                      <a:pt x="30" y="71"/>
                      <a:pt x="28" y="74"/>
                    </a:cubicBezTo>
                    <a:cubicBezTo>
                      <a:pt x="27" y="74"/>
                      <a:pt x="26" y="73"/>
                      <a:pt x="25"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0" name="Freeform 1382"/>
            <p:cNvSpPr>
              <a:spLocks noEditPoints="1"/>
            </p:cNvSpPr>
            <p:nvPr/>
          </p:nvSpPr>
          <p:spPr bwMode="auto">
            <a:xfrm>
              <a:off x="2667001" y="4250267"/>
              <a:ext cx="898525" cy="455084"/>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82"/>
            <p:cNvSpPr>
              <a:spLocks noEditPoints="1"/>
            </p:cNvSpPr>
            <p:nvPr/>
          </p:nvSpPr>
          <p:spPr bwMode="auto">
            <a:xfrm>
              <a:off x="5654676" y="4250267"/>
              <a:ext cx="898525" cy="455084"/>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64"/>
            <p:cNvSpPr>
              <a:spLocks noEditPoints="1"/>
            </p:cNvSpPr>
            <p:nvPr/>
          </p:nvSpPr>
          <p:spPr bwMode="auto">
            <a:xfrm>
              <a:off x="6729412" y="3945467"/>
              <a:ext cx="966788" cy="1026584"/>
            </a:xfrm>
            <a:custGeom>
              <a:avLst/>
              <a:gdLst/>
              <a:ahLst/>
              <a:cxnLst>
                <a:cxn ang="0">
                  <a:pos x="154" y="198"/>
                </a:cxn>
                <a:cxn ang="0">
                  <a:pos x="92" y="163"/>
                </a:cxn>
                <a:cxn ang="0">
                  <a:pos x="210" y="154"/>
                </a:cxn>
                <a:cxn ang="0">
                  <a:pos x="94" y="153"/>
                </a:cxn>
                <a:cxn ang="0">
                  <a:pos x="160" y="174"/>
                </a:cxn>
                <a:cxn ang="0">
                  <a:pos x="204" y="113"/>
                </a:cxn>
                <a:cxn ang="0">
                  <a:pos x="155" y="141"/>
                </a:cxn>
                <a:cxn ang="0">
                  <a:pos x="90" y="116"/>
                </a:cxn>
                <a:cxn ang="0">
                  <a:pos x="157" y="130"/>
                </a:cxn>
                <a:cxn ang="0">
                  <a:pos x="187" y="101"/>
                </a:cxn>
                <a:cxn ang="0">
                  <a:pos x="105" y="78"/>
                </a:cxn>
                <a:cxn ang="0">
                  <a:pos x="211" y="28"/>
                </a:cxn>
                <a:cxn ang="0">
                  <a:pos x="103" y="64"/>
                </a:cxn>
                <a:cxn ang="0">
                  <a:pos x="214" y="7"/>
                </a:cxn>
                <a:cxn ang="0">
                  <a:pos x="62" y="3"/>
                </a:cxn>
                <a:cxn ang="0">
                  <a:pos x="14" y="54"/>
                </a:cxn>
                <a:cxn ang="0">
                  <a:pos x="73" y="70"/>
                </a:cxn>
                <a:cxn ang="0">
                  <a:pos x="5" y="78"/>
                </a:cxn>
                <a:cxn ang="0">
                  <a:pos x="29" y="97"/>
                </a:cxn>
                <a:cxn ang="0">
                  <a:pos x="5" y="93"/>
                </a:cxn>
                <a:cxn ang="0">
                  <a:pos x="66" y="137"/>
                </a:cxn>
                <a:cxn ang="0">
                  <a:pos x="12" y="121"/>
                </a:cxn>
                <a:cxn ang="0">
                  <a:pos x="61" y="156"/>
                </a:cxn>
                <a:cxn ang="0">
                  <a:pos x="87" y="130"/>
                </a:cxn>
                <a:cxn ang="0">
                  <a:pos x="72" y="160"/>
                </a:cxn>
                <a:cxn ang="0">
                  <a:pos x="53" y="39"/>
                </a:cxn>
                <a:cxn ang="0">
                  <a:pos x="61" y="40"/>
                </a:cxn>
                <a:cxn ang="0">
                  <a:pos x="83" y="15"/>
                </a:cxn>
                <a:cxn ang="0">
                  <a:pos x="74" y="38"/>
                </a:cxn>
                <a:cxn ang="0">
                  <a:pos x="63" y="109"/>
                </a:cxn>
                <a:cxn ang="0">
                  <a:pos x="88" y="98"/>
                </a:cxn>
                <a:cxn ang="0">
                  <a:pos x="114" y="96"/>
                </a:cxn>
                <a:cxn ang="0">
                  <a:pos x="148" y="90"/>
                </a:cxn>
                <a:cxn ang="0">
                  <a:pos x="149" y="103"/>
                </a:cxn>
                <a:cxn ang="0">
                  <a:pos x="158" y="92"/>
                </a:cxn>
                <a:cxn ang="0">
                  <a:pos x="114" y="91"/>
                </a:cxn>
                <a:cxn ang="0">
                  <a:pos x="179" y="131"/>
                </a:cxn>
                <a:cxn ang="0">
                  <a:pos x="155" y="155"/>
                </a:cxn>
                <a:cxn ang="0">
                  <a:pos x="181" y="136"/>
                </a:cxn>
                <a:cxn ang="0">
                  <a:pos x="136" y="149"/>
                </a:cxn>
                <a:cxn ang="0">
                  <a:pos x="158" y="146"/>
                </a:cxn>
                <a:cxn ang="0">
                  <a:pos x="155" y="148"/>
                </a:cxn>
                <a:cxn ang="0">
                  <a:pos x="178" y="139"/>
                </a:cxn>
                <a:cxn ang="0">
                  <a:pos x="93" y="99"/>
                </a:cxn>
                <a:cxn ang="0">
                  <a:pos x="191" y="85"/>
                </a:cxn>
                <a:cxn ang="0">
                  <a:pos x="109" y="49"/>
                </a:cxn>
                <a:cxn ang="0">
                  <a:pos x="186" y="24"/>
                </a:cxn>
                <a:cxn ang="0">
                  <a:pos x="174" y="40"/>
                </a:cxn>
                <a:cxn ang="0">
                  <a:pos x="180" y="27"/>
                </a:cxn>
                <a:cxn ang="0">
                  <a:pos x="130" y="43"/>
                </a:cxn>
                <a:cxn ang="0">
                  <a:pos x="140" y="28"/>
                </a:cxn>
                <a:cxn ang="0">
                  <a:pos x="136" y="30"/>
                </a:cxn>
                <a:cxn ang="0">
                  <a:pos x="116" y="4"/>
                </a:cxn>
                <a:cxn ang="0">
                  <a:pos x="77" y="73"/>
                </a:cxn>
                <a:cxn ang="0">
                  <a:pos x="18" y="41"/>
                </a:cxn>
                <a:cxn ang="0">
                  <a:pos x="43" y="29"/>
                </a:cxn>
                <a:cxn ang="0">
                  <a:pos x="74" y="47"/>
                </a:cxn>
                <a:cxn ang="0">
                  <a:pos x="36" y="70"/>
                </a:cxn>
                <a:cxn ang="0">
                  <a:pos x="40" y="71"/>
                </a:cxn>
                <a:cxn ang="0">
                  <a:pos x="48" y="73"/>
                </a:cxn>
                <a:cxn ang="0">
                  <a:pos x="28" y="68"/>
                </a:cxn>
                <a:cxn ang="0">
                  <a:pos x="18" y="106"/>
                </a:cxn>
              </a:cxnLst>
              <a:rect l="0" t="0" r="r" b="b"/>
              <a:pathLst>
                <a:path w="215" h="198">
                  <a:moveTo>
                    <a:pt x="62" y="159"/>
                  </a:moveTo>
                  <a:cubicBezTo>
                    <a:pt x="63" y="160"/>
                    <a:pt x="65" y="161"/>
                    <a:pt x="66" y="162"/>
                  </a:cubicBezTo>
                  <a:cubicBezTo>
                    <a:pt x="67" y="162"/>
                    <a:pt x="69" y="163"/>
                    <a:pt x="70" y="164"/>
                  </a:cubicBezTo>
                  <a:cubicBezTo>
                    <a:pt x="75" y="167"/>
                    <a:pt x="81" y="170"/>
                    <a:pt x="87" y="172"/>
                  </a:cubicBezTo>
                  <a:cubicBezTo>
                    <a:pt x="89" y="172"/>
                    <a:pt x="89" y="172"/>
                    <a:pt x="89" y="172"/>
                  </a:cubicBezTo>
                  <a:cubicBezTo>
                    <a:pt x="89" y="173"/>
                    <a:pt x="89" y="173"/>
                    <a:pt x="89" y="173"/>
                  </a:cubicBezTo>
                  <a:cubicBezTo>
                    <a:pt x="90" y="173"/>
                    <a:pt x="92" y="173"/>
                    <a:pt x="93" y="173"/>
                  </a:cubicBezTo>
                  <a:cubicBezTo>
                    <a:pt x="94" y="173"/>
                    <a:pt x="95" y="172"/>
                    <a:pt x="95" y="171"/>
                  </a:cubicBezTo>
                  <a:cubicBezTo>
                    <a:pt x="105" y="176"/>
                    <a:pt x="116" y="182"/>
                    <a:pt x="125" y="186"/>
                  </a:cubicBezTo>
                  <a:cubicBezTo>
                    <a:pt x="137" y="192"/>
                    <a:pt x="148" y="196"/>
                    <a:pt x="153" y="198"/>
                  </a:cubicBezTo>
                  <a:cubicBezTo>
                    <a:pt x="154" y="198"/>
                    <a:pt x="154" y="198"/>
                    <a:pt x="154" y="198"/>
                  </a:cubicBezTo>
                  <a:cubicBezTo>
                    <a:pt x="154" y="198"/>
                    <a:pt x="154" y="198"/>
                    <a:pt x="154" y="198"/>
                  </a:cubicBezTo>
                  <a:cubicBezTo>
                    <a:pt x="154" y="198"/>
                    <a:pt x="154" y="198"/>
                    <a:pt x="154" y="198"/>
                  </a:cubicBezTo>
                  <a:cubicBezTo>
                    <a:pt x="155" y="198"/>
                    <a:pt x="155" y="198"/>
                    <a:pt x="155" y="198"/>
                  </a:cubicBezTo>
                  <a:cubicBezTo>
                    <a:pt x="160" y="194"/>
                    <a:pt x="172" y="188"/>
                    <a:pt x="184" y="181"/>
                  </a:cubicBezTo>
                  <a:cubicBezTo>
                    <a:pt x="190" y="178"/>
                    <a:pt x="196" y="175"/>
                    <a:pt x="201" y="172"/>
                  </a:cubicBezTo>
                  <a:cubicBezTo>
                    <a:pt x="203" y="171"/>
                    <a:pt x="205" y="170"/>
                    <a:pt x="207" y="169"/>
                  </a:cubicBezTo>
                  <a:cubicBezTo>
                    <a:pt x="208" y="168"/>
                    <a:pt x="209" y="168"/>
                    <a:pt x="210" y="167"/>
                  </a:cubicBezTo>
                  <a:cubicBezTo>
                    <a:pt x="211" y="166"/>
                    <a:pt x="211" y="165"/>
                    <a:pt x="210" y="164"/>
                  </a:cubicBezTo>
                  <a:cubicBezTo>
                    <a:pt x="210" y="163"/>
                    <a:pt x="208" y="163"/>
                    <a:pt x="208" y="164"/>
                  </a:cubicBezTo>
                  <a:cubicBezTo>
                    <a:pt x="207" y="164"/>
                    <a:pt x="206" y="165"/>
                    <a:pt x="205" y="166"/>
                  </a:cubicBezTo>
                  <a:cubicBezTo>
                    <a:pt x="199" y="169"/>
                    <a:pt x="189" y="174"/>
                    <a:pt x="178" y="180"/>
                  </a:cubicBezTo>
                  <a:cubicBezTo>
                    <a:pt x="168" y="185"/>
                    <a:pt x="158" y="191"/>
                    <a:pt x="154" y="194"/>
                  </a:cubicBezTo>
                  <a:cubicBezTo>
                    <a:pt x="148" y="192"/>
                    <a:pt x="138" y="188"/>
                    <a:pt x="127" y="182"/>
                  </a:cubicBezTo>
                  <a:cubicBezTo>
                    <a:pt x="116" y="177"/>
                    <a:pt x="103" y="171"/>
                    <a:pt x="92" y="165"/>
                  </a:cubicBezTo>
                  <a:cubicBezTo>
                    <a:pt x="92" y="164"/>
                    <a:pt x="92" y="164"/>
                    <a:pt x="92" y="163"/>
                  </a:cubicBezTo>
                  <a:cubicBezTo>
                    <a:pt x="107" y="169"/>
                    <a:pt x="122" y="176"/>
                    <a:pt x="133" y="181"/>
                  </a:cubicBezTo>
                  <a:cubicBezTo>
                    <a:pt x="139" y="184"/>
                    <a:pt x="144" y="186"/>
                    <a:pt x="148" y="188"/>
                  </a:cubicBezTo>
                  <a:cubicBezTo>
                    <a:pt x="152" y="189"/>
                    <a:pt x="154" y="191"/>
                    <a:pt x="154" y="191"/>
                  </a:cubicBezTo>
                  <a:cubicBezTo>
                    <a:pt x="155" y="191"/>
                    <a:pt x="155" y="191"/>
                    <a:pt x="155" y="191"/>
                  </a:cubicBezTo>
                  <a:cubicBezTo>
                    <a:pt x="155" y="191"/>
                    <a:pt x="155" y="191"/>
                    <a:pt x="155" y="191"/>
                  </a:cubicBezTo>
                  <a:cubicBezTo>
                    <a:pt x="155" y="191"/>
                    <a:pt x="155" y="191"/>
                    <a:pt x="155" y="191"/>
                  </a:cubicBezTo>
                  <a:cubicBezTo>
                    <a:pt x="156" y="191"/>
                    <a:pt x="156" y="191"/>
                    <a:pt x="156" y="191"/>
                  </a:cubicBezTo>
                  <a:cubicBezTo>
                    <a:pt x="156" y="191"/>
                    <a:pt x="156" y="191"/>
                    <a:pt x="156" y="191"/>
                  </a:cubicBezTo>
                  <a:cubicBezTo>
                    <a:pt x="156" y="191"/>
                    <a:pt x="156" y="191"/>
                    <a:pt x="156" y="191"/>
                  </a:cubicBezTo>
                  <a:cubicBezTo>
                    <a:pt x="162" y="187"/>
                    <a:pt x="171" y="182"/>
                    <a:pt x="181" y="177"/>
                  </a:cubicBezTo>
                  <a:cubicBezTo>
                    <a:pt x="192" y="171"/>
                    <a:pt x="203" y="165"/>
                    <a:pt x="212" y="157"/>
                  </a:cubicBezTo>
                  <a:cubicBezTo>
                    <a:pt x="213" y="156"/>
                    <a:pt x="213" y="155"/>
                    <a:pt x="212" y="154"/>
                  </a:cubicBezTo>
                  <a:cubicBezTo>
                    <a:pt x="212" y="153"/>
                    <a:pt x="210" y="153"/>
                    <a:pt x="210" y="154"/>
                  </a:cubicBezTo>
                  <a:cubicBezTo>
                    <a:pt x="200" y="161"/>
                    <a:pt x="190" y="168"/>
                    <a:pt x="180" y="173"/>
                  </a:cubicBezTo>
                  <a:cubicBezTo>
                    <a:pt x="170" y="178"/>
                    <a:pt x="161" y="182"/>
                    <a:pt x="155" y="187"/>
                  </a:cubicBezTo>
                  <a:cubicBezTo>
                    <a:pt x="154" y="186"/>
                    <a:pt x="152" y="185"/>
                    <a:pt x="150" y="184"/>
                  </a:cubicBezTo>
                  <a:cubicBezTo>
                    <a:pt x="139" y="179"/>
                    <a:pt x="116" y="169"/>
                    <a:pt x="93" y="159"/>
                  </a:cubicBezTo>
                  <a:cubicBezTo>
                    <a:pt x="93" y="158"/>
                    <a:pt x="93" y="158"/>
                    <a:pt x="93" y="157"/>
                  </a:cubicBezTo>
                  <a:cubicBezTo>
                    <a:pt x="108" y="164"/>
                    <a:pt x="122" y="170"/>
                    <a:pt x="133" y="176"/>
                  </a:cubicBezTo>
                  <a:cubicBezTo>
                    <a:pt x="139" y="178"/>
                    <a:pt x="144" y="181"/>
                    <a:pt x="148" y="182"/>
                  </a:cubicBezTo>
                  <a:cubicBezTo>
                    <a:pt x="150" y="183"/>
                    <a:pt x="151" y="184"/>
                    <a:pt x="152" y="184"/>
                  </a:cubicBezTo>
                  <a:cubicBezTo>
                    <a:pt x="153" y="185"/>
                    <a:pt x="154" y="185"/>
                    <a:pt x="155" y="185"/>
                  </a:cubicBezTo>
                  <a:cubicBezTo>
                    <a:pt x="156" y="186"/>
                    <a:pt x="157" y="185"/>
                    <a:pt x="157" y="184"/>
                  </a:cubicBezTo>
                  <a:cubicBezTo>
                    <a:pt x="158" y="183"/>
                    <a:pt x="157" y="182"/>
                    <a:pt x="156" y="182"/>
                  </a:cubicBezTo>
                  <a:cubicBezTo>
                    <a:pt x="156" y="181"/>
                    <a:pt x="155" y="181"/>
                    <a:pt x="154" y="181"/>
                  </a:cubicBezTo>
                  <a:cubicBezTo>
                    <a:pt x="146" y="177"/>
                    <a:pt x="121" y="165"/>
                    <a:pt x="94" y="153"/>
                  </a:cubicBezTo>
                  <a:cubicBezTo>
                    <a:pt x="94" y="152"/>
                    <a:pt x="94" y="152"/>
                    <a:pt x="94" y="151"/>
                  </a:cubicBezTo>
                  <a:cubicBezTo>
                    <a:pt x="118" y="162"/>
                    <a:pt x="141" y="174"/>
                    <a:pt x="158" y="181"/>
                  </a:cubicBezTo>
                  <a:cubicBezTo>
                    <a:pt x="158" y="181"/>
                    <a:pt x="158" y="181"/>
                    <a:pt x="158" y="181"/>
                  </a:cubicBezTo>
                  <a:cubicBezTo>
                    <a:pt x="158" y="181"/>
                    <a:pt x="158" y="181"/>
                    <a:pt x="158" y="181"/>
                  </a:cubicBezTo>
                  <a:cubicBezTo>
                    <a:pt x="159" y="181"/>
                    <a:pt x="159" y="181"/>
                    <a:pt x="159" y="181"/>
                  </a:cubicBezTo>
                  <a:cubicBezTo>
                    <a:pt x="159" y="181"/>
                    <a:pt x="159" y="181"/>
                    <a:pt x="159" y="181"/>
                  </a:cubicBezTo>
                  <a:cubicBezTo>
                    <a:pt x="176" y="171"/>
                    <a:pt x="193" y="164"/>
                    <a:pt x="214" y="148"/>
                  </a:cubicBezTo>
                  <a:cubicBezTo>
                    <a:pt x="215" y="147"/>
                    <a:pt x="215" y="146"/>
                    <a:pt x="214" y="145"/>
                  </a:cubicBezTo>
                  <a:cubicBezTo>
                    <a:pt x="213" y="144"/>
                    <a:pt x="212" y="144"/>
                    <a:pt x="211" y="145"/>
                  </a:cubicBezTo>
                  <a:cubicBezTo>
                    <a:pt x="191" y="160"/>
                    <a:pt x="175" y="168"/>
                    <a:pt x="158" y="177"/>
                  </a:cubicBezTo>
                  <a:cubicBezTo>
                    <a:pt x="142" y="170"/>
                    <a:pt x="119" y="158"/>
                    <a:pt x="95" y="147"/>
                  </a:cubicBezTo>
                  <a:cubicBezTo>
                    <a:pt x="95" y="146"/>
                    <a:pt x="95" y="146"/>
                    <a:pt x="95" y="146"/>
                  </a:cubicBezTo>
                  <a:cubicBezTo>
                    <a:pt x="117" y="156"/>
                    <a:pt x="138" y="164"/>
                    <a:pt x="160" y="174"/>
                  </a:cubicBezTo>
                  <a:cubicBezTo>
                    <a:pt x="160" y="175"/>
                    <a:pt x="161" y="175"/>
                    <a:pt x="162" y="174"/>
                  </a:cubicBezTo>
                  <a:cubicBezTo>
                    <a:pt x="162" y="174"/>
                    <a:pt x="163" y="173"/>
                    <a:pt x="164" y="172"/>
                  </a:cubicBezTo>
                  <a:cubicBezTo>
                    <a:pt x="170" y="169"/>
                    <a:pt x="182" y="162"/>
                    <a:pt x="192" y="155"/>
                  </a:cubicBezTo>
                  <a:cubicBezTo>
                    <a:pt x="197" y="152"/>
                    <a:pt x="202" y="149"/>
                    <a:pt x="206" y="146"/>
                  </a:cubicBezTo>
                  <a:cubicBezTo>
                    <a:pt x="208" y="145"/>
                    <a:pt x="210" y="144"/>
                    <a:pt x="211" y="143"/>
                  </a:cubicBezTo>
                  <a:cubicBezTo>
                    <a:pt x="211" y="143"/>
                    <a:pt x="212" y="143"/>
                    <a:pt x="212" y="142"/>
                  </a:cubicBezTo>
                  <a:cubicBezTo>
                    <a:pt x="213" y="142"/>
                    <a:pt x="213" y="142"/>
                    <a:pt x="213" y="142"/>
                  </a:cubicBezTo>
                  <a:cubicBezTo>
                    <a:pt x="214" y="141"/>
                    <a:pt x="214" y="140"/>
                    <a:pt x="214" y="140"/>
                  </a:cubicBezTo>
                  <a:cubicBezTo>
                    <a:pt x="214" y="139"/>
                    <a:pt x="213" y="138"/>
                    <a:pt x="213" y="138"/>
                  </a:cubicBezTo>
                  <a:cubicBezTo>
                    <a:pt x="182" y="128"/>
                    <a:pt x="182" y="128"/>
                    <a:pt x="182" y="128"/>
                  </a:cubicBezTo>
                  <a:cubicBezTo>
                    <a:pt x="183" y="127"/>
                    <a:pt x="183" y="127"/>
                    <a:pt x="183" y="127"/>
                  </a:cubicBezTo>
                  <a:cubicBezTo>
                    <a:pt x="188" y="124"/>
                    <a:pt x="194" y="120"/>
                    <a:pt x="198" y="117"/>
                  </a:cubicBezTo>
                  <a:cubicBezTo>
                    <a:pt x="200" y="115"/>
                    <a:pt x="202" y="114"/>
                    <a:pt x="204" y="113"/>
                  </a:cubicBezTo>
                  <a:cubicBezTo>
                    <a:pt x="205" y="112"/>
                    <a:pt x="206" y="111"/>
                    <a:pt x="207" y="110"/>
                  </a:cubicBezTo>
                  <a:cubicBezTo>
                    <a:pt x="207" y="109"/>
                    <a:pt x="207" y="108"/>
                    <a:pt x="207" y="107"/>
                  </a:cubicBezTo>
                  <a:cubicBezTo>
                    <a:pt x="206" y="107"/>
                    <a:pt x="205" y="107"/>
                    <a:pt x="204" y="107"/>
                  </a:cubicBezTo>
                  <a:cubicBezTo>
                    <a:pt x="204" y="108"/>
                    <a:pt x="203" y="109"/>
                    <a:pt x="201" y="110"/>
                  </a:cubicBezTo>
                  <a:cubicBezTo>
                    <a:pt x="196" y="113"/>
                    <a:pt x="186" y="120"/>
                    <a:pt x="176" y="127"/>
                  </a:cubicBezTo>
                  <a:cubicBezTo>
                    <a:pt x="167" y="134"/>
                    <a:pt x="158" y="140"/>
                    <a:pt x="154" y="144"/>
                  </a:cubicBezTo>
                  <a:cubicBezTo>
                    <a:pt x="148" y="143"/>
                    <a:pt x="138" y="140"/>
                    <a:pt x="126" y="136"/>
                  </a:cubicBezTo>
                  <a:cubicBezTo>
                    <a:pt x="114" y="132"/>
                    <a:pt x="100" y="127"/>
                    <a:pt x="89" y="123"/>
                  </a:cubicBezTo>
                  <a:cubicBezTo>
                    <a:pt x="89" y="122"/>
                    <a:pt x="89" y="121"/>
                    <a:pt x="89" y="120"/>
                  </a:cubicBezTo>
                  <a:cubicBezTo>
                    <a:pt x="105" y="125"/>
                    <a:pt x="120" y="130"/>
                    <a:pt x="132" y="134"/>
                  </a:cubicBezTo>
                  <a:cubicBezTo>
                    <a:pt x="138" y="136"/>
                    <a:pt x="144" y="137"/>
                    <a:pt x="148" y="138"/>
                  </a:cubicBezTo>
                  <a:cubicBezTo>
                    <a:pt x="151" y="140"/>
                    <a:pt x="154" y="140"/>
                    <a:pt x="154" y="141"/>
                  </a:cubicBezTo>
                  <a:cubicBezTo>
                    <a:pt x="155" y="141"/>
                    <a:pt x="155" y="141"/>
                    <a:pt x="155" y="141"/>
                  </a:cubicBezTo>
                  <a:cubicBezTo>
                    <a:pt x="155" y="141"/>
                    <a:pt x="155" y="141"/>
                    <a:pt x="155" y="141"/>
                  </a:cubicBezTo>
                  <a:cubicBezTo>
                    <a:pt x="155" y="141"/>
                    <a:pt x="155" y="141"/>
                    <a:pt x="155" y="141"/>
                  </a:cubicBezTo>
                  <a:cubicBezTo>
                    <a:pt x="156" y="140"/>
                    <a:pt x="156" y="140"/>
                    <a:pt x="156" y="140"/>
                  </a:cubicBezTo>
                  <a:cubicBezTo>
                    <a:pt x="156" y="140"/>
                    <a:pt x="156" y="140"/>
                    <a:pt x="156" y="140"/>
                  </a:cubicBezTo>
                  <a:cubicBezTo>
                    <a:pt x="156" y="140"/>
                    <a:pt x="156" y="140"/>
                    <a:pt x="156" y="140"/>
                  </a:cubicBezTo>
                  <a:cubicBezTo>
                    <a:pt x="161" y="135"/>
                    <a:pt x="170" y="130"/>
                    <a:pt x="179" y="123"/>
                  </a:cubicBezTo>
                  <a:cubicBezTo>
                    <a:pt x="189" y="117"/>
                    <a:pt x="199" y="109"/>
                    <a:pt x="207" y="100"/>
                  </a:cubicBezTo>
                  <a:cubicBezTo>
                    <a:pt x="208" y="99"/>
                    <a:pt x="208" y="98"/>
                    <a:pt x="207" y="97"/>
                  </a:cubicBezTo>
                  <a:cubicBezTo>
                    <a:pt x="207" y="96"/>
                    <a:pt x="205" y="96"/>
                    <a:pt x="205" y="97"/>
                  </a:cubicBezTo>
                  <a:cubicBezTo>
                    <a:pt x="196" y="106"/>
                    <a:pt x="186" y="113"/>
                    <a:pt x="177" y="120"/>
                  </a:cubicBezTo>
                  <a:cubicBezTo>
                    <a:pt x="168" y="126"/>
                    <a:pt x="160" y="132"/>
                    <a:pt x="154" y="136"/>
                  </a:cubicBezTo>
                  <a:cubicBezTo>
                    <a:pt x="153" y="136"/>
                    <a:pt x="151" y="135"/>
                    <a:pt x="149" y="135"/>
                  </a:cubicBezTo>
                  <a:cubicBezTo>
                    <a:pt x="137" y="131"/>
                    <a:pt x="113" y="124"/>
                    <a:pt x="90" y="116"/>
                  </a:cubicBezTo>
                  <a:cubicBezTo>
                    <a:pt x="90" y="116"/>
                    <a:pt x="90" y="115"/>
                    <a:pt x="90" y="114"/>
                  </a:cubicBezTo>
                  <a:cubicBezTo>
                    <a:pt x="105" y="119"/>
                    <a:pt x="120" y="124"/>
                    <a:pt x="132" y="128"/>
                  </a:cubicBezTo>
                  <a:cubicBezTo>
                    <a:pt x="138" y="130"/>
                    <a:pt x="143" y="132"/>
                    <a:pt x="147" y="133"/>
                  </a:cubicBezTo>
                  <a:cubicBezTo>
                    <a:pt x="149" y="134"/>
                    <a:pt x="150" y="134"/>
                    <a:pt x="151" y="134"/>
                  </a:cubicBezTo>
                  <a:cubicBezTo>
                    <a:pt x="153" y="135"/>
                    <a:pt x="153" y="135"/>
                    <a:pt x="154" y="135"/>
                  </a:cubicBezTo>
                  <a:cubicBezTo>
                    <a:pt x="155" y="135"/>
                    <a:pt x="156" y="135"/>
                    <a:pt x="156" y="134"/>
                  </a:cubicBezTo>
                  <a:cubicBezTo>
                    <a:pt x="157" y="132"/>
                    <a:pt x="156" y="131"/>
                    <a:pt x="155" y="131"/>
                  </a:cubicBezTo>
                  <a:cubicBezTo>
                    <a:pt x="155" y="131"/>
                    <a:pt x="154" y="131"/>
                    <a:pt x="153" y="131"/>
                  </a:cubicBezTo>
                  <a:cubicBezTo>
                    <a:pt x="144" y="128"/>
                    <a:pt x="118" y="119"/>
                    <a:pt x="90" y="110"/>
                  </a:cubicBezTo>
                  <a:cubicBezTo>
                    <a:pt x="90" y="110"/>
                    <a:pt x="90" y="110"/>
                    <a:pt x="90" y="110"/>
                  </a:cubicBezTo>
                  <a:cubicBezTo>
                    <a:pt x="90" y="109"/>
                    <a:pt x="90" y="109"/>
                    <a:pt x="90" y="108"/>
                  </a:cubicBezTo>
                  <a:cubicBezTo>
                    <a:pt x="114" y="117"/>
                    <a:pt x="139" y="125"/>
                    <a:pt x="156" y="130"/>
                  </a:cubicBezTo>
                  <a:cubicBezTo>
                    <a:pt x="157" y="130"/>
                    <a:pt x="157" y="130"/>
                    <a:pt x="157" y="130"/>
                  </a:cubicBezTo>
                  <a:cubicBezTo>
                    <a:pt x="157" y="130"/>
                    <a:pt x="157" y="130"/>
                    <a:pt x="157" y="130"/>
                  </a:cubicBezTo>
                  <a:cubicBezTo>
                    <a:pt x="157" y="130"/>
                    <a:pt x="157" y="130"/>
                    <a:pt x="157" y="130"/>
                  </a:cubicBezTo>
                  <a:cubicBezTo>
                    <a:pt x="158" y="130"/>
                    <a:pt x="158" y="130"/>
                    <a:pt x="158" y="130"/>
                  </a:cubicBezTo>
                  <a:cubicBezTo>
                    <a:pt x="173" y="119"/>
                    <a:pt x="189" y="109"/>
                    <a:pt x="208" y="91"/>
                  </a:cubicBezTo>
                  <a:cubicBezTo>
                    <a:pt x="209" y="90"/>
                    <a:pt x="209" y="89"/>
                    <a:pt x="208" y="88"/>
                  </a:cubicBezTo>
                  <a:cubicBezTo>
                    <a:pt x="207" y="87"/>
                    <a:pt x="206" y="87"/>
                    <a:pt x="205" y="88"/>
                  </a:cubicBezTo>
                  <a:cubicBezTo>
                    <a:pt x="187" y="106"/>
                    <a:pt x="172" y="115"/>
                    <a:pt x="156" y="126"/>
                  </a:cubicBezTo>
                  <a:cubicBezTo>
                    <a:pt x="139" y="121"/>
                    <a:pt x="115" y="112"/>
                    <a:pt x="90" y="104"/>
                  </a:cubicBezTo>
                  <a:cubicBezTo>
                    <a:pt x="90" y="104"/>
                    <a:pt x="90" y="104"/>
                    <a:pt x="90" y="104"/>
                  </a:cubicBezTo>
                  <a:cubicBezTo>
                    <a:pt x="113" y="111"/>
                    <a:pt x="135" y="116"/>
                    <a:pt x="157" y="124"/>
                  </a:cubicBezTo>
                  <a:cubicBezTo>
                    <a:pt x="158" y="124"/>
                    <a:pt x="159" y="124"/>
                    <a:pt x="160" y="123"/>
                  </a:cubicBezTo>
                  <a:cubicBezTo>
                    <a:pt x="160" y="123"/>
                    <a:pt x="161" y="122"/>
                    <a:pt x="162" y="121"/>
                  </a:cubicBezTo>
                  <a:cubicBezTo>
                    <a:pt x="167" y="117"/>
                    <a:pt x="178" y="108"/>
                    <a:pt x="187" y="101"/>
                  </a:cubicBezTo>
                  <a:cubicBezTo>
                    <a:pt x="192" y="97"/>
                    <a:pt x="197" y="93"/>
                    <a:pt x="200" y="90"/>
                  </a:cubicBezTo>
                  <a:cubicBezTo>
                    <a:pt x="202" y="89"/>
                    <a:pt x="204" y="87"/>
                    <a:pt x="205" y="87"/>
                  </a:cubicBezTo>
                  <a:cubicBezTo>
                    <a:pt x="205" y="86"/>
                    <a:pt x="206" y="86"/>
                    <a:pt x="206" y="85"/>
                  </a:cubicBezTo>
                  <a:cubicBezTo>
                    <a:pt x="207" y="85"/>
                    <a:pt x="207" y="85"/>
                    <a:pt x="207" y="85"/>
                  </a:cubicBezTo>
                  <a:cubicBezTo>
                    <a:pt x="207" y="84"/>
                    <a:pt x="207" y="83"/>
                    <a:pt x="207" y="83"/>
                  </a:cubicBezTo>
                  <a:cubicBezTo>
                    <a:pt x="207" y="82"/>
                    <a:pt x="206" y="82"/>
                    <a:pt x="206" y="81"/>
                  </a:cubicBezTo>
                  <a:cubicBezTo>
                    <a:pt x="186" y="77"/>
                    <a:pt x="186" y="77"/>
                    <a:pt x="186" y="77"/>
                  </a:cubicBezTo>
                  <a:cubicBezTo>
                    <a:pt x="198" y="63"/>
                    <a:pt x="212" y="44"/>
                    <a:pt x="215" y="41"/>
                  </a:cubicBezTo>
                  <a:cubicBezTo>
                    <a:pt x="215" y="40"/>
                    <a:pt x="215" y="38"/>
                    <a:pt x="214" y="38"/>
                  </a:cubicBezTo>
                  <a:cubicBezTo>
                    <a:pt x="213" y="37"/>
                    <a:pt x="212" y="37"/>
                    <a:pt x="211" y="38"/>
                  </a:cubicBezTo>
                  <a:cubicBezTo>
                    <a:pt x="208" y="42"/>
                    <a:pt x="180" y="79"/>
                    <a:pt x="172" y="89"/>
                  </a:cubicBezTo>
                  <a:cubicBezTo>
                    <a:pt x="166" y="89"/>
                    <a:pt x="156" y="87"/>
                    <a:pt x="143" y="85"/>
                  </a:cubicBezTo>
                  <a:cubicBezTo>
                    <a:pt x="131" y="83"/>
                    <a:pt x="117" y="81"/>
                    <a:pt x="105" y="78"/>
                  </a:cubicBezTo>
                  <a:cubicBezTo>
                    <a:pt x="105" y="77"/>
                    <a:pt x="105" y="76"/>
                    <a:pt x="105" y="76"/>
                  </a:cubicBezTo>
                  <a:cubicBezTo>
                    <a:pt x="121" y="78"/>
                    <a:pt x="137" y="81"/>
                    <a:pt x="149" y="82"/>
                  </a:cubicBezTo>
                  <a:cubicBezTo>
                    <a:pt x="156" y="83"/>
                    <a:pt x="161" y="84"/>
                    <a:pt x="165" y="85"/>
                  </a:cubicBezTo>
                  <a:cubicBezTo>
                    <a:pt x="169" y="86"/>
                    <a:pt x="172" y="86"/>
                    <a:pt x="172" y="86"/>
                  </a:cubicBezTo>
                  <a:cubicBezTo>
                    <a:pt x="172" y="86"/>
                    <a:pt x="172" y="86"/>
                    <a:pt x="172" y="86"/>
                  </a:cubicBezTo>
                  <a:cubicBezTo>
                    <a:pt x="173" y="86"/>
                    <a:pt x="173" y="86"/>
                    <a:pt x="173" y="86"/>
                  </a:cubicBezTo>
                  <a:cubicBezTo>
                    <a:pt x="173" y="86"/>
                    <a:pt x="173" y="86"/>
                    <a:pt x="173" y="86"/>
                  </a:cubicBezTo>
                  <a:cubicBezTo>
                    <a:pt x="173" y="86"/>
                    <a:pt x="173" y="86"/>
                    <a:pt x="173" y="86"/>
                  </a:cubicBezTo>
                  <a:cubicBezTo>
                    <a:pt x="174" y="85"/>
                    <a:pt x="174" y="85"/>
                    <a:pt x="174" y="85"/>
                  </a:cubicBezTo>
                  <a:cubicBezTo>
                    <a:pt x="174" y="85"/>
                    <a:pt x="174" y="85"/>
                    <a:pt x="174" y="85"/>
                  </a:cubicBezTo>
                  <a:cubicBezTo>
                    <a:pt x="183" y="74"/>
                    <a:pt x="200" y="50"/>
                    <a:pt x="214" y="30"/>
                  </a:cubicBezTo>
                  <a:cubicBezTo>
                    <a:pt x="214" y="29"/>
                    <a:pt x="214" y="28"/>
                    <a:pt x="213" y="27"/>
                  </a:cubicBezTo>
                  <a:cubicBezTo>
                    <a:pt x="212" y="27"/>
                    <a:pt x="211" y="27"/>
                    <a:pt x="211" y="28"/>
                  </a:cubicBezTo>
                  <a:cubicBezTo>
                    <a:pt x="197" y="48"/>
                    <a:pt x="181" y="70"/>
                    <a:pt x="171" y="82"/>
                  </a:cubicBezTo>
                  <a:cubicBezTo>
                    <a:pt x="170" y="82"/>
                    <a:pt x="168" y="81"/>
                    <a:pt x="166" y="81"/>
                  </a:cubicBezTo>
                  <a:cubicBezTo>
                    <a:pt x="154" y="79"/>
                    <a:pt x="129" y="75"/>
                    <a:pt x="104" y="71"/>
                  </a:cubicBezTo>
                  <a:cubicBezTo>
                    <a:pt x="104" y="71"/>
                    <a:pt x="104" y="70"/>
                    <a:pt x="104" y="70"/>
                  </a:cubicBezTo>
                  <a:cubicBezTo>
                    <a:pt x="120" y="73"/>
                    <a:pt x="136" y="75"/>
                    <a:pt x="148" y="77"/>
                  </a:cubicBezTo>
                  <a:cubicBezTo>
                    <a:pt x="154" y="78"/>
                    <a:pt x="159" y="79"/>
                    <a:pt x="163" y="80"/>
                  </a:cubicBezTo>
                  <a:cubicBezTo>
                    <a:pt x="165" y="80"/>
                    <a:pt x="167" y="80"/>
                    <a:pt x="168" y="80"/>
                  </a:cubicBezTo>
                  <a:cubicBezTo>
                    <a:pt x="169" y="81"/>
                    <a:pt x="170" y="81"/>
                    <a:pt x="171" y="81"/>
                  </a:cubicBezTo>
                  <a:cubicBezTo>
                    <a:pt x="172" y="81"/>
                    <a:pt x="173" y="80"/>
                    <a:pt x="173" y="79"/>
                  </a:cubicBezTo>
                  <a:cubicBezTo>
                    <a:pt x="173" y="78"/>
                    <a:pt x="172" y="77"/>
                    <a:pt x="171" y="77"/>
                  </a:cubicBezTo>
                  <a:cubicBezTo>
                    <a:pt x="171" y="77"/>
                    <a:pt x="170" y="77"/>
                    <a:pt x="169" y="76"/>
                  </a:cubicBezTo>
                  <a:cubicBezTo>
                    <a:pt x="160" y="75"/>
                    <a:pt x="133" y="71"/>
                    <a:pt x="103" y="66"/>
                  </a:cubicBezTo>
                  <a:cubicBezTo>
                    <a:pt x="103" y="65"/>
                    <a:pt x="103" y="65"/>
                    <a:pt x="103" y="64"/>
                  </a:cubicBezTo>
                  <a:cubicBezTo>
                    <a:pt x="129" y="68"/>
                    <a:pt x="155" y="73"/>
                    <a:pt x="172" y="76"/>
                  </a:cubicBezTo>
                  <a:cubicBezTo>
                    <a:pt x="173" y="76"/>
                    <a:pt x="173" y="76"/>
                    <a:pt x="173" y="76"/>
                  </a:cubicBezTo>
                  <a:cubicBezTo>
                    <a:pt x="173" y="76"/>
                    <a:pt x="173" y="76"/>
                    <a:pt x="173" y="76"/>
                  </a:cubicBezTo>
                  <a:cubicBezTo>
                    <a:pt x="173" y="75"/>
                    <a:pt x="173" y="75"/>
                    <a:pt x="173" y="75"/>
                  </a:cubicBezTo>
                  <a:cubicBezTo>
                    <a:pt x="174" y="75"/>
                    <a:pt x="174" y="75"/>
                    <a:pt x="174" y="75"/>
                  </a:cubicBezTo>
                  <a:cubicBezTo>
                    <a:pt x="174" y="75"/>
                    <a:pt x="174" y="75"/>
                    <a:pt x="174" y="75"/>
                  </a:cubicBezTo>
                  <a:cubicBezTo>
                    <a:pt x="174" y="75"/>
                    <a:pt x="174" y="75"/>
                    <a:pt x="174" y="75"/>
                  </a:cubicBezTo>
                  <a:cubicBezTo>
                    <a:pt x="186" y="60"/>
                    <a:pt x="197" y="44"/>
                    <a:pt x="213" y="20"/>
                  </a:cubicBezTo>
                  <a:cubicBezTo>
                    <a:pt x="213" y="19"/>
                    <a:pt x="213" y="18"/>
                    <a:pt x="212" y="17"/>
                  </a:cubicBezTo>
                  <a:cubicBezTo>
                    <a:pt x="211" y="16"/>
                    <a:pt x="210" y="17"/>
                    <a:pt x="210" y="18"/>
                  </a:cubicBezTo>
                  <a:cubicBezTo>
                    <a:pt x="196" y="38"/>
                    <a:pt x="186" y="53"/>
                    <a:pt x="176" y="66"/>
                  </a:cubicBezTo>
                  <a:cubicBezTo>
                    <a:pt x="189" y="48"/>
                    <a:pt x="203" y="28"/>
                    <a:pt x="214" y="9"/>
                  </a:cubicBezTo>
                  <a:cubicBezTo>
                    <a:pt x="215" y="8"/>
                    <a:pt x="215" y="7"/>
                    <a:pt x="214" y="7"/>
                  </a:cubicBezTo>
                  <a:cubicBezTo>
                    <a:pt x="214" y="6"/>
                    <a:pt x="213" y="6"/>
                    <a:pt x="212" y="6"/>
                  </a:cubicBezTo>
                  <a:cubicBezTo>
                    <a:pt x="209" y="6"/>
                    <a:pt x="206" y="6"/>
                    <a:pt x="203" y="6"/>
                  </a:cubicBezTo>
                  <a:cubicBezTo>
                    <a:pt x="184" y="6"/>
                    <a:pt x="164" y="5"/>
                    <a:pt x="143" y="5"/>
                  </a:cubicBezTo>
                  <a:cubicBezTo>
                    <a:pt x="143" y="4"/>
                    <a:pt x="143" y="4"/>
                    <a:pt x="143" y="4"/>
                  </a:cubicBezTo>
                  <a:cubicBezTo>
                    <a:pt x="142" y="3"/>
                    <a:pt x="141" y="3"/>
                    <a:pt x="140" y="2"/>
                  </a:cubicBezTo>
                  <a:cubicBezTo>
                    <a:pt x="139" y="2"/>
                    <a:pt x="138" y="2"/>
                    <a:pt x="137" y="2"/>
                  </a:cubicBezTo>
                  <a:cubicBezTo>
                    <a:pt x="130" y="1"/>
                    <a:pt x="123" y="1"/>
                    <a:pt x="116" y="0"/>
                  </a:cubicBezTo>
                  <a:cubicBezTo>
                    <a:pt x="115" y="0"/>
                    <a:pt x="115" y="0"/>
                    <a:pt x="115" y="0"/>
                  </a:cubicBezTo>
                  <a:cubicBezTo>
                    <a:pt x="113" y="0"/>
                    <a:pt x="111" y="1"/>
                    <a:pt x="110" y="1"/>
                  </a:cubicBezTo>
                  <a:cubicBezTo>
                    <a:pt x="109" y="2"/>
                    <a:pt x="108" y="2"/>
                    <a:pt x="108" y="3"/>
                  </a:cubicBezTo>
                  <a:cubicBezTo>
                    <a:pt x="107" y="4"/>
                    <a:pt x="107" y="4"/>
                    <a:pt x="107" y="4"/>
                  </a:cubicBezTo>
                  <a:cubicBezTo>
                    <a:pt x="92" y="3"/>
                    <a:pt x="78" y="3"/>
                    <a:pt x="64" y="2"/>
                  </a:cubicBezTo>
                  <a:cubicBezTo>
                    <a:pt x="63" y="2"/>
                    <a:pt x="63" y="2"/>
                    <a:pt x="62" y="3"/>
                  </a:cubicBezTo>
                  <a:cubicBezTo>
                    <a:pt x="46" y="16"/>
                    <a:pt x="28" y="29"/>
                    <a:pt x="11" y="41"/>
                  </a:cubicBezTo>
                  <a:cubicBezTo>
                    <a:pt x="10" y="42"/>
                    <a:pt x="10" y="42"/>
                    <a:pt x="10" y="43"/>
                  </a:cubicBezTo>
                  <a:cubicBezTo>
                    <a:pt x="10" y="44"/>
                    <a:pt x="11" y="45"/>
                    <a:pt x="12" y="45"/>
                  </a:cubicBezTo>
                  <a:cubicBezTo>
                    <a:pt x="21" y="45"/>
                    <a:pt x="30" y="47"/>
                    <a:pt x="39" y="48"/>
                  </a:cubicBezTo>
                  <a:cubicBezTo>
                    <a:pt x="51" y="50"/>
                    <a:pt x="61" y="52"/>
                    <a:pt x="72" y="54"/>
                  </a:cubicBezTo>
                  <a:cubicBezTo>
                    <a:pt x="72" y="54"/>
                    <a:pt x="72" y="54"/>
                    <a:pt x="72" y="54"/>
                  </a:cubicBezTo>
                  <a:cubicBezTo>
                    <a:pt x="48" y="50"/>
                    <a:pt x="27" y="47"/>
                    <a:pt x="15" y="47"/>
                  </a:cubicBezTo>
                  <a:cubicBezTo>
                    <a:pt x="14" y="47"/>
                    <a:pt x="13" y="47"/>
                    <a:pt x="13" y="48"/>
                  </a:cubicBezTo>
                  <a:cubicBezTo>
                    <a:pt x="12" y="50"/>
                    <a:pt x="13" y="51"/>
                    <a:pt x="14" y="51"/>
                  </a:cubicBezTo>
                  <a:cubicBezTo>
                    <a:pt x="27" y="51"/>
                    <a:pt x="48" y="54"/>
                    <a:pt x="72" y="58"/>
                  </a:cubicBezTo>
                  <a:cubicBezTo>
                    <a:pt x="72" y="59"/>
                    <a:pt x="72" y="60"/>
                    <a:pt x="72" y="61"/>
                  </a:cubicBezTo>
                  <a:cubicBezTo>
                    <a:pt x="44" y="56"/>
                    <a:pt x="21" y="52"/>
                    <a:pt x="16" y="52"/>
                  </a:cubicBezTo>
                  <a:cubicBezTo>
                    <a:pt x="15" y="52"/>
                    <a:pt x="14" y="53"/>
                    <a:pt x="14" y="54"/>
                  </a:cubicBezTo>
                  <a:cubicBezTo>
                    <a:pt x="14" y="55"/>
                    <a:pt x="14" y="56"/>
                    <a:pt x="16" y="56"/>
                  </a:cubicBezTo>
                  <a:cubicBezTo>
                    <a:pt x="20" y="56"/>
                    <a:pt x="44" y="60"/>
                    <a:pt x="73" y="65"/>
                  </a:cubicBezTo>
                  <a:cubicBezTo>
                    <a:pt x="73" y="65"/>
                    <a:pt x="73" y="66"/>
                    <a:pt x="73" y="66"/>
                  </a:cubicBezTo>
                  <a:cubicBezTo>
                    <a:pt x="63" y="65"/>
                    <a:pt x="55" y="63"/>
                    <a:pt x="49" y="62"/>
                  </a:cubicBezTo>
                  <a:cubicBezTo>
                    <a:pt x="46" y="62"/>
                    <a:pt x="44" y="62"/>
                    <a:pt x="42" y="61"/>
                  </a:cubicBezTo>
                  <a:cubicBezTo>
                    <a:pt x="41" y="61"/>
                    <a:pt x="40" y="61"/>
                    <a:pt x="40" y="61"/>
                  </a:cubicBezTo>
                  <a:cubicBezTo>
                    <a:pt x="39" y="61"/>
                    <a:pt x="39" y="61"/>
                    <a:pt x="39" y="61"/>
                  </a:cubicBezTo>
                  <a:cubicBezTo>
                    <a:pt x="31" y="59"/>
                    <a:pt x="24" y="58"/>
                    <a:pt x="16" y="57"/>
                  </a:cubicBezTo>
                  <a:cubicBezTo>
                    <a:pt x="15" y="57"/>
                    <a:pt x="14" y="58"/>
                    <a:pt x="14" y="59"/>
                  </a:cubicBezTo>
                  <a:cubicBezTo>
                    <a:pt x="14" y="60"/>
                    <a:pt x="15" y="61"/>
                    <a:pt x="16" y="61"/>
                  </a:cubicBezTo>
                  <a:cubicBezTo>
                    <a:pt x="23" y="62"/>
                    <a:pt x="31" y="63"/>
                    <a:pt x="38" y="65"/>
                  </a:cubicBezTo>
                  <a:cubicBezTo>
                    <a:pt x="38" y="65"/>
                    <a:pt x="38" y="65"/>
                    <a:pt x="39" y="65"/>
                  </a:cubicBezTo>
                  <a:cubicBezTo>
                    <a:pt x="43" y="65"/>
                    <a:pt x="55" y="67"/>
                    <a:pt x="73" y="70"/>
                  </a:cubicBezTo>
                  <a:cubicBezTo>
                    <a:pt x="73" y="71"/>
                    <a:pt x="73" y="71"/>
                    <a:pt x="73" y="72"/>
                  </a:cubicBezTo>
                  <a:cubicBezTo>
                    <a:pt x="70" y="72"/>
                    <a:pt x="68" y="71"/>
                    <a:pt x="66" y="71"/>
                  </a:cubicBezTo>
                  <a:cubicBezTo>
                    <a:pt x="49" y="68"/>
                    <a:pt x="33" y="65"/>
                    <a:pt x="17" y="62"/>
                  </a:cubicBezTo>
                  <a:cubicBezTo>
                    <a:pt x="16" y="61"/>
                    <a:pt x="15" y="62"/>
                    <a:pt x="15" y="63"/>
                  </a:cubicBezTo>
                  <a:cubicBezTo>
                    <a:pt x="15" y="64"/>
                    <a:pt x="15" y="64"/>
                    <a:pt x="16" y="65"/>
                  </a:cubicBezTo>
                  <a:cubicBezTo>
                    <a:pt x="14" y="66"/>
                    <a:pt x="12" y="67"/>
                    <a:pt x="10" y="68"/>
                  </a:cubicBezTo>
                  <a:cubicBezTo>
                    <a:pt x="6" y="70"/>
                    <a:pt x="3" y="71"/>
                    <a:pt x="2" y="72"/>
                  </a:cubicBezTo>
                  <a:cubicBezTo>
                    <a:pt x="1" y="72"/>
                    <a:pt x="0" y="73"/>
                    <a:pt x="1" y="74"/>
                  </a:cubicBezTo>
                  <a:cubicBezTo>
                    <a:pt x="1" y="75"/>
                    <a:pt x="1" y="76"/>
                    <a:pt x="2" y="76"/>
                  </a:cubicBezTo>
                  <a:cubicBezTo>
                    <a:pt x="11" y="77"/>
                    <a:pt x="20" y="80"/>
                    <a:pt x="28" y="83"/>
                  </a:cubicBezTo>
                  <a:cubicBezTo>
                    <a:pt x="40" y="87"/>
                    <a:pt x="49" y="90"/>
                    <a:pt x="61" y="94"/>
                  </a:cubicBezTo>
                  <a:cubicBezTo>
                    <a:pt x="60" y="94"/>
                    <a:pt x="60" y="94"/>
                    <a:pt x="60" y="94"/>
                  </a:cubicBezTo>
                  <a:cubicBezTo>
                    <a:pt x="37" y="87"/>
                    <a:pt x="17" y="81"/>
                    <a:pt x="5" y="78"/>
                  </a:cubicBezTo>
                  <a:cubicBezTo>
                    <a:pt x="4" y="78"/>
                    <a:pt x="3" y="79"/>
                    <a:pt x="2" y="80"/>
                  </a:cubicBezTo>
                  <a:cubicBezTo>
                    <a:pt x="2" y="81"/>
                    <a:pt x="3" y="82"/>
                    <a:pt x="4" y="82"/>
                  </a:cubicBezTo>
                  <a:cubicBezTo>
                    <a:pt x="16" y="85"/>
                    <a:pt x="36" y="91"/>
                    <a:pt x="60" y="98"/>
                  </a:cubicBezTo>
                  <a:cubicBezTo>
                    <a:pt x="60" y="99"/>
                    <a:pt x="60" y="100"/>
                    <a:pt x="60" y="100"/>
                  </a:cubicBezTo>
                  <a:cubicBezTo>
                    <a:pt x="46" y="96"/>
                    <a:pt x="34" y="92"/>
                    <a:pt x="25" y="89"/>
                  </a:cubicBezTo>
                  <a:cubicBezTo>
                    <a:pt x="15" y="86"/>
                    <a:pt x="8" y="84"/>
                    <a:pt x="5" y="84"/>
                  </a:cubicBezTo>
                  <a:cubicBezTo>
                    <a:pt x="4" y="83"/>
                    <a:pt x="3" y="84"/>
                    <a:pt x="3" y="85"/>
                  </a:cubicBezTo>
                  <a:cubicBezTo>
                    <a:pt x="2" y="86"/>
                    <a:pt x="3" y="87"/>
                    <a:pt x="4" y="87"/>
                  </a:cubicBezTo>
                  <a:cubicBezTo>
                    <a:pt x="7" y="88"/>
                    <a:pt x="14" y="90"/>
                    <a:pt x="23" y="93"/>
                  </a:cubicBezTo>
                  <a:cubicBezTo>
                    <a:pt x="33" y="96"/>
                    <a:pt x="46" y="100"/>
                    <a:pt x="59" y="105"/>
                  </a:cubicBezTo>
                  <a:cubicBezTo>
                    <a:pt x="59" y="105"/>
                    <a:pt x="59" y="106"/>
                    <a:pt x="59" y="106"/>
                  </a:cubicBezTo>
                  <a:cubicBezTo>
                    <a:pt x="50" y="103"/>
                    <a:pt x="42" y="101"/>
                    <a:pt x="36" y="99"/>
                  </a:cubicBezTo>
                  <a:cubicBezTo>
                    <a:pt x="33" y="98"/>
                    <a:pt x="31" y="97"/>
                    <a:pt x="29" y="97"/>
                  </a:cubicBezTo>
                  <a:cubicBezTo>
                    <a:pt x="28" y="96"/>
                    <a:pt x="28" y="96"/>
                    <a:pt x="27" y="96"/>
                  </a:cubicBezTo>
                  <a:cubicBezTo>
                    <a:pt x="27" y="96"/>
                    <a:pt x="26" y="96"/>
                    <a:pt x="26" y="96"/>
                  </a:cubicBezTo>
                  <a:cubicBezTo>
                    <a:pt x="19" y="92"/>
                    <a:pt x="12" y="90"/>
                    <a:pt x="5" y="89"/>
                  </a:cubicBezTo>
                  <a:cubicBezTo>
                    <a:pt x="4" y="88"/>
                    <a:pt x="3" y="89"/>
                    <a:pt x="2" y="90"/>
                  </a:cubicBezTo>
                  <a:cubicBezTo>
                    <a:pt x="2" y="91"/>
                    <a:pt x="3" y="92"/>
                    <a:pt x="4" y="92"/>
                  </a:cubicBezTo>
                  <a:cubicBezTo>
                    <a:pt x="11" y="94"/>
                    <a:pt x="18" y="96"/>
                    <a:pt x="25" y="99"/>
                  </a:cubicBezTo>
                  <a:cubicBezTo>
                    <a:pt x="25" y="99"/>
                    <a:pt x="25" y="99"/>
                    <a:pt x="26" y="100"/>
                  </a:cubicBezTo>
                  <a:cubicBezTo>
                    <a:pt x="30" y="101"/>
                    <a:pt x="42" y="105"/>
                    <a:pt x="58" y="110"/>
                  </a:cubicBezTo>
                  <a:cubicBezTo>
                    <a:pt x="58" y="111"/>
                    <a:pt x="58" y="111"/>
                    <a:pt x="58" y="111"/>
                  </a:cubicBezTo>
                  <a:cubicBezTo>
                    <a:pt x="58" y="112"/>
                    <a:pt x="58" y="112"/>
                    <a:pt x="58" y="112"/>
                  </a:cubicBezTo>
                  <a:cubicBezTo>
                    <a:pt x="56" y="111"/>
                    <a:pt x="54" y="111"/>
                    <a:pt x="51" y="110"/>
                  </a:cubicBezTo>
                  <a:cubicBezTo>
                    <a:pt x="42" y="107"/>
                    <a:pt x="33" y="104"/>
                    <a:pt x="24" y="100"/>
                  </a:cubicBezTo>
                  <a:cubicBezTo>
                    <a:pt x="18" y="98"/>
                    <a:pt x="11" y="96"/>
                    <a:pt x="5" y="93"/>
                  </a:cubicBezTo>
                  <a:cubicBezTo>
                    <a:pt x="4" y="93"/>
                    <a:pt x="3" y="93"/>
                    <a:pt x="3" y="94"/>
                  </a:cubicBezTo>
                  <a:cubicBezTo>
                    <a:pt x="2" y="95"/>
                    <a:pt x="3" y="97"/>
                    <a:pt x="4" y="97"/>
                  </a:cubicBezTo>
                  <a:cubicBezTo>
                    <a:pt x="8" y="99"/>
                    <a:pt x="13" y="100"/>
                    <a:pt x="17" y="102"/>
                  </a:cubicBezTo>
                  <a:cubicBezTo>
                    <a:pt x="15" y="103"/>
                    <a:pt x="13" y="104"/>
                    <a:pt x="11" y="104"/>
                  </a:cubicBezTo>
                  <a:cubicBezTo>
                    <a:pt x="10" y="105"/>
                    <a:pt x="10" y="105"/>
                    <a:pt x="10" y="106"/>
                  </a:cubicBezTo>
                  <a:cubicBezTo>
                    <a:pt x="10" y="107"/>
                    <a:pt x="10" y="108"/>
                    <a:pt x="11" y="108"/>
                  </a:cubicBezTo>
                  <a:cubicBezTo>
                    <a:pt x="20" y="110"/>
                    <a:pt x="28" y="115"/>
                    <a:pt x="36" y="119"/>
                  </a:cubicBezTo>
                  <a:cubicBezTo>
                    <a:pt x="47" y="124"/>
                    <a:pt x="56" y="128"/>
                    <a:pt x="67" y="133"/>
                  </a:cubicBezTo>
                  <a:cubicBezTo>
                    <a:pt x="67" y="134"/>
                    <a:pt x="67" y="134"/>
                    <a:pt x="67" y="134"/>
                  </a:cubicBezTo>
                  <a:cubicBezTo>
                    <a:pt x="44" y="123"/>
                    <a:pt x="25" y="115"/>
                    <a:pt x="13" y="111"/>
                  </a:cubicBezTo>
                  <a:cubicBezTo>
                    <a:pt x="12" y="110"/>
                    <a:pt x="11" y="111"/>
                    <a:pt x="11" y="112"/>
                  </a:cubicBezTo>
                  <a:cubicBezTo>
                    <a:pt x="11" y="113"/>
                    <a:pt x="11" y="114"/>
                    <a:pt x="12" y="114"/>
                  </a:cubicBezTo>
                  <a:cubicBezTo>
                    <a:pt x="24" y="119"/>
                    <a:pt x="43" y="127"/>
                    <a:pt x="66" y="137"/>
                  </a:cubicBezTo>
                  <a:cubicBezTo>
                    <a:pt x="66" y="138"/>
                    <a:pt x="65" y="139"/>
                    <a:pt x="65" y="139"/>
                  </a:cubicBezTo>
                  <a:cubicBezTo>
                    <a:pt x="53" y="134"/>
                    <a:pt x="41" y="128"/>
                    <a:pt x="32" y="124"/>
                  </a:cubicBezTo>
                  <a:cubicBezTo>
                    <a:pt x="22" y="120"/>
                    <a:pt x="16" y="117"/>
                    <a:pt x="13" y="116"/>
                  </a:cubicBezTo>
                  <a:cubicBezTo>
                    <a:pt x="12" y="116"/>
                    <a:pt x="11" y="116"/>
                    <a:pt x="11" y="117"/>
                  </a:cubicBezTo>
                  <a:cubicBezTo>
                    <a:pt x="10" y="118"/>
                    <a:pt x="11" y="119"/>
                    <a:pt x="12" y="120"/>
                  </a:cubicBezTo>
                  <a:cubicBezTo>
                    <a:pt x="14" y="121"/>
                    <a:pt x="21" y="124"/>
                    <a:pt x="30" y="128"/>
                  </a:cubicBezTo>
                  <a:cubicBezTo>
                    <a:pt x="39" y="132"/>
                    <a:pt x="51" y="138"/>
                    <a:pt x="64" y="143"/>
                  </a:cubicBezTo>
                  <a:cubicBezTo>
                    <a:pt x="64" y="144"/>
                    <a:pt x="64" y="145"/>
                    <a:pt x="64" y="145"/>
                  </a:cubicBezTo>
                  <a:cubicBezTo>
                    <a:pt x="55" y="141"/>
                    <a:pt x="48" y="138"/>
                    <a:pt x="42" y="135"/>
                  </a:cubicBezTo>
                  <a:cubicBezTo>
                    <a:pt x="40" y="134"/>
                    <a:pt x="37" y="133"/>
                    <a:pt x="36" y="132"/>
                  </a:cubicBezTo>
                  <a:cubicBezTo>
                    <a:pt x="35" y="132"/>
                    <a:pt x="34" y="131"/>
                    <a:pt x="34" y="131"/>
                  </a:cubicBezTo>
                  <a:cubicBezTo>
                    <a:pt x="33" y="131"/>
                    <a:pt x="33" y="131"/>
                    <a:pt x="33" y="131"/>
                  </a:cubicBezTo>
                  <a:cubicBezTo>
                    <a:pt x="26" y="127"/>
                    <a:pt x="19" y="124"/>
                    <a:pt x="12" y="121"/>
                  </a:cubicBezTo>
                  <a:cubicBezTo>
                    <a:pt x="11" y="121"/>
                    <a:pt x="10" y="121"/>
                    <a:pt x="10" y="122"/>
                  </a:cubicBezTo>
                  <a:cubicBezTo>
                    <a:pt x="9" y="123"/>
                    <a:pt x="10" y="124"/>
                    <a:pt x="11" y="125"/>
                  </a:cubicBezTo>
                  <a:cubicBezTo>
                    <a:pt x="18" y="127"/>
                    <a:pt x="25" y="130"/>
                    <a:pt x="31" y="134"/>
                  </a:cubicBezTo>
                  <a:cubicBezTo>
                    <a:pt x="31" y="134"/>
                    <a:pt x="31" y="134"/>
                    <a:pt x="32" y="135"/>
                  </a:cubicBezTo>
                  <a:cubicBezTo>
                    <a:pt x="35" y="136"/>
                    <a:pt x="47" y="142"/>
                    <a:pt x="63" y="149"/>
                  </a:cubicBezTo>
                  <a:cubicBezTo>
                    <a:pt x="63" y="149"/>
                    <a:pt x="63" y="150"/>
                    <a:pt x="62" y="151"/>
                  </a:cubicBezTo>
                  <a:cubicBezTo>
                    <a:pt x="60" y="150"/>
                    <a:pt x="59" y="149"/>
                    <a:pt x="56" y="148"/>
                  </a:cubicBezTo>
                  <a:cubicBezTo>
                    <a:pt x="41" y="141"/>
                    <a:pt x="27" y="134"/>
                    <a:pt x="12" y="126"/>
                  </a:cubicBezTo>
                  <a:cubicBezTo>
                    <a:pt x="11" y="125"/>
                    <a:pt x="10" y="126"/>
                    <a:pt x="9" y="127"/>
                  </a:cubicBezTo>
                  <a:cubicBezTo>
                    <a:pt x="9" y="128"/>
                    <a:pt x="9" y="129"/>
                    <a:pt x="10" y="129"/>
                  </a:cubicBezTo>
                  <a:cubicBezTo>
                    <a:pt x="25" y="137"/>
                    <a:pt x="39" y="144"/>
                    <a:pt x="54" y="151"/>
                  </a:cubicBezTo>
                  <a:cubicBezTo>
                    <a:pt x="57" y="153"/>
                    <a:pt x="59" y="153"/>
                    <a:pt x="62" y="154"/>
                  </a:cubicBezTo>
                  <a:cubicBezTo>
                    <a:pt x="61" y="155"/>
                    <a:pt x="61" y="155"/>
                    <a:pt x="61" y="156"/>
                  </a:cubicBezTo>
                  <a:cubicBezTo>
                    <a:pt x="61" y="157"/>
                    <a:pt x="61" y="158"/>
                    <a:pt x="62" y="159"/>
                  </a:cubicBezTo>
                  <a:close/>
                  <a:moveTo>
                    <a:pt x="68" y="158"/>
                  </a:moveTo>
                  <a:cubicBezTo>
                    <a:pt x="67" y="158"/>
                    <a:pt x="66" y="157"/>
                    <a:pt x="65" y="156"/>
                  </a:cubicBezTo>
                  <a:cubicBezTo>
                    <a:pt x="65" y="156"/>
                    <a:pt x="65" y="156"/>
                    <a:pt x="65" y="156"/>
                  </a:cubicBezTo>
                  <a:cubicBezTo>
                    <a:pt x="65" y="155"/>
                    <a:pt x="66" y="153"/>
                    <a:pt x="66" y="152"/>
                  </a:cubicBezTo>
                  <a:cubicBezTo>
                    <a:pt x="67" y="150"/>
                    <a:pt x="67" y="149"/>
                    <a:pt x="67" y="148"/>
                  </a:cubicBezTo>
                  <a:cubicBezTo>
                    <a:pt x="68" y="146"/>
                    <a:pt x="69" y="143"/>
                    <a:pt x="69" y="141"/>
                  </a:cubicBezTo>
                  <a:cubicBezTo>
                    <a:pt x="70" y="137"/>
                    <a:pt x="71" y="133"/>
                    <a:pt x="73" y="130"/>
                  </a:cubicBezTo>
                  <a:cubicBezTo>
                    <a:pt x="80" y="129"/>
                    <a:pt x="80" y="129"/>
                    <a:pt x="80" y="129"/>
                  </a:cubicBezTo>
                  <a:cubicBezTo>
                    <a:pt x="80" y="129"/>
                    <a:pt x="80" y="129"/>
                    <a:pt x="80" y="129"/>
                  </a:cubicBezTo>
                  <a:cubicBezTo>
                    <a:pt x="82" y="129"/>
                    <a:pt x="84" y="130"/>
                    <a:pt x="86" y="130"/>
                  </a:cubicBezTo>
                  <a:cubicBezTo>
                    <a:pt x="86" y="130"/>
                    <a:pt x="86" y="130"/>
                    <a:pt x="87" y="130"/>
                  </a:cubicBezTo>
                  <a:cubicBezTo>
                    <a:pt x="87" y="130"/>
                    <a:pt x="87" y="130"/>
                    <a:pt x="87" y="130"/>
                  </a:cubicBezTo>
                  <a:cubicBezTo>
                    <a:pt x="88" y="130"/>
                    <a:pt x="89" y="131"/>
                    <a:pt x="90" y="131"/>
                  </a:cubicBezTo>
                  <a:cubicBezTo>
                    <a:pt x="90" y="131"/>
                    <a:pt x="91" y="131"/>
                    <a:pt x="91" y="131"/>
                  </a:cubicBezTo>
                  <a:cubicBezTo>
                    <a:pt x="92" y="130"/>
                    <a:pt x="93" y="130"/>
                    <a:pt x="93" y="129"/>
                  </a:cubicBezTo>
                  <a:cubicBezTo>
                    <a:pt x="98" y="130"/>
                    <a:pt x="104" y="132"/>
                    <a:pt x="109" y="134"/>
                  </a:cubicBezTo>
                  <a:cubicBezTo>
                    <a:pt x="96" y="138"/>
                    <a:pt x="96" y="138"/>
                    <a:pt x="96" y="138"/>
                  </a:cubicBezTo>
                  <a:cubicBezTo>
                    <a:pt x="96" y="139"/>
                    <a:pt x="96" y="139"/>
                    <a:pt x="96" y="139"/>
                  </a:cubicBezTo>
                  <a:cubicBezTo>
                    <a:pt x="95" y="139"/>
                    <a:pt x="95" y="140"/>
                    <a:pt x="94" y="141"/>
                  </a:cubicBezTo>
                  <a:cubicBezTo>
                    <a:pt x="91" y="144"/>
                    <a:pt x="90" y="149"/>
                    <a:pt x="90" y="153"/>
                  </a:cubicBezTo>
                  <a:cubicBezTo>
                    <a:pt x="90" y="154"/>
                    <a:pt x="90" y="154"/>
                    <a:pt x="90" y="155"/>
                  </a:cubicBezTo>
                  <a:cubicBezTo>
                    <a:pt x="89" y="157"/>
                    <a:pt x="88" y="164"/>
                    <a:pt x="87" y="166"/>
                  </a:cubicBezTo>
                  <a:cubicBezTo>
                    <a:pt x="87" y="166"/>
                    <a:pt x="87" y="167"/>
                    <a:pt x="87" y="167"/>
                  </a:cubicBezTo>
                  <a:cubicBezTo>
                    <a:pt x="87" y="168"/>
                    <a:pt x="87" y="168"/>
                    <a:pt x="87" y="168"/>
                  </a:cubicBezTo>
                  <a:cubicBezTo>
                    <a:pt x="81" y="165"/>
                    <a:pt x="76" y="163"/>
                    <a:pt x="72" y="160"/>
                  </a:cubicBezTo>
                  <a:cubicBezTo>
                    <a:pt x="70" y="159"/>
                    <a:pt x="69" y="159"/>
                    <a:pt x="68" y="158"/>
                  </a:cubicBezTo>
                  <a:close/>
                  <a:moveTo>
                    <a:pt x="60" y="81"/>
                  </a:moveTo>
                  <a:cubicBezTo>
                    <a:pt x="64" y="79"/>
                    <a:pt x="68" y="78"/>
                    <a:pt x="71" y="76"/>
                  </a:cubicBezTo>
                  <a:cubicBezTo>
                    <a:pt x="72" y="76"/>
                    <a:pt x="72" y="76"/>
                    <a:pt x="73" y="76"/>
                  </a:cubicBezTo>
                  <a:cubicBezTo>
                    <a:pt x="73" y="77"/>
                    <a:pt x="73" y="77"/>
                    <a:pt x="73" y="77"/>
                  </a:cubicBezTo>
                  <a:cubicBezTo>
                    <a:pt x="73" y="77"/>
                    <a:pt x="73" y="78"/>
                    <a:pt x="73" y="78"/>
                  </a:cubicBezTo>
                  <a:cubicBezTo>
                    <a:pt x="71" y="80"/>
                    <a:pt x="68" y="82"/>
                    <a:pt x="65" y="83"/>
                  </a:cubicBezTo>
                  <a:cubicBezTo>
                    <a:pt x="63" y="83"/>
                    <a:pt x="62" y="82"/>
                    <a:pt x="60" y="82"/>
                  </a:cubicBezTo>
                  <a:lnTo>
                    <a:pt x="60" y="81"/>
                  </a:lnTo>
                  <a:close/>
                  <a:moveTo>
                    <a:pt x="73" y="32"/>
                  </a:moveTo>
                  <a:cubicBezTo>
                    <a:pt x="73" y="32"/>
                    <a:pt x="73" y="31"/>
                    <a:pt x="72" y="32"/>
                  </a:cubicBezTo>
                  <a:cubicBezTo>
                    <a:pt x="67" y="34"/>
                    <a:pt x="62" y="37"/>
                    <a:pt x="57" y="39"/>
                  </a:cubicBezTo>
                  <a:cubicBezTo>
                    <a:pt x="56" y="39"/>
                    <a:pt x="54" y="39"/>
                    <a:pt x="53" y="39"/>
                  </a:cubicBezTo>
                  <a:cubicBezTo>
                    <a:pt x="52" y="39"/>
                    <a:pt x="50" y="38"/>
                    <a:pt x="49" y="38"/>
                  </a:cubicBezTo>
                  <a:cubicBezTo>
                    <a:pt x="61" y="30"/>
                    <a:pt x="73" y="22"/>
                    <a:pt x="86" y="15"/>
                  </a:cubicBezTo>
                  <a:cubicBezTo>
                    <a:pt x="86" y="15"/>
                    <a:pt x="86" y="15"/>
                    <a:pt x="86" y="15"/>
                  </a:cubicBezTo>
                  <a:cubicBezTo>
                    <a:pt x="88" y="15"/>
                    <a:pt x="90" y="15"/>
                    <a:pt x="92" y="15"/>
                  </a:cubicBezTo>
                  <a:cubicBezTo>
                    <a:pt x="91" y="16"/>
                    <a:pt x="91" y="16"/>
                    <a:pt x="91" y="16"/>
                  </a:cubicBezTo>
                  <a:cubicBezTo>
                    <a:pt x="88" y="17"/>
                    <a:pt x="85" y="20"/>
                    <a:pt x="83" y="22"/>
                  </a:cubicBezTo>
                  <a:cubicBezTo>
                    <a:pt x="80" y="24"/>
                    <a:pt x="76" y="27"/>
                    <a:pt x="74" y="32"/>
                  </a:cubicBezTo>
                  <a:cubicBezTo>
                    <a:pt x="74" y="33"/>
                    <a:pt x="74" y="34"/>
                    <a:pt x="74" y="36"/>
                  </a:cubicBezTo>
                  <a:cubicBezTo>
                    <a:pt x="74" y="36"/>
                    <a:pt x="74" y="36"/>
                    <a:pt x="74" y="36"/>
                  </a:cubicBezTo>
                  <a:cubicBezTo>
                    <a:pt x="73" y="37"/>
                    <a:pt x="73" y="37"/>
                    <a:pt x="73" y="37"/>
                  </a:cubicBezTo>
                  <a:cubicBezTo>
                    <a:pt x="71" y="38"/>
                    <a:pt x="68" y="39"/>
                    <a:pt x="66" y="41"/>
                  </a:cubicBezTo>
                  <a:cubicBezTo>
                    <a:pt x="66" y="41"/>
                    <a:pt x="66" y="41"/>
                    <a:pt x="66" y="41"/>
                  </a:cubicBezTo>
                  <a:cubicBezTo>
                    <a:pt x="64" y="40"/>
                    <a:pt x="62" y="40"/>
                    <a:pt x="61" y="40"/>
                  </a:cubicBezTo>
                  <a:cubicBezTo>
                    <a:pt x="65" y="38"/>
                    <a:pt x="69" y="36"/>
                    <a:pt x="73" y="33"/>
                  </a:cubicBezTo>
                  <a:cubicBezTo>
                    <a:pt x="73" y="33"/>
                    <a:pt x="74" y="33"/>
                    <a:pt x="73" y="32"/>
                  </a:cubicBezTo>
                  <a:close/>
                  <a:moveTo>
                    <a:pt x="61" y="18"/>
                  </a:moveTo>
                  <a:cubicBezTo>
                    <a:pt x="62" y="19"/>
                    <a:pt x="63" y="19"/>
                    <a:pt x="64" y="19"/>
                  </a:cubicBezTo>
                  <a:cubicBezTo>
                    <a:pt x="61" y="20"/>
                    <a:pt x="58" y="22"/>
                    <a:pt x="55" y="23"/>
                  </a:cubicBezTo>
                  <a:cubicBezTo>
                    <a:pt x="57" y="22"/>
                    <a:pt x="59" y="20"/>
                    <a:pt x="61" y="18"/>
                  </a:cubicBezTo>
                  <a:close/>
                  <a:moveTo>
                    <a:pt x="49" y="29"/>
                  </a:moveTo>
                  <a:cubicBezTo>
                    <a:pt x="50" y="29"/>
                    <a:pt x="50" y="29"/>
                    <a:pt x="51" y="29"/>
                  </a:cubicBezTo>
                  <a:cubicBezTo>
                    <a:pt x="56" y="25"/>
                    <a:pt x="62" y="21"/>
                    <a:pt x="69" y="18"/>
                  </a:cubicBezTo>
                  <a:cubicBezTo>
                    <a:pt x="70" y="18"/>
                    <a:pt x="72" y="18"/>
                    <a:pt x="74" y="17"/>
                  </a:cubicBezTo>
                  <a:cubicBezTo>
                    <a:pt x="74" y="16"/>
                    <a:pt x="75" y="16"/>
                    <a:pt x="75" y="15"/>
                  </a:cubicBezTo>
                  <a:cubicBezTo>
                    <a:pt x="76" y="15"/>
                    <a:pt x="76" y="15"/>
                    <a:pt x="76" y="14"/>
                  </a:cubicBezTo>
                  <a:cubicBezTo>
                    <a:pt x="78" y="14"/>
                    <a:pt x="80" y="15"/>
                    <a:pt x="83" y="15"/>
                  </a:cubicBezTo>
                  <a:cubicBezTo>
                    <a:pt x="71" y="21"/>
                    <a:pt x="60" y="28"/>
                    <a:pt x="49" y="35"/>
                  </a:cubicBezTo>
                  <a:cubicBezTo>
                    <a:pt x="49" y="33"/>
                    <a:pt x="49" y="32"/>
                    <a:pt x="48" y="30"/>
                  </a:cubicBezTo>
                  <a:cubicBezTo>
                    <a:pt x="48" y="30"/>
                    <a:pt x="48" y="30"/>
                    <a:pt x="48" y="30"/>
                  </a:cubicBezTo>
                  <a:cubicBezTo>
                    <a:pt x="48" y="30"/>
                    <a:pt x="49" y="29"/>
                    <a:pt x="49" y="29"/>
                  </a:cubicBezTo>
                  <a:close/>
                  <a:moveTo>
                    <a:pt x="80" y="38"/>
                  </a:moveTo>
                  <a:cubicBezTo>
                    <a:pt x="79" y="39"/>
                    <a:pt x="79" y="39"/>
                    <a:pt x="79" y="39"/>
                  </a:cubicBezTo>
                  <a:cubicBezTo>
                    <a:pt x="78" y="38"/>
                    <a:pt x="78" y="37"/>
                    <a:pt x="78" y="36"/>
                  </a:cubicBezTo>
                  <a:cubicBezTo>
                    <a:pt x="78" y="35"/>
                    <a:pt x="78" y="34"/>
                    <a:pt x="78" y="33"/>
                  </a:cubicBezTo>
                  <a:cubicBezTo>
                    <a:pt x="79" y="30"/>
                    <a:pt x="82" y="27"/>
                    <a:pt x="85" y="25"/>
                  </a:cubicBezTo>
                  <a:cubicBezTo>
                    <a:pt x="88" y="23"/>
                    <a:pt x="90" y="21"/>
                    <a:pt x="93" y="19"/>
                  </a:cubicBezTo>
                  <a:cubicBezTo>
                    <a:pt x="94" y="18"/>
                    <a:pt x="96" y="18"/>
                    <a:pt x="97" y="17"/>
                  </a:cubicBezTo>
                  <a:cubicBezTo>
                    <a:pt x="91" y="24"/>
                    <a:pt x="86" y="31"/>
                    <a:pt x="80" y="38"/>
                  </a:cubicBezTo>
                  <a:close/>
                  <a:moveTo>
                    <a:pt x="74" y="38"/>
                  </a:moveTo>
                  <a:cubicBezTo>
                    <a:pt x="74" y="40"/>
                    <a:pt x="75" y="41"/>
                    <a:pt x="76" y="43"/>
                  </a:cubicBezTo>
                  <a:cubicBezTo>
                    <a:pt x="73" y="42"/>
                    <a:pt x="71" y="42"/>
                    <a:pt x="69" y="41"/>
                  </a:cubicBezTo>
                  <a:cubicBezTo>
                    <a:pt x="71" y="40"/>
                    <a:pt x="72" y="39"/>
                    <a:pt x="74" y="38"/>
                  </a:cubicBezTo>
                  <a:close/>
                  <a:moveTo>
                    <a:pt x="69" y="84"/>
                  </a:moveTo>
                  <a:cubicBezTo>
                    <a:pt x="69" y="84"/>
                    <a:pt x="68" y="84"/>
                    <a:pt x="68" y="84"/>
                  </a:cubicBezTo>
                  <a:cubicBezTo>
                    <a:pt x="70" y="83"/>
                    <a:pt x="72" y="81"/>
                    <a:pt x="75" y="80"/>
                  </a:cubicBezTo>
                  <a:cubicBezTo>
                    <a:pt x="76" y="81"/>
                    <a:pt x="77" y="81"/>
                    <a:pt x="78" y="81"/>
                  </a:cubicBezTo>
                  <a:cubicBezTo>
                    <a:pt x="70" y="84"/>
                    <a:pt x="70" y="84"/>
                    <a:pt x="70" y="84"/>
                  </a:cubicBezTo>
                  <a:lnTo>
                    <a:pt x="69" y="84"/>
                  </a:lnTo>
                  <a:close/>
                  <a:moveTo>
                    <a:pt x="62" y="117"/>
                  </a:moveTo>
                  <a:cubicBezTo>
                    <a:pt x="62" y="117"/>
                    <a:pt x="62" y="117"/>
                    <a:pt x="62" y="116"/>
                  </a:cubicBezTo>
                  <a:cubicBezTo>
                    <a:pt x="62" y="115"/>
                    <a:pt x="62" y="114"/>
                    <a:pt x="62" y="112"/>
                  </a:cubicBezTo>
                  <a:cubicBezTo>
                    <a:pt x="62" y="111"/>
                    <a:pt x="63" y="110"/>
                    <a:pt x="63" y="109"/>
                  </a:cubicBezTo>
                  <a:cubicBezTo>
                    <a:pt x="63" y="106"/>
                    <a:pt x="63" y="104"/>
                    <a:pt x="63" y="102"/>
                  </a:cubicBezTo>
                  <a:cubicBezTo>
                    <a:pt x="64" y="98"/>
                    <a:pt x="64" y="94"/>
                    <a:pt x="66" y="91"/>
                  </a:cubicBezTo>
                  <a:cubicBezTo>
                    <a:pt x="83" y="83"/>
                    <a:pt x="83" y="83"/>
                    <a:pt x="83" y="83"/>
                  </a:cubicBezTo>
                  <a:cubicBezTo>
                    <a:pt x="84" y="83"/>
                    <a:pt x="84" y="83"/>
                    <a:pt x="84" y="83"/>
                  </a:cubicBezTo>
                  <a:cubicBezTo>
                    <a:pt x="90" y="84"/>
                    <a:pt x="96" y="85"/>
                    <a:pt x="102" y="86"/>
                  </a:cubicBezTo>
                  <a:cubicBezTo>
                    <a:pt x="103" y="86"/>
                    <a:pt x="103" y="86"/>
                    <a:pt x="103" y="86"/>
                  </a:cubicBezTo>
                  <a:cubicBezTo>
                    <a:pt x="104" y="86"/>
                    <a:pt x="104" y="86"/>
                    <a:pt x="105" y="86"/>
                  </a:cubicBezTo>
                  <a:cubicBezTo>
                    <a:pt x="106" y="86"/>
                    <a:pt x="107" y="86"/>
                    <a:pt x="108" y="86"/>
                  </a:cubicBezTo>
                  <a:cubicBezTo>
                    <a:pt x="109" y="85"/>
                    <a:pt x="110" y="84"/>
                    <a:pt x="110" y="83"/>
                  </a:cubicBezTo>
                  <a:cubicBezTo>
                    <a:pt x="111" y="83"/>
                    <a:pt x="112" y="84"/>
                    <a:pt x="113" y="84"/>
                  </a:cubicBezTo>
                  <a:cubicBezTo>
                    <a:pt x="90" y="96"/>
                    <a:pt x="90" y="96"/>
                    <a:pt x="90" y="96"/>
                  </a:cubicBezTo>
                  <a:cubicBezTo>
                    <a:pt x="90" y="96"/>
                    <a:pt x="90" y="96"/>
                    <a:pt x="90" y="96"/>
                  </a:cubicBezTo>
                  <a:cubicBezTo>
                    <a:pt x="89" y="97"/>
                    <a:pt x="89" y="97"/>
                    <a:pt x="88" y="98"/>
                  </a:cubicBezTo>
                  <a:cubicBezTo>
                    <a:pt x="86" y="102"/>
                    <a:pt x="86" y="106"/>
                    <a:pt x="86" y="110"/>
                  </a:cubicBezTo>
                  <a:cubicBezTo>
                    <a:pt x="86" y="111"/>
                    <a:pt x="86" y="111"/>
                    <a:pt x="86" y="111"/>
                  </a:cubicBezTo>
                  <a:cubicBezTo>
                    <a:pt x="85" y="112"/>
                    <a:pt x="85" y="112"/>
                    <a:pt x="86" y="113"/>
                  </a:cubicBezTo>
                  <a:cubicBezTo>
                    <a:pt x="86" y="113"/>
                    <a:pt x="86" y="113"/>
                    <a:pt x="86" y="113"/>
                  </a:cubicBezTo>
                  <a:cubicBezTo>
                    <a:pt x="86" y="115"/>
                    <a:pt x="85" y="122"/>
                    <a:pt x="85" y="124"/>
                  </a:cubicBezTo>
                  <a:cubicBezTo>
                    <a:pt x="85" y="124"/>
                    <a:pt x="85" y="125"/>
                    <a:pt x="84" y="125"/>
                  </a:cubicBezTo>
                  <a:cubicBezTo>
                    <a:pt x="84" y="126"/>
                    <a:pt x="84" y="126"/>
                    <a:pt x="84" y="126"/>
                  </a:cubicBezTo>
                  <a:cubicBezTo>
                    <a:pt x="79" y="124"/>
                    <a:pt x="74" y="122"/>
                    <a:pt x="68" y="120"/>
                  </a:cubicBezTo>
                  <a:cubicBezTo>
                    <a:pt x="67" y="119"/>
                    <a:pt x="66" y="119"/>
                    <a:pt x="65" y="119"/>
                  </a:cubicBezTo>
                  <a:cubicBezTo>
                    <a:pt x="63" y="118"/>
                    <a:pt x="62" y="118"/>
                    <a:pt x="62" y="117"/>
                  </a:cubicBezTo>
                  <a:close/>
                  <a:moveTo>
                    <a:pt x="140" y="89"/>
                  </a:moveTo>
                  <a:cubicBezTo>
                    <a:pt x="133" y="92"/>
                    <a:pt x="127" y="95"/>
                    <a:pt x="120" y="98"/>
                  </a:cubicBezTo>
                  <a:cubicBezTo>
                    <a:pt x="118" y="97"/>
                    <a:pt x="116" y="97"/>
                    <a:pt x="114" y="96"/>
                  </a:cubicBezTo>
                  <a:cubicBezTo>
                    <a:pt x="115" y="95"/>
                    <a:pt x="116" y="94"/>
                    <a:pt x="118" y="94"/>
                  </a:cubicBezTo>
                  <a:cubicBezTo>
                    <a:pt x="118" y="93"/>
                    <a:pt x="118" y="93"/>
                    <a:pt x="118" y="93"/>
                  </a:cubicBezTo>
                  <a:cubicBezTo>
                    <a:pt x="122" y="93"/>
                    <a:pt x="125" y="92"/>
                    <a:pt x="128" y="90"/>
                  </a:cubicBezTo>
                  <a:cubicBezTo>
                    <a:pt x="129" y="89"/>
                    <a:pt x="130" y="88"/>
                    <a:pt x="131" y="87"/>
                  </a:cubicBezTo>
                  <a:cubicBezTo>
                    <a:pt x="134" y="88"/>
                    <a:pt x="137" y="88"/>
                    <a:pt x="140" y="89"/>
                  </a:cubicBezTo>
                  <a:close/>
                  <a:moveTo>
                    <a:pt x="148" y="90"/>
                  </a:moveTo>
                  <a:cubicBezTo>
                    <a:pt x="142" y="93"/>
                    <a:pt x="136" y="96"/>
                    <a:pt x="130" y="99"/>
                  </a:cubicBezTo>
                  <a:cubicBezTo>
                    <a:pt x="130" y="99"/>
                    <a:pt x="130" y="99"/>
                    <a:pt x="130" y="99"/>
                  </a:cubicBezTo>
                  <a:cubicBezTo>
                    <a:pt x="129" y="99"/>
                    <a:pt x="129" y="99"/>
                    <a:pt x="129" y="99"/>
                  </a:cubicBezTo>
                  <a:cubicBezTo>
                    <a:pt x="129" y="100"/>
                    <a:pt x="129" y="100"/>
                    <a:pt x="129" y="101"/>
                  </a:cubicBezTo>
                  <a:cubicBezTo>
                    <a:pt x="127" y="100"/>
                    <a:pt x="125" y="99"/>
                    <a:pt x="123" y="99"/>
                  </a:cubicBezTo>
                  <a:cubicBezTo>
                    <a:pt x="130" y="96"/>
                    <a:pt x="137" y="93"/>
                    <a:pt x="143" y="89"/>
                  </a:cubicBezTo>
                  <a:cubicBezTo>
                    <a:pt x="145" y="90"/>
                    <a:pt x="146" y="90"/>
                    <a:pt x="148" y="90"/>
                  </a:cubicBezTo>
                  <a:close/>
                  <a:moveTo>
                    <a:pt x="173" y="93"/>
                  </a:moveTo>
                  <a:cubicBezTo>
                    <a:pt x="173" y="93"/>
                    <a:pt x="173" y="93"/>
                    <a:pt x="173" y="93"/>
                  </a:cubicBezTo>
                  <a:cubicBezTo>
                    <a:pt x="174" y="93"/>
                    <a:pt x="174" y="93"/>
                    <a:pt x="174" y="93"/>
                  </a:cubicBezTo>
                  <a:cubicBezTo>
                    <a:pt x="174" y="93"/>
                    <a:pt x="174" y="93"/>
                    <a:pt x="174" y="93"/>
                  </a:cubicBezTo>
                  <a:cubicBezTo>
                    <a:pt x="174" y="93"/>
                    <a:pt x="174" y="93"/>
                    <a:pt x="174" y="93"/>
                  </a:cubicBezTo>
                  <a:cubicBezTo>
                    <a:pt x="175" y="91"/>
                    <a:pt x="177" y="89"/>
                    <a:pt x="179" y="87"/>
                  </a:cubicBezTo>
                  <a:cubicBezTo>
                    <a:pt x="181" y="87"/>
                    <a:pt x="182" y="87"/>
                    <a:pt x="184" y="88"/>
                  </a:cubicBezTo>
                  <a:cubicBezTo>
                    <a:pt x="174" y="92"/>
                    <a:pt x="165" y="98"/>
                    <a:pt x="157" y="105"/>
                  </a:cubicBezTo>
                  <a:cubicBezTo>
                    <a:pt x="155" y="104"/>
                    <a:pt x="153" y="104"/>
                    <a:pt x="152" y="103"/>
                  </a:cubicBezTo>
                  <a:cubicBezTo>
                    <a:pt x="157" y="99"/>
                    <a:pt x="163" y="96"/>
                    <a:pt x="169" y="93"/>
                  </a:cubicBezTo>
                  <a:cubicBezTo>
                    <a:pt x="170" y="93"/>
                    <a:pt x="172" y="93"/>
                    <a:pt x="173" y="93"/>
                  </a:cubicBezTo>
                  <a:close/>
                  <a:moveTo>
                    <a:pt x="150" y="102"/>
                  </a:moveTo>
                  <a:cubicBezTo>
                    <a:pt x="149" y="103"/>
                    <a:pt x="149" y="103"/>
                    <a:pt x="149" y="103"/>
                  </a:cubicBezTo>
                  <a:cubicBezTo>
                    <a:pt x="148" y="103"/>
                    <a:pt x="148" y="103"/>
                    <a:pt x="147" y="103"/>
                  </a:cubicBezTo>
                  <a:cubicBezTo>
                    <a:pt x="146" y="103"/>
                    <a:pt x="144" y="103"/>
                    <a:pt x="143" y="103"/>
                  </a:cubicBezTo>
                  <a:cubicBezTo>
                    <a:pt x="149" y="100"/>
                    <a:pt x="155" y="96"/>
                    <a:pt x="161" y="92"/>
                  </a:cubicBezTo>
                  <a:cubicBezTo>
                    <a:pt x="162" y="92"/>
                    <a:pt x="164" y="92"/>
                    <a:pt x="165" y="93"/>
                  </a:cubicBezTo>
                  <a:cubicBezTo>
                    <a:pt x="160" y="95"/>
                    <a:pt x="154" y="99"/>
                    <a:pt x="150" y="102"/>
                  </a:cubicBezTo>
                  <a:close/>
                  <a:moveTo>
                    <a:pt x="138" y="104"/>
                  </a:moveTo>
                  <a:cubicBezTo>
                    <a:pt x="137" y="104"/>
                    <a:pt x="137" y="104"/>
                    <a:pt x="137" y="104"/>
                  </a:cubicBezTo>
                  <a:cubicBezTo>
                    <a:pt x="135" y="103"/>
                    <a:pt x="133" y="102"/>
                    <a:pt x="130" y="101"/>
                  </a:cubicBezTo>
                  <a:cubicBezTo>
                    <a:pt x="131" y="101"/>
                    <a:pt x="131" y="101"/>
                    <a:pt x="131" y="101"/>
                  </a:cubicBezTo>
                  <a:cubicBezTo>
                    <a:pt x="131" y="100"/>
                    <a:pt x="131" y="100"/>
                    <a:pt x="131" y="100"/>
                  </a:cubicBezTo>
                  <a:cubicBezTo>
                    <a:pt x="138" y="97"/>
                    <a:pt x="144" y="94"/>
                    <a:pt x="150" y="91"/>
                  </a:cubicBezTo>
                  <a:cubicBezTo>
                    <a:pt x="151" y="91"/>
                    <a:pt x="151" y="91"/>
                    <a:pt x="151" y="91"/>
                  </a:cubicBezTo>
                  <a:cubicBezTo>
                    <a:pt x="153" y="91"/>
                    <a:pt x="156" y="91"/>
                    <a:pt x="158" y="92"/>
                  </a:cubicBezTo>
                  <a:cubicBezTo>
                    <a:pt x="151" y="96"/>
                    <a:pt x="145" y="100"/>
                    <a:pt x="138" y="104"/>
                  </a:cubicBezTo>
                  <a:close/>
                  <a:moveTo>
                    <a:pt x="106" y="92"/>
                  </a:moveTo>
                  <a:cubicBezTo>
                    <a:pt x="106" y="92"/>
                    <a:pt x="106" y="92"/>
                    <a:pt x="106" y="92"/>
                  </a:cubicBezTo>
                  <a:cubicBezTo>
                    <a:pt x="106" y="93"/>
                    <a:pt x="106" y="93"/>
                    <a:pt x="106" y="93"/>
                  </a:cubicBezTo>
                  <a:cubicBezTo>
                    <a:pt x="109" y="93"/>
                    <a:pt x="111" y="93"/>
                    <a:pt x="114" y="93"/>
                  </a:cubicBezTo>
                  <a:cubicBezTo>
                    <a:pt x="114" y="93"/>
                    <a:pt x="114" y="93"/>
                    <a:pt x="114" y="93"/>
                  </a:cubicBezTo>
                  <a:cubicBezTo>
                    <a:pt x="114" y="94"/>
                    <a:pt x="113" y="95"/>
                    <a:pt x="112" y="95"/>
                  </a:cubicBezTo>
                  <a:cubicBezTo>
                    <a:pt x="110" y="95"/>
                    <a:pt x="107" y="94"/>
                    <a:pt x="105" y="94"/>
                  </a:cubicBezTo>
                  <a:cubicBezTo>
                    <a:pt x="105" y="94"/>
                    <a:pt x="104" y="94"/>
                    <a:pt x="103" y="93"/>
                  </a:cubicBezTo>
                  <a:lnTo>
                    <a:pt x="106" y="92"/>
                  </a:lnTo>
                  <a:close/>
                  <a:moveTo>
                    <a:pt x="127" y="88"/>
                  </a:moveTo>
                  <a:cubicBezTo>
                    <a:pt x="124" y="91"/>
                    <a:pt x="119" y="91"/>
                    <a:pt x="115" y="91"/>
                  </a:cubicBezTo>
                  <a:cubicBezTo>
                    <a:pt x="114" y="91"/>
                    <a:pt x="114" y="91"/>
                    <a:pt x="114" y="91"/>
                  </a:cubicBezTo>
                  <a:cubicBezTo>
                    <a:pt x="112" y="91"/>
                    <a:pt x="110" y="91"/>
                    <a:pt x="108" y="91"/>
                  </a:cubicBezTo>
                  <a:cubicBezTo>
                    <a:pt x="118" y="86"/>
                    <a:pt x="118" y="86"/>
                    <a:pt x="118" y="86"/>
                  </a:cubicBezTo>
                  <a:cubicBezTo>
                    <a:pt x="119" y="86"/>
                    <a:pt x="119" y="85"/>
                    <a:pt x="119" y="85"/>
                  </a:cubicBezTo>
                  <a:cubicBezTo>
                    <a:pt x="122" y="86"/>
                    <a:pt x="125" y="86"/>
                    <a:pt x="128" y="87"/>
                  </a:cubicBezTo>
                  <a:cubicBezTo>
                    <a:pt x="128" y="87"/>
                    <a:pt x="128" y="88"/>
                    <a:pt x="127" y="88"/>
                  </a:cubicBezTo>
                  <a:close/>
                  <a:moveTo>
                    <a:pt x="119" y="138"/>
                  </a:moveTo>
                  <a:cubicBezTo>
                    <a:pt x="118" y="138"/>
                    <a:pt x="117" y="139"/>
                    <a:pt x="115" y="140"/>
                  </a:cubicBezTo>
                  <a:cubicBezTo>
                    <a:pt x="115" y="140"/>
                    <a:pt x="114" y="140"/>
                    <a:pt x="114" y="140"/>
                  </a:cubicBezTo>
                  <a:cubicBezTo>
                    <a:pt x="113" y="139"/>
                    <a:pt x="111" y="139"/>
                    <a:pt x="110" y="138"/>
                  </a:cubicBezTo>
                  <a:cubicBezTo>
                    <a:pt x="116" y="136"/>
                    <a:pt x="116" y="136"/>
                    <a:pt x="116" y="136"/>
                  </a:cubicBezTo>
                  <a:cubicBezTo>
                    <a:pt x="117" y="137"/>
                    <a:pt x="118" y="137"/>
                    <a:pt x="119" y="138"/>
                  </a:cubicBezTo>
                  <a:close/>
                  <a:moveTo>
                    <a:pt x="178" y="131"/>
                  </a:moveTo>
                  <a:cubicBezTo>
                    <a:pt x="179" y="131"/>
                    <a:pt x="179" y="131"/>
                    <a:pt x="179" y="131"/>
                  </a:cubicBezTo>
                  <a:cubicBezTo>
                    <a:pt x="207" y="141"/>
                    <a:pt x="207" y="141"/>
                    <a:pt x="207" y="141"/>
                  </a:cubicBezTo>
                  <a:cubicBezTo>
                    <a:pt x="202" y="144"/>
                    <a:pt x="191" y="151"/>
                    <a:pt x="180" y="158"/>
                  </a:cubicBezTo>
                  <a:cubicBezTo>
                    <a:pt x="175" y="161"/>
                    <a:pt x="170" y="164"/>
                    <a:pt x="166" y="167"/>
                  </a:cubicBezTo>
                  <a:cubicBezTo>
                    <a:pt x="164" y="168"/>
                    <a:pt x="163" y="169"/>
                    <a:pt x="161" y="169"/>
                  </a:cubicBezTo>
                  <a:cubicBezTo>
                    <a:pt x="161" y="170"/>
                    <a:pt x="161" y="170"/>
                    <a:pt x="160" y="170"/>
                  </a:cubicBezTo>
                  <a:cubicBezTo>
                    <a:pt x="139" y="160"/>
                    <a:pt x="119" y="152"/>
                    <a:pt x="97" y="143"/>
                  </a:cubicBezTo>
                  <a:cubicBezTo>
                    <a:pt x="98" y="142"/>
                    <a:pt x="98" y="142"/>
                    <a:pt x="98" y="142"/>
                  </a:cubicBezTo>
                  <a:cubicBezTo>
                    <a:pt x="105" y="140"/>
                    <a:pt x="105" y="140"/>
                    <a:pt x="105" y="140"/>
                  </a:cubicBezTo>
                  <a:cubicBezTo>
                    <a:pt x="107" y="141"/>
                    <a:pt x="109" y="142"/>
                    <a:pt x="112" y="143"/>
                  </a:cubicBezTo>
                  <a:cubicBezTo>
                    <a:pt x="122" y="148"/>
                    <a:pt x="137" y="155"/>
                    <a:pt x="144" y="157"/>
                  </a:cubicBezTo>
                  <a:cubicBezTo>
                    <a:pt x="144" y="158"/>
                    <a:pt x="144" y="158"/>
                    <a:pt x="144" y="158"/>
                  </a:cubicBezTo>
                  <a:cubicBezTo>
                    <a:pt x="145" y="159"/>
                    <a:pt x="146" y="159"/>
                    <a:pt x="147" y="158"/>
                  </a:cubicBezTo>
                  <a:cubicBezTo>
                    <a:pt x="149" y="156"/>
                    <a:pt x="152" y="155"/>
                    <a:pt x="155" y="155"/>
                  </a:cubicBezTo>
                  <a:cubicBezTo>
                    <a:pt x="155" y="155"/>
                    <a:pt x="155" y="155"/>
                    <a:pt x="155" y="155"/>
                  </a:cubicBezTo>
                  <a:cubicBezTo>
                    <a:pt x="158" y="155"/>
                    <a:pt x="160" y="156"/>
                    <a:pt x="162" y="157"/>
                  </a:cubicBezTo>
                  <a:cubicBezTo>
                    <a:pt x="162" y="158"/>
                    <a:pt x="163" y="158"/>
                    <a:pt x="163" y="158"/>
                  </a:cubicBezTo>
                  <a:cubicBezTo>
                    <a:pt x="164" y="158"/>
                    <a:pt x="164" y="159"/>
                    <a:pt x="165" y="159"/>
                  </a:cubicBezTo>
                  <a:cubicBezTo>
                    <a:pt x="165" y="158"/>
                    <a:pt x="165" y="158"/>
                    <a:pt x="165" y="158"/>
                  </a:cubicBezTo>
                  <a:cubicBezTo>
                    <a:pt x="166" y="158"/>
                    <a:pt x="166" y="158"/>
                    <a:pt x="166" y="158"/>
                  </a:cubicBezTo>
                  <a:cubicBezTo>
                    <a:pt x="185" y="147"/>
                    <a:pt x="185" y="147"/>
                    <a:pt x="185" y="147"/>
                  </a:cubicBezTo>
                  <a:cubicBezTo>
                    <a:pt x="186" y="147"/>
                    <a:pt x="186" y="146"/>
                    <a:pt x="186" y="145"/>
                  </a:cubicBezTo>
                  <a:cubicBezTo>
                    <a:pt x="186" y="145"/>
                    <a:pt x="186" y="144"/>
                    <a:pt x="185" y="144"/>
                  </a:cubicBezTo>
                  <a:cubicBezTo>
                    <a:pt x="185" y="144"/>
                    <a:pt x="185" y="143"/>
                    <a:pt x="184" y="142"/>
                  </a:cubicBezTo>
                  <a:cubicBezTo>
                    <a:pt x="183" y="141"/>
                    <a:pt x="182" y="139"/>
                    <a:pt x="182" y="138"/>
                  </a:cubicBezTo>
                  <a:cubicBezTo>
                    <a:pt x="182" y="138"/>
                    <a:pt x="182" y="138"/>
                    <a:pt x="182" y="138"/>
                  </a:cubicBezTo>
                  <a:cubicBezTo>
                    <a:pt x="182" y="137"/>
                    <a:pt x="182" y="136"/>
                    <a:pt x="181" y="136"/>
                  </a:cubicBezTo>
                  <a:cubicBezTo>
                    <a:pt x="175" y="133"/>
                    <a:pt x="175" y="133"/>
                    <a:pt x="175" y="133"/>
                  </a:cubicBezTo>
                  <a:cubicBezTo>
                    <a:pt x="176" y="132"/>
                    <a:pt x="177" y="131"/>
                    <a:pt x="178" y="131"/>
                  </a:cubicBezTo>
                  <a:close/>
                  <a:moveTo>
                    <a:pt x="127" y="141"/>
                  </a:moveTo>
                  <a:cubicBezTo>
                    <a:pt x="128" y="141"/>
                    <a:pt x="128" y="141"/>
                    <a:pt x="128" y="141"/>
                  </a:cubicBezTo>
                  <a:cubicBezTo>
                    <a:pt x="128" y="141"/>
                    <a:pt x="128" y="141"/>
                    <a:pt x="129" y="141"/>
                  </a:cubicBezTo>
                  <a:cubicBezTo>
                    <a:pt x="130" y="141"/>
                    <a:pt x="132" y="142"/>
                    <a:pt x="134" y="142"/>
                  </a:cubicBezTo>
                  <a:cubicBezTo>
                    <a:pt x="131" y="143"/>
                    <a:pt x="129" y="144"/>
                    <a:pt x="127" y="145"/>
                  </a:cubicBezTo>
                  <a:cubicBezTo>
                    <a:pt x="126" y="145"/>
                    <a:pt x="126" y="145"/>
                    <a:pt x="125" y="145"/>
                  </a:cubicBezTo>
                  <a:cubicBezTo>
                    <a:pt x="124" y="145"/>
                    <a:pt x="124" y="144"/>
                    <a:pt x="123" y="144"/>
                  </a:cubicBezTo>
                  <a:cubicBezTo>
                    <a:pt x="124" y="143"/>
                    <a:pt x="126" y="142"/>
                    <a:pt x="127" y="141"/>
                  </a:cubicBezTo>
                  <a:close/>
                  <a:moveTo>
                    <a:pt x="143" y="145"/>
                  </a:moveTo>
                  <a:cubicBezTo>
                    <a:pt x="141" y="146"/>
                    <a:pt x="139" y="147"/>
                    <a:pt x="136" y="149"/>
                  </a:cubicBezTo>
                  <a:cubicBezTo>
                    <a:pt x="136" y="149"/>
                    <a:pt x="136" y="149"/>
                    <a:pt x="136" y="149"/>
                  </a:cubicBezTo>
                  <a:cubicBezTo>
                    <a:pt x="136" y="149"/>
                    <a:pt x="136" y="149"/>
                    <a:pt x="136" y="149"/>
                  </a:cubicBezTo>
                  <a:cubicBezTo>
                    <a:pt x="136" y="149"/>
                    <a:pt x="136" y="149"/>
                    <a:pt x="136" y="149"/>
                  </a:cubicBezTo>
                  <a:cubicBezTo>
                    <a:pt x="134" y="149"/>
                    <a:pt x="131" y="148"/>
                    <a:pt x="129" y="147"/>
                  </a:cubicBezTo>
                  <a:cubicBezTo>
                    <a:pt x="132" y="145"/>
                    <a:pt x="134" y="144"/>
                    <a:pt x="137" y="143"/>
                  </a:cubicBezTo>
                  <a:cubicBezTo>
                    <a:pt x="139" y="144"/>
                    <a:pt x="141" y="145"/>
                    <a:pt x="143" y="145"/>
                  </a:cubicBezTo>
                  <a:close/>
                  <a:moveTo>
                    <a:pt x="151" y="147"/>
                  </a:moveTo>
                  <a:cubicBezTo>
                    <a:pt x="148" y="149"/>
                    <a:pt x="146" y="150"/>
                    <a:pt x="144" y="153"/>
                  </a:cubicBezTo>
                  <a:cubicBezTo>
                    <a:pt x="142" y="152"/>
                    <a:pt x="140" y="151"/>
                    <a:pt x="138" y="150"/>
                  </a:cubicBezTo>
                  <a:cubicBezTo>
                    <a:pt x="138" y="150"/>
                    <a:pt x="138" y="150"/>
                    <a:pt x="138" y="150"/>
                  </a:cubicBezTo>
                  <a:cubicBezTo>
                    <a:pt x="141" y="149"/>
                    <a:pt x="143" y="147"/>
                    <a:pt x="146" y="146"/>
                  </a:cubicBezTo>
                  <a:cubicBezTo>
                    <a:pt x="148" y="146"/>
                    <a:pt x="149" y="147"/>
                    <a:pt x="151" y="147"/>
                  </a:cubicBezTo>
                  <a:close/>
                  <a:moveTo>
                    <a:pt x="157" y="146"/>
                  </a:moveTo>
                  <a:cubicBezTo>
                    <a:pt x="157" y="146"/>
                    <a:pt x="158" y="146"/>
                    <a:pt x="158" y="146"/>
                  </a:cubicBezTo>
                  <a:cubicBezTo>
                    <a:pt x="161" y="143"/>
                    <a:pt x="166" y="140"/>
                    <a:pt x="171" y="136"/>
                  </a:cubicBezTo>
                  <a:cubicBezTo>
                    <a:pt x="172" y="136"/>
                    <a:pt x="172" y="136"/>
                    <a:pt x="172" y="136"/>
                  </a:cubicBezTo>
                  <a:cubicBezTo>
                    <a:pt x="176" y="138"/>
                    <a:pt x="176" y="138"/>
                    <a:pt x="176" y="138"/>
                  </a:cubicBezTo>
                  <a:cubicBezTo>
                    <a:pt x="169" y="142"/>
                    <a:pt x="161" y="146"/>
                    <a:pt x="154" y="150"/>
                  </a:cubicBezTo>
                  <a:cubicBezTo>
                    <a:pt x="154" y="150"/>
                    <a:pt x="153" y="150"/>
                    <a:pt x="153" y="151"/>
                  </a:cubicBezTo>
                  <a:cubicBezTo>
                    <a:pt x="153" y="151"/>
                    <a:pt x="153" y="151"/>
                    <a:pt x="153" y="151"/>
                  </a:cubicBezTo>
                  <a:cubicBezTo>
                    <a:pt x="151" y="151"/>
                    <a:pt x="148" y="152"/>
                    <a:pt x="146" y="154"/>
                  </a:cubicBezTo>
                  <a:cubicBezTo>
                    <a:pt x="146" y="154"/>
                    <a:pt x="146" y="154"/>
                    <a:pt x="146" y="154"/>
                  </a:cubicBezTo>
                  <a:cubicBezTo>
                    <a:pt x="148" y="151"/>
                    <a:pt x="151" y="149"/>
                    <a:pt x="154" y="148"/>
                  </a:cubicBezTo>
                  <a:cubicBezTo>
                    <a:pt x="154" y="148"/>
                    <a:pt x="154" y="148"/>
                    <a:pt x="154" y="148"/>
                  </a:cubicBezTo>
                  <a:cubicBezTo>
                    <a:pt x="155" y="148"/>
                    <a:pt x="155" y="148"/>
                    <a:pt x="155" y="148"/>
                  </a:cubicBezTo>
                  <a:cubicBezTo>
                    <a:pt x="155" y="148"/>
                    <a:pt x="155" y="148"/>
                    <a:pt x="155" y="148"/>
                  </a:cubicBezTo>
                  <a:cubicBezTo>
                    <a:pt x="155" y="148"/>
                    <a:pt x="155" y="148"/>
                    <a:pt x="155" y="148"/>
                  </a:cubicBezTo>
                  <a:cubicBezTo>
                    <a:pt x="156" y="147"/>
                    <a:pt x="156" y="147"/>
                    <a:pt x="156" y="147"/>
                  </a:cubicBezTo>
                  <a:cubicBezTo>
                    <a:pt x="156" y="147"/>
                    <a:pt x="156" y="147"/>
                    <a:pt x="157" y="146"/>
                  </a:cubicBezTo>
                  <a:close/>
                  <a:moveTo>
                    <a:pt x="165" y="154"/>
                  </a:moveTo>
                  <a:cubicBezTo>
                    <a:pt x="164" y="154"/>
                    <a:pt x="164" y="154"/>
                    <a:pt x="163" y="153"/>
                  </a:cubicBezTo>
                  <a:cubicBezTo>
                    <a:pt x="169" y="150"/>
                    <a:pt x="174" y="147"/>
                    <a:pt x="180" y="144"/>
                  </a:cubicBezTo>
                  <a:cubicBezTo>
                    <a:pt x="181" y="144"/>
                    <a:pt x="181" y="144"/>
                    <a:pt x="181" y="144"/>
                  </a:cubicBezTo>
                  <a:cubicBezTo>
                    <a:pt x="181" y="145"/>
                    <a:pt x="181" y="145"/>
                    <a:pt x="181" y="145"/>
                  </a:cubicBezTo>
                  <a:lnTo>
                    <a:pt x="165" y="154"/>
                  </a:lnTo>
                  <a:close/>
                  <a:moveTo>
                    <a:pt x="178" y="139"/>
                  </a:moveTo>
                  <a:cubicBezTo>
                    <a:pt x="178" y="140"/>
                    <a:pt x="179" y="141"/>
                    <a:pt x="179" y="142"/>
                  </a:cubicBezTo>
                  <a:cubicBezTo>
                    <a:pt x="173" y="145"/>
                    <a:pt x="167" y="149"/>
                    <a:pt x="161" y="152"/>
                  </a:cubicBezTo>
                  <a:cubicBezTo>
                    <a:pt x="160" y="152"/>
                    <a:pt x="158" y="151"/>
                    <a:pt x="156" y="151"/>
                  </a:cubicBezTo>
                  <a:cubicBezTo>
                    <a:pt x="164" y="147"/>
                    <a:pt x="171" y="143"/>
                    <a:pt x="178" y="139"/>
                  </a:cubicBezTo>
                  <a:close/>
                  <a:moveTo>
                    <a:pt x="126" y="140"/>
                  </a:moveTo>
                  <a:cubicBezTo>
                    <a:pt x="124" y="141"/>
                    <a:pt x="122" y="142"/>
                    <a:pt x="121" y="143"/>
                  </a:cubicBezTo>
                  <a:cubicBezTo>
                    <a:pt x="120" y="142"/>
                    <a:pt x="118" y="142"/>
                    <a:pt x="117" y="141"/>
                  </a:cubicBezTo>
                  <a:cubicBezTo>
                    <a:pt x="119" y="140"/>
                    <a:pt x="120" y="139"/>
                    <a:pt x="122" y="138"/>
                  </a:cubicBezTo>
                  <a:cubicBezTo>
                    <a:pt x="123" y="139"/>
                    <a:pt x="124" y="139"/>
                    <a:pt x="125" y="139"/>
                  </a:cubicBezTo>
                  <a:lnTo>
                    <a:pt x="126" y="140"/>
                  </a:lnTo>
                  <a:close/>
                  <a:moveTo>
                    <a:pt x="201" y="84"/>
                  </a:moveTo>
                  <a:cubicBezTo>
                    <a:pt x="196" y="89"/>
                    <a:pt x="185" y="97"/>
                    <a:pt x="176" y="105"/>
                  </a:cubicBezTo>
                  <a:cubicBezTo>
                    <a:pt x="171" y="109"/>
                    <a:pt x="166" y="112"/>
                    <a:pt x="163" y="115"/>
                  </a:cubicBezTo>
                  <a:cubicBezTo>
                    <a:pt x="161" y="117"/>
                    <a:pt x="160" y="118"/>
                    <a:pt x="159" y="119"/>
                  </a:cubicBezTo>
                  <a:cubicBezTo>
                    <a:pt x="158" y="119"/>
                    <a:pt x="158" y="119"/>
                    <a:pt x="158" y="120"/>
                  </a:cubicBezTo>
                  <a:cubicBezTo>
                    <a:pt x="135" y="112"/>
                    <a:pt x="114" y="107"/>
                    <a:pt x="92" y="100"/>
                  </a:cubicBezTo>
                  <a:cubicBezTo>
                    <a:pt x="93" y="99"/>
                    <a:pt x="93" y="99"/>
                    <a:pt x="93" y="99"/>
                  </a:cubicBezTo>
                  <a:cubicBezTo>
                    <a:pt x="98" y="96"/>
                    <a:pt x="98" y="96"/>
                    <a:pt x="98" y="96"/>
                  </a:cubicBezTo>
                  <a:cubicBezTo>
                    <a:pt x="99" y="96"/>
                    <a:pt x="99" y="96"/>
                    <a:pt x="99" y="96"/>
                  </a:cubicBezTo>
                  <a:cubicBezTo>
                    <a:pt x="100" y="97"/>
                    <a:pt x="102" y="97"/>
                    <a:pt x="104" y="98"/>
                  </a:cubicBezTo>
                  <a:cubicBezTo>
                    <a:pt x="109" y="99"/>
                    <a:pt x="115" y="100"/>
                    <a:pt x="120" y="102"/>
                  </a:cubicBezTo>
                  <a:cubicBezTo>
                    <a:pt x="125" y="103"/>
                    <a:pt x="130" y="105"/>
                    <a:pt x="136" y="107"/>
                  </a:cubicBezTo>
                  <a:cubicBezTo>
                    <a:pt x="136" y="108"/>
                    <a:pt x="138" y="108"/>
                    <a:pt x="139" y="108"/>
                  </a:cubicBezTo>
                  <a:cubicBezTo>
                    <a:pt x="140" y="108"/>
                    <a:pt x="141" y="108"/>
                    <a:pt x="142" y="108"/>
                  </a:cubicBezTo>
                  <a:cubicBezTo>
                    <a:pt x="144" y="107"/>
                    <a:pt x="145" y="107"/>
                    <a:pt x="147" y="107"/>
                  </a:cubicBezTo>
                  <a:cubicBezTo>
                    <a:pt x="150" y="107"/>
                    <a:pt x="153" y="108"/>
                    <a:pt x="156" y="109"/>
                  </a:cubicBezTo>
                  <a:cubicBezTo>
                    <a:pt x="157" y="110"/>
                    <a:pt x="158" y="110"/>
                    <a:pt x="158" y="109"/>
                  </a:cubicBezTo>
                  <a:cubicBezTo>
                    <a:pt x="168" y="100"/>
                    <a:pt x="180" y="94"/>
                    <a:pt x="191" y="89"/>
                  </a:cubicBezTo>
                  <a:cubicBezTo>
                    <a:pt x="192" y="88"/>
                    <a:pt x="193" y="87"/>
                    <a:pt x="193" y="86"/>
                  </a:cubicBezTo>
                  <a:cubicBezTo>
                    <a:pt x="192" y="86"/>
                    <a:pt x="192" y="85"/>
                    <a:pt x="191" y="85"/>
                  </a:cubicBezTo>
                  <a:cubicBezTo>
                    <a:pt x="188" y="84"/>
                    <a:pt x="185" y="84"/>
                    <a:pt x="182" y="83"/>
                  </a:cubicBezTo>
                  <a:cubicBezTo>
                    <a:pt x="182" y="83"/>
                    <a:pt x="183" y="82"/>
                    <a:pt x="184" y="81"/>
                  </a:cubicBezTo>
                  <a:lnTo>
                    <a:pt x="201" y="84"/>
                  </a:lnTo>
                  <a:close/>
                  <a:moveTo>
                    <a:pt x="172" y="71"/>
                  </a:moveTo>
                  <a:cubicBezTo>
                    <a:pt x="154" y="69"/>
                    <a:pt x="129" y="64"/>
                    <a:pt x="103" y="60"/>
                  </a:cubicBezTo>
                  <a:cubicBezTo>
                    <a:pt x="103" y="59"/>
                    <a:pt x="103" y="59"/>
                    <a:pt x="103" y="59"/>
                  </a:cubicBezTo>
                  <a:cubicBezTo>
                    <a:pt x="127" y="63"/>
                    <a:pt x="149" y="65"/>
                    <a:pt x="173" y="69"/>
                  </a:cubicBezTo>
                  <a:cubicBezTo>
                    <a:pt x="173" y="69"/>
                    <a:pt x="174" y="69"/>
                    <a:pt x="174" y="68"/>
                  </a:cubicBezTo>
                  <a:cubicBezTo>
                    <a:pt x="173" y="69"/>
                    <a:pt x="173" y="70"/>
                    <a:pt x="172" y="71"/>
                  </a:cubicBezTo>
                  <a:close/>
                  <a:moveTo>
                    <a:pt x="209" y="10"/>
                  </a:moveTo>
                  <a:cubicBezTo>
                    <a:pt x="198" y="28"/>
                    <a:pt x="185" y="47"/>
                    <a:pt x="172" y="65"/>
                  </a:cubicBezTo>
                  <a:cubicBezTo>
                    <a:pt x="149" y="61"/>
                    <a:pt x="127" y="59"/>
                    <a:pt x="104" y="55"/>
                  </a:cubicBezTo>
                  <a:cubicBezTo>
                    <a:pt x="105" y="53"/>
                    <a:pt x="107" y="51"/>
                    <a:pt x="109" y="49"/>
                  </a:cubicBezTo>
                  <a:cubicBezTo>
                    <a:pt x="109" y="49"/>
                    <a:pt x="109" y="49"/>
                    <a:pt x="109" y="49"/>
                  </a:cubicBezTo>
                  <a:cubicBezTo>
                    <a:pt x="124" y="51"/>
                    <a:pt x="138" y="54"/>
                    <a:pt x="153" y="56"/>
                  </a:cubicBezTo>
                  <a:cubicBezTo>
                    <a:pt x="153" y="56"/>
                    <a:pt x="154" y="56"/>
                    <a:pt x="155" y="56"/>
                  </a:cubicBezTo>
                  <a:cubicBezTo>
                    <a:pt x="155" y="56"/>
                    <a:pt x="156" y="56"/>
                    <a:pt x="156" y="56"/>
                  </a:cubicBezTo>
                  <a:cubicBezTo>
                    <a:pt x="158" y="56"/>
                    <a:pt x="159" y="54"/>
                    <a:pt x="160" y="53"/>
                  </a:cubicBezTo>
                  <a:cubicBezTo>
                    <a:pt x="162" y="52"/>
                    <a:pt x="164" y="51"/>
                    <a:pt x="166" y="51"/>
                  </a:cubicBezTo>
                  <a:cubicBezTo>
                    <a:pt x="168" y="51"/>
                    <a:pt x="170" y="52"/>
                    <a:pt x="171" y="53"/>
                  </a:cubicBezTo>
                  <a:cubicBezTo>
                    <a:pt x="172" y="53"/>
                    <a:pt x="173" y="53"/>
                    <a:pt x="173" y="53"/>
                  </a:cubicBezTo>
                  <a:cubicBezTo>
                    <a:pt x="174" y="53"/>
                    <a:pt x="174" y="52"/>
                    <a:pt x="174" y="52"/>
                  </a:cubicBezTo>
                  <a:cubicBezTo>
                    <a:pt x="178" y="43"/>
                    <a:pt x="183" y="34"/>
                    <a:pt x="190" y="27"/>
                  </a:cubicBezTo>
                  <a:cubicBezTo>
                    <a:pt x="190" y="27"/>
                    <a:pt x="190" y="26"/>
                    <a:pt x="190" y="25"/>
                  </a:cubicBezTo>
                  <a:cubicBezTo>
                    <a:pt x="189" y="24"/>
                    <a:pt x="189" y="24"/>
                    <a:pt x="188" y="24"/>
                  </a:cubicBezTo>
                  <a:cubicBezTo>
                    <a:pt x="187" y="24"/>
                    <a:pt x="187" y="24"/>
                    <a:pt x="186" y="24"/>
                  </a:cubicBezTo>
                  <a:cubicBezTo>
                    <a:pt x="185" y="24"/>
                    <a:pt x="183" y="23"/>
                    <a:pt x="182" y="22"/>
                  </a:cubicBezTo>
                  <a:cubicBezTo>
                    <a:pt x="181" y="21"/>
                    <a:pt x="180" y="20"/>
                    <a:pt x="180" y="19"/>
                  </a:cubicBezTo>
                  <a:cubicBezTo>
                    <a:pt x="180" y="18"/>
                    <a:pt x="179" y="17"/>
                    <a:pt x="178" y="17"/>
                  </a:cubicBezTo>
                  <a:cubicBezTo>
                    <a:pt x="160" y="16"/>
                    <a:pt x="152" y="14"/>
                    <a:pt x="135" y="14"/>
                  </a:cubicBezTo>
                  <a:cubicBezTo>
                    <a:pt x="137" y="12"/>
                    <a:pt x="138" y="10"/>
                    <a:pt x="139" y="9"/>
                  </a:cubicBezTo>
                  <a:cubicBezTo>
                    <a:pt x="161" y="9"/>
                    <a:pt x="182" y="10"/>
                    <a:pt x="203" y="10"/>
                  </a:cubicBezTo>
                  <a:cubicBezTo>
                    <a:pt x="205" y="10"/>
                    <a:pt x="207" y="10"/>
                    <a:pt x="209" y="10"/>
                  </a:cubicBezTo>
                  <a:close/>
                  <a:moveTo>
                    <a:pt x="171" y="48"/>
                  </a:moveTo>
                  <a:cubicBezTo>
                    <a:pt x="170" y="48"/>
                    <a:pt x="168" y="47"/>
                    <a:pt x="166" y="47"/>
                  </a:cubicBezTo>
                  <a:cubicBezTo>
                    <a:pt x="165" y="47"/>
                    <a:pt x="164" y="48"/>
                    <a:pt x="163" y="48"/>
                  </a:cubicBezTo>
                  <a:cubicBezTo>
                    <a:pt x="164" y="47"/>
                    <a:pt x="166" y="46"/>
                    <a:pt x="167" y="45"/>
                  </a:cubicBezTo>
                  <a:cubicBezTo>
                    <a:pt x="170" y="43"/>
                    <a:pt x="172" y="42"/>
                    <a:pt x="173" y="41"/>
                  </a:cubicBezTo>
                  <a:cubicBezTo>
                    <a:pt x="174" y="41"/>
                    <a:pt x="174" y="40"/>
                    <a:pt x="174" y="40"/>
                  </a:cubicBezTo>
                  <a:cubicBezTo>
                    <a:pt x="173" y="39"/>
                    <a:pt x="173" y="39"/>
                    <a:pt x="172" y="39"/>
                  </a:cubicBezTo>
                  <a:cubicBezTo>
                    <a:pt x="171" y="40"/>
                    <a:pt x="168" y="42"/>
                    <a:pt x="165" y="44"/>
                  </a:cubicBezTo>
                  <a:cubicBezTo>
                    <a:pt x="164" y="44"/>
                    <a:pt x="163" y="45"/>
                    <a:pt x="162" y="46"/>
                  </a:cubicBezTo>
                  <a:cubicBezTo>
                    <a:pt x="161" y="47"/>
                    <a:pt x="160" y="47"/>
                    <a:pt x="160" y="48"/>
                  </a:cubicBezTo>
                  <a:cubicBezTo>
                    <a:pt x="160" y="49"/>
                    <a:pt x="160" y="49"/>
                    <a:pt x="160" y="49"/>
                  </a:cubicBezTo>
                  <a:cubicBezTo>
                    <a:pt x="159" y="49"/>
                    <a:pt x="159" y="50"/>
                    <a:pt x="158" y="50"/>
                  </a:cubicBezTo>
                  <a:cubicBezTo>
                    <a:pt x="157" y="51"/>
                    <a:pt x="156" y="52"/>
                    <a:pt x="155" y="52"/>
                  </a:cubicBezTo>
                  <a:cubicBezTo>
                    <a:pt x="155" y="52"/>
                    <a:pt x="155" y="52"/>
                    <a:pt x="155" y="52"/>
                  </a:cubicBezTo>
                  <a:cubicBezTo>
                    <a:pt x="154" y="52"/>
                    <a:pt x="154" y="52"/>
                    <a:pt x="153" y="52"/>
                  </a:cubicBezTo>
                  <a:cubicBezTo>
                    <a:pt x="152" y="52"/>
                    <a:pt x="150" y="51"/>
                    <a:pt x="148" y="51"/>
                  </a:cubicBezTo>
                  <a:cubicBezTo>
                    <a:pt x="158" y="43"/>
                    <a:pt x="170" y="35"/>
                    <a:pt x="181" y="29"/>
                  </a:cubicBezTo>
                  <a:cubicBezTo>
                    <a:pt x="182" y="28"/>
                    <a:pt x="182" y="28"/>
                    <a:pt x="181" y="27"/>
                  </a:cubicBezTo>
                  <a:cubicBezTo>
                    <a:pt x="181" y="27"/>
                    <a:pt x="181" y="27"/>
                    <a:pt x="180" y="27"/>
                  </a:cubicBezTo>
                  <a:cubicBezTo>
                    <a:pt x="168" y="34"/>
                    <a:pt x="157" y="41"/>
                    <a:pt x="147" y="50"/>
                  </a:cubicBezTo>
                  <a:cubicBezTo>
                    <a:pt x="146" y="50"/>
                    <a:pt x="146" y="50"/>
                    <a:pt x="146" y="51"/>
                  </a:cubicBezTo>
                  <a:cubicBezTo>
                    <a:pt x="142" y="50"/>
                    <a:pt x="137" y="49"/>
                    <a:pt x="132" y="49"/>
                  </a:cubicBezTo>
                  <a:cubicBezTo>
                    <a:pt x="147" y="40"/>
                    <a:pt x="163" y="32"/>
                    <a:pt x="178" y="23"/>
                  </a:cubicBezTo>
                  <a:cubicBezTo>
                    <a:pt x="178" y="24"/>
                    <a:pt x="179" y="25"/>
                    <a:pt x="180" y="25"/>
                  </a:cubicBezTo>
                  <a:cubicBezTo>
                    <a:pt x="181" y="27"/>
                    <a:pt x="182" y="27"/>
                    <a:pt x="184" y="28"/>
                  </a:cubicBezTo>
                  <a:cubicBezTo>
                    <a:pt x="179" y="34"/>
                    <a:pt x="174" y="41"/>
                    <a:pt x="171" y="48"/>
                  </a:cubicBezTo>
                  <a:close/>
                  <a:moveTo>
                    <a:pt x="177" y="21"/>
                  </a:moveTo>
                  <a:cubicBezTo>
                    <a:pt x="177" y="22"/>
                    <a:pt x="177" y="22"/>
                    <a:pt x="177" y="22"/>
                  </a:cubicBezTo>
                  <a:cubicBezTo>
                    <a:pt x="161" y="30"/>
                    <a:pt x="145" y="39"/>
                    <a:pt x="129" y="48"/>
                  </a:cubicBezTo>
                  <a:cubicBezTo>
                    <a:pt x="129" y="48"/>
                    <a:pt x="129" y="48"/>
                    <a:pt x="129" y="48"/>
                  </a:cubicBezTo>
                  <a:cubicBezTo>
                    <a:pt x="127" y="48"/>
                    <a:pt x="125" y="47"/>
                    <a:pt x="122" y="47"/>
                  </a:cubicBezTo>
                  <a:cubicBezTo>
                    <a:pt x="125" y="46"/>
                    <a:pt x="128" y="44"/>
                    <a:pt x="130" y="43"/>
                  </a:cubicBezTo>
                  <a:cubicBezTo>
                    <a:pt x="131" y="43"/>
                    <a:pt x="131" y="43"/>
                    <a:pt x="131" y="43"/>
                  </a:cubicBezTo>
                  <a:cubicBezTo>
                    <a:pt x="132" y="43"/>
                    <a:pt x="132" y="43"/>
                    <a:pt x="133" y="43"/>
                  </a:cubicBezTo>
                  <a:cubicBezTo>
                    <a:pt x="133" y="43"/>
                    <a:pt x="133" y="42"/>
                    <a:pt x="133" y="42"/>
                  </a:cubicBezTo>
                  <a:cubicBezTo>
                    <a:pt x="145" y="34"/>
                    <a:pt x="158" y="27"/>
                    <a:pt x="171" y="21"/>
                  </a:cubicBezTo>
                  <a:cubicBezTo>
                    <a:pt x="172" y="21"/>
                    <a:pt x="172" y="21"/>
                    <a:pt x="172" y="21"/>
                  </a:cubicBezTo>
                  <a:cubicBezTo>
                    <a:pt x="173" y="21"/>
                    <a:pt x="175" y="21"/>
                    <a:pt x="177" y="21"/>
                  </a:cubicBezTo>
                  <a:close/>
                  <a:moveTo>
                    <a:pt x="136" y="38"/>
                  </a:moveTo>
                  <a:cubicBezTo>
                    <a:pt x="136" y="37"/>
                    <a:pt x="137" y="37"/>
                    <a:pt x="138" y="36"/>
                  </a:cubicBezTo>
                  <a:cubicBezTo>
                    <a:pt x="139" y="34"/>
                    <a:pt x="139" y="32"/>
                    <a:pt x="140" y="30"/>
                  </a:cubicBezTo>
                  <a:cubicBezTo>
                    <a:pt x="146" y="27"/>
                    <a:pt x="152" y="23"/>
                    <a:pt x="159" y="20"/>
                  </a:cubicBezTo>
                  <a:cubicBezTo>
                    <a:pt x="162" y="20"/>
                    <a:pt x="165" y="20"/>
                    <a:pt x="168" y="20"/>
                  </a:cubicBezTo>
                  <a:cubicBezTo>
                    <a:pt x="157" y="26"/>
                    <a:pt x="146" y="32"/>
                    <a:pt x="136" y="38"/>
                  </a:cubicBezTo>
                  <a:close/>
                  <a:moveTo>
                    <a:pt x="140" y="28"/>
                  </a:moveTo>
                  <a:cubicBezTo>
                    <a:pt x="140" y="27"/>
                    <a:pt x="140" y="27"/>
                    <a:pt x="140" y="27"/>
                  </a:cubicBezTo>
                  <a:cubicBezTo>
                    <a:pt x="140" y="26"/>
                    <a:pt x="140" y="24"/>
                    <a:pt x="140" y="23"/>
                  </a:cubicBezTo>
                  <a:cubicBezTo>
                    <a:pt x="142" y="21"/>
                    <a:pt x="144" y="20"/>
                    <a:pt x="147" y="19"/>
                  </a:cubicBezTo>
                  <a:cubicBezTo>
                    <a:pt x="150" y="19"/>
                    <a:pt x="153" y="19"/>
                    <a:pt x="155" y="19"/>
                  </a:cubicBezTo>
                  <a:cubicBezTo>
                    <a:pt x="150" y="22"/>
                    <a:pt x="145" y="25"/>
                    <a:pt x="140" y="28"/>
                  </a:cubicBezTo>
                  <a:close/>
                  <a:moveTo>
                    <a:pt x="139" y="21"/>
                  </a:moveTo>
                  <a:cubicBezTo>
                    <a:pt x="139" y="20"/>
                    <a:pt x="138" y="19"/>
                    <a:pt x="138" y="18"/>
                  </a:cubicBezTo>
                  <a:cubicBezTo>
                    <a:pt x="140" y="18"/>
                    <a:pt x="141" y="18"/>
                    <a:pt x="143" y="18"/>
                  </a:cubicBezTo>
                  <a:cubicBezTo>
                    <a:pt x="142" y="19"/>
                    <a:pt x="140" y="20"/>
                    <a:pt x="139" y="21"/>
                  </a:cubicBezTo>
                  <a:close/>
                  <a:moveTo>
                    <a:pt x="132" y="18"/>
                  </a:moveTo>
                  <a:cubicBezTo>
                    <a:pt x="133" y="18"/>
                    <a:pt x="133" y="18"/>
                    <a:pt x="133" y="18"/>
                  </a:cubicBezTo>
                  <a:cubicBezTo>
                    <a:pt x="135" y="20"/>
                    <a:pt x="136" y="24"/>
                    <a:pt x="136" y="27"/>
                  </a:cubicBezTo>
                  <a:cubicBezTo>
                    <a:pt x="136" y="28"/>
                    <a:pt x="136" y="29"/>
                    <a:pt x="136" y="30"/>
                  </a:cubicBezTo>
                  <a:cubicBezTo>
                    <a:pt x="135" y="31"/>
                    <a:pt x="135" y="31"/>
                    <a:pt x="135" y="31"/>
                  </a:cubicBezTo>
                  <a:cubicBezTo>
                    <a:pt x="135" y="31"/>
                    <a:pt x="135" y="31"/>
                    <a:pt x="135" y="31"/>
                  </a:cubicBezTo>
                  <a:cubicBezTo>
                    <a:pt x="134" y="32"/>
                    <a:pt x="134" y="32"/>
                    <a:pt x="134" y="32"/>
                  </a:cubicBezTo>
                  <a:cubicBezTo>
                    <a:pt x="134" y="33"/>
                    <a:pt x="134" y="33"/>
                    <a:pt x="134" y="33"/>
                  </a:cubicBezTo>
                  <a:cubicBezTo>
                    <a:pt x="134" y="33"/>
                    <a:pt x="134" y="33"/>
                    <a:pt x="134" y="33"/>
                  </a:cubicBezTo>
                  <a:cubicBezTo>
                    <a:pt x="134" y="33"/>
                    <a:pt x="134" y="33"/>
                    <a:pt x="134" y="33"/>
                  </a:cubicBezTo>
                  <a:cubicBezTo>
                    <a:pt x="133" y="35"/>
                    <a:pt x="133" y="36"/>
                    <a:pt x="131" y="37"/>
                  </a:cubicBezTo>
                  <a:cubicBezTo>
                    <a:pt x="127" y="41"/>
                    <a:pt x="121" y="44"/>
                    <a:pt x="114" y="45"/>
                  </a:cubicBezTo>
                  <a:cubicBezTo>
                    <a:pt x="114" y="45"/>
                    <a:pt x="113" y="44"/>
                    <a:pt x="112" y="44"/>
                  </a:cubicBezTo>
                  <a:cubicBezTo>
                    <a:pt x="119" y="37"/>
                    <a:pt x="126" y="27"/>
                    <a:pt x="132" y="18"/>
                  </a:cubicBezTo>
                  <a:close/>
                  <a:moveTo>
                    <a:pt x="112" y="5"/>
                  </a:moveTo>
                  <a:cubicBezTo>
                    <a:pt x="112" y="5"/>
                    <a:pt x="113" y="4"/>
                    <a:pt x="115" y="4"/>
                  </a:cubicBezTo>
                  <a:cubicBezTo>
                    <a:pt x="116" y="4"/>
                    <a:pt x="116" y="4"/>
                    <a:pt x="116" y="4"/>
                  </a:cubicBezTo>
                  <a:cubicBezTo>
                    <a:pt x="122" y="5"/>
                    <a:pt x="129" y="5"/>
                    <a:pt x="136" y="6"/>
                  </a:cubicBezTo>
                  <a:cubicBezTo>
                    <a:pt x="127" y="18"/>
                    <a:pt x="115" y="35"/>
                    <a:pt x="106" y="46"/>
                  </a:cubicBezTo>
                  <a:cubicBezTo>
                    <a:pt x="104" y="48"/>
                    <a:pt x="102" y="51"/>
                    <a:pt x="100" y="54"/>
                  </a:cubicBezTo>
                  <a:cubicBezTo>
                    <a:pt x="99" y="56"/>
                    <a:pt x="99" y="59"/>
                    <a:pt x="99" y="61"/>
                  </a:cubicBezTo>
                  <a:cubicBezTo>
                    <a:pt x="99" y="63"/>
                    <a:pt x="99" y="65"/>
                    <a:pt x="100" y="67"/>
                  </a:cubicBezTo>
                  <a:cubicBezTo>
                    <a:pt x="99" y="68"/>
                    <a:pt x="100" y="68"/>
                    <a:pt x="100" y="69"/>
                  </a:cubicBezTo>
                  <a:cubicBezTo>
                    <a:pt x="100" y="71"/>
                    <a:pt x="101" y="77"/>
                    <a:pt x="101" y="80"/>
                  </a:cubicBezTo>
                  <a:cubicBezTo>
                    <a:pt x="101" y="80"/>
                    <a:pt x="101" y="81"/>
                    <a:pt x="101" y="82"/>
                  </a:cubicBezTo>
                  <a:cubicBezTo>
                    <a:pt x="95" y="81"/>
                    <a:pt x="89" y="80"/>
                    <a:pt x="84" y="79"/>
                  </a:cubicBezTo>
                  <a:cubicBezTo>
                    <a:pt x="83" y="78"/>
                    <a:pt x="81" y="78"/>
                    <a:pt x="80" y="78"/>
                  </a:cubicBezTo>
                  <a:cubicBezTo>
                    <a:pt x="79" y="78"/>
                    <a:pt x="78" y="77"/>
                    <a:pt x="77" y="77"/>
                  </a:cubicBezTo>
                  <a:cubicBezTo>
                    <a:pt x="77" y="76"/>
                    <a:pt x="77" y="76"/>
                    <a:pt x="77" y="76"/>
                  </a:cubicBezTo>
                  <a:cubicBezTo>
                    <a:pt x="77" y="76"/>
                    <a:pt x="77" y="75"/>
                    <a:pt x="77" y="73"/>
                  </a:cubicBezTo>
                  <a:cubicBezTo>
                    <a:pt x="77" y="71"/>
                    <a:pt x="77" y="70"/>
                    <a:pt x="77" y="68"/>
                  </a:cubicBezTo>
                  <a:cubicBezTo>
                    <a:pt x="77" y="66"/>
                    <a:pt x="76" y="63"/>
                    <a:pt x="76" y="61"/>
                  </a:cubicBezTo>
                  <a:cubicBezTo>
                    <a:pt x="76" y="59"/>
                    <a:pt x="76" y="58"/>
                    <a:pt x="76" y="56"/>
                  </a:cubicBezTo>
                  <a:cubicBezTo>
                    <a:pt x="76" y="53"/>
                    <a:pt x="76" y="51"/>
                    <a:pt x="78" y="48"/>
                  </a:cubicBezTo>
                  <a:cubicBezTo>
                    <a:pt x="78" y="48"/>
                    <a:pt x="78" y="47"/>
                    <a:pt x="78" y="46"/>
                  </a:cubicBezTo>
                  <a:cubicBezTo>
                    <a:pt x="79" y="46"/>
                    <a:pt x="79" y="46"/>
                    <a:pt x="79" y="45"/>
                  </a:cubicBezTo>
                  <a:cubicBezTo>
                    <a:pt x="80" y="44"/>
                    <a:pt x="80" y="44"/>
                    <a:pt x="80" y="44"/>
                  </a:cubicBezTo>
                  <a:cubicBezTo>
                    <a:pt x="80" y="44"/>
                    <a:pt x="80" y="44"/>
                    <a:pt x="80" y="44"/>
                  </a:cubicBezTo>
                  <a:cubicBezTo>
                    <a:pt x="81" y="43"/>
                    <a:pt x="82" y="42"/>
                    <a:pt x="83" y="41"/>
                  </a:cubicBezTo>
                  <a:cubicBezTo>
                    <a:pt x="93" y="29"/>
                    <a:pt x="102" y="18"/>
                    <a:pt x="111" y="6"/>
                  </a:cubicBezTo>
                  <a:cubicBezTo>
                    <a:pt x="111" y="5"/>
                    <a:pt x="111" y="5"/>
                    <a:pt x="112" y="5"/>
                  </a:cubicBezTo>
                  <a:close/>
                  <a:moveTo>
                    <a:pt x="40" y="44"/>
                  </a:moveTo>
                  <a:cubicBezTo>
                    <a:pt x="32" y="43"/>
                    <a:pt x="25" y="42"/>
                    <a:pt x="18" y="41"/>
                  </a:cubicBezTo>
                  <a:cubicBezTo>
                    <a:pt x="34" y="30"/>
                    <a:pt x="49" y="18"/>
                    <a:pt x="64" y="6"/>
                  </a:cubicBezTo>
                  <a:cubicBezTo>
                    <a:pt x="78" y="7"/>
                    <a:pt x="91" y="7"/>
                    <a:pt x="104" y="7"/>
                  </a:cubicBezTo>
                  <a:cubicBezTo>
                    <a:pt x="103" y="9"/>
                    <a:pt x="102" y="10"/>
                    <a:pt x="101" y="12"/>
                  </a:cubicBezTo>
                  <a:cubicBezTo>
                    <a:pt x="92" y="11"/>
                    <a:pt x="83" y="11"/>
                    <a:pt x="75" y="10"/>
                  </a:cubicBezTo>
                  <a:cubicBezTo>
                    <a:pt x="74" y="10"/>
                    <a:pt x="73" y="10"/>
                    <a:pt x="73" y="11"/>
                  </a:cubicBezTo>
                  <a:cubicBezTo>
                    <a:pt x="72" y="11"/>
                    <a:pt x="72" y="12"/>
                    <a:pt x="72" y="13"/>
                  </a:cubicBezTo>
                  <a:cubicBezTo>
                    <a:pt x="72" y="13"/>
                    <a:pt x="72" y="13"/>
                    <a:pt x="72" y="13"/>
                  </a:cubicBezTo>
                  <a:cubicBezTo>
                    <a:pt x="72" y="13"/>
                    <a:pt x="72" y="13"/>
                    <a:pt x="72" y="13"/>
                  </a:cubicBezTo>
                  <a:cubicBezTo>
                    <a:pt x="70" y="14"/>
                    <a:pt x="67" y="15"/>
                    <a:pt x="65" y="15"/>
                  </a:cubicBezTo>
                  <a:cubicBezTo>
                    <a:pt x="64" y="15"/>
                    <a:pt x="63" y="15"/>
                    <a:pt x="62" y="14"/>
                  </a:cubicBezTo>
                  <a:cubicBezTo>
                    <a:pt x="61" y="14"/>
                    <a:pt x="60" y="14"/>
                    <a:pt x="60" y="15"/>
                  </a:cubicBezTo>
                  <a:cubicBezTo>
                    <a:pt x="59" y="15"/>
                    <a:pt x="59" y="15"/>
                    <a:pt x="59" y="15"/>
                  </a:cubicBezTo>
                  <a:cubicBezTo>
                    <a:pt x="54" y="20"/>
                    <a:pt x="48" y="24"/>
                    <a:pt x="43" y="29"/>
                  </a:cubicBezTo>
                  <a:cubicBezTo>
                    <a:pt x="43" y="29"/>
                    <a:pt x="43" y="29"/>
                    <a:pt x="43" y="29"/>
                  </a:cubicBezTo>
                  <a:cubicBezTo>
                    <a:pt x="42" y="29"/>
                    <a:pt x="42" y="30"/>
                    <a:pt x="42" y="30"/>
                  </a:cubicBezTo>
                  <a:cubicBezTo>
                    <a:pt x="42" y="31"/>
                    <a:pt x="42" y="32"/>
                    <a:pt x="43" y="32"/>
                  </a:cubicBezTo>
                  <a:cubicBezTo>
                    <a:pt x="43" y="33"/>
                    <a:pt x="44" y="33"/>
                    <a:pt x="44" y="33"/>
                  </a:cubicBezTo>
                  <a:cubicBezTo>
                    <a:pt x="45" y="33"/>
                    <a:pt x="45" y="33"/>
                    <a:pt x="45" y="33"/>
                  </a:cubicBezTo>
                  <a:cubicBezTo>
                    <a:pt x="45" y="34"/>
                    <a:pt x="45" y="34"/>
                    <a:pt x="45" y="35"/>
                  </a:cubicBezTo>
                  <a:cubicBezTo>
                    <a:pt x="45" y="36"/>
                    <a:pt x="45" y="36"/>
                    <a:pt x="44" y="38"/>
                  </a:cubicBezTo>
                  <a:cubicBezTo>
                    <a:pt x="44" y="38"/>
                    <a:pt x="44" y="39"/>
                    <a:pt x="44" y="39"/>
                  </a:cubicBezTo>
                  <a:cubicBezTo>
                    <a:pt x="44" y="40"/>
                    <a:pt x="45" y="40"/>
                    <a:pt x="45" y="41"/>
                  </a:cubicBezTo>
                  <a:cubicBezTo>
                    <a:pt x="48" y="42"/>
                    <a:pt x="51" y="42"/>
                    <a:pt x="52" y="43"/>
                  </a:cubicBezTo>
                  <a:cubicBezTo>
                    <a:pt x="54" y="43"/>
                    <a:pt x="56" y="43"/>
                    <a:pt x="58" y="43"/>
                  </a:cubicBezTo>
                  <a:cubicBezTo>
                    <a:pt x="63" y="44"/>
                    <a:pt x="68" y="45"/>
                    <a:pt x="74" y="46"/>
                  </a:cubicBezTo>
                  <a:cubicBezTo>
                    <a:pt x="74" y="47"/>
                    <a:pt x="74" y="47"/>
                    <a:pt x="74" y="47"/>
                  </a:cubicBezTo>
                  <a:cubicBezTo>
                    <a:pt x="73" y="48"/>
                    <a:pt x="73" y="49"/>
                    <a:pt x="73" y="50"/>
                  </a:cubicBezTo>
                  <a:cubicBezTo>
                    <a:pt x="61" y="48"/>
                    <a:pt x="51" y="46"/>
                    <a:pt x="40" y="44"/>
                  </a:cubicBezTo>
                  <a:close/>
                  <a:moveTo>
                    <a:pt x="68" y="75"/>
                  </a:moveTo>
                  <a:cubicBezTo>
                    <a:pt x="65" y="77"/>
                    <a:pt x="62" y="78"/>
                    <a:pt x="59" y="80"/>
                  </a:cubicBezTo>
                  <a:cubicBezTo>
                    <a:pt x="58" y="80"/>
                    <a:pt x="58" y="80"/>
                    <a:pt x="58" y="80"/>
                  </a:cubicBezTo>
                  <a:cubicBezTo>
                    <a:pt x="57" y="81"/>
                    <a:pt x="57" y="81"/>
                    <a:pt x="57" y="81"/>
                  </a:cubicBezTo>
                  <a:cubicBezTo>
                    <a:pt x="56" y="81"/>
                    <a:pt x="55" y="80"/>
                    <a:pt x="53" y="80"/>
                  </a:cubicBezTo>
                  <a:cubicBezTo>
                    <a:pt x="56" y="77"/>
                    <a:pt x="59" y="76"/>
                    <a:pt x="62" y="74"/>
                  </a:cubicBezTo>
                  <a:cubicBezTo>
                    <a:pt x="63" y="75"/>
                    <a:pt x="64" y="75"/>
                    <a:pt x="65" y="75"/>
                  </a:cubicBezTo>
                  <a:cubicBezTo>
                    <a:pt x="66" y="75"/>
                    <a:pt x="67" y="75"/>
                    <a:pt x="68" y="75"/>
                  </a:cubicBezTo>
                  <a:close/>
                  <a:moveTo>
                    <a:pt x="33" y="73"/>
                  </a:moveTo>
                  <a:cubicBezTo>
                    <a:pt x="33" y="73"/>
                    <a:pt x="33" y="73"/>
                    <a:pt x="33" y="73"/>
                  </a:cubicBezTo>
                  <a:cubicBezTo>
                    <a:pt x="33" y="72"/>
                    <a:pt x="35" y="71"/>
                    <a:pt x="36" y="70"/>
                  </a:cubicBezTo>
                  <a:cubicBezTo>
                    <a:pt x="36" y="70"/>
                    <a:pt x="36" y="70"/>
                    <a:pt x="36" y="70"/>
                  </a:cubicBezTo>
                  <a:cubicBezTo>
                    <a:pt x="37" y="70"/>
                    <a:pt x="38" y="70"/>
                    <a:pt x="39" y="70"/>
                  </a:cubicBezTo>
                  <a:cubicBezTo>
                    <a:pt x="37" y="71"/>
                    <a:pt x="35" y="72"/>
                    <a:pt x="33" y="73"/>
                  </a:cubicBezTo>
                  <a:close/>
                  <a:moveTo>
                    <a:pt x="33" y="70"/>
                  </a:moveTo>
                  <a:cubicBezTo>
                    <a:pt x="33" y="69"/>
                    <a:pt x="33" y="69"/>
                    <a:pt x="33" y="69"/>
                  </a:cubicBezTo>
                  <a:cubicBezTo>
                    <a:pt x="33" y="69"/>
                    <a:pt x="33" y="69"/>
                    <a:pt x="34" y="69"/>
                  </a:cubicBezTo>
                  <a:cubicBezTo>
                    <a:pt x="33" y="69"/>
                    <a:pt x="33" y="70"/>
                    <a:pt x="33" y="70"/>
                  </a:cubicBezTo>
                  <a:close/>
                  <a:moveTo>
                    <a:pt x="40" y="71"/>
                  </a:moveTo>
                  <a:cubicBezTo>
                    <a:pt x="41" y="71"/>
                    <a:pt x="41" y="71"/>
                    <a:pt x="41" y="71"/>
                  </a:cubicBezTo>
                  <a:cubicBezTo>
                    <a:pt x="41" y="71"/>
                    <a:pt x="42" y="71"/>
                    <a:pt x="42" y="71"/>
                  </a:cubicBezTo>
                  <a:cubicBezTo>
                    <a:pt x="40" y="72"/>
                    <a:pt x="39" y="73"/>
                    <a:pt x="38" y="74"/>
                  </a:cubicBezTo>
                  <a:cubicBezTo>
                    <a:pt x="37" y="74"/>
                    <a:pt x="36" y="74"/>
                    <a:pt x="36" y="74"/>
                  </a:cubicBezTo>
                  <a:cubicBezTo>
                    <a:pt x="37" y="73"/>
                    <a:pt x="39" y="72"/>
                    <a:pt x="40" y="71"/>
                  </a:cubicBezTo>
                  <a:close/>
                  <a:moveTo>
                    <a:pt x="44" y="72"/>
                  </a:moveTo>
                  <a:cubicBezTo>
                    <a:pt x="44" y="72"/>
                    <a:pt x="44" y="72"/>
                    <a:pt x="44" y="71"/>
                  </a:cubicBezTo>
                  <a:cubicBezTo>
                    <a:pt x="45" y="71"/>
                    <a:pt x="46" y="71"/>
                    <a:pt x="46" y="72"/>
                  </a:cubicBezTo>
                  <a:cubicBezTo>
                    <a:pt x="45" y="73"/>
                    <a:pt x="43" y="74"/>
                    <a:pt x="42" y="76"/>
                  </a:cubicBezTo>
                  <a:cubicBezTo>
                    <a:pt x="41" y="76"/>
                    <a:pt x="40" y="75"/>
                    <a:pt x="40" y="75"/>
                  </a:cubicBezTo>
                  <a:cubicBezTo>
                    <a:pt x="41" y="74"/>
                    <a:pt x="42" y="73"/>
                    <a:pt x="44" y="72"/>
                  </a:cubicBezTo>
                  <a:close/>
                  <a:moveTo>
                    <a:pt x="48" y="73"/>
                  </a:moveTo>
                  <a:cubicBezTo>
                    <a:pt x="49" y="72"/>
                    <a:pt x="49" y="72"/>
                    <a:pt x="49" y="72"/>
                  </a:cubicBezTo>
                  <a:cubicBezTo>
                    <a:pt x="50" y="72"/>
                    <a:pt x="51" y="72"/>
                    <a:pt x="51" y="72"/>
                  </a:cubicBezTo>
                  <a:cubicBezTo>
                    <a:pt x="49" y="74"/>
                    <a:pt x="48" y="76"/>
                    <a:pt x="46" y="77"/>
                  </a:cubicBezTo>
                  <a:cubicBezTo>
                    <a:pt x="45" y="77"/>
                    <a:pt x="45" y="77"/>
                    <a:pt x="45" y="77"/>
                  </a:cubicBezTo>
                  <a:cubicBezTo>
                    <a:pt x="45" y="77"/>
                    <a:pt x="44" y="77"/>
                    <a:pt x="44" y="76"/>
                  </a:cubicBezTo>
                  <a:cubicBezTo>
                    <a:pt x="45" y="75"/>
                    <a:pt x="47" y="74"/>
                    <a:pt x="48" y="73"/>
                  </a:cubicBezTo>
                  <a:close/>
                  <a:moveTo>
                    <a:pt x="53" y="74"/>
                  </a:moveTo>
                  <a:cubicBezTo>
                    <a:pt x="53" y="73"/>
                    <a:pt x="53" y="73"/>
                    <a:pt x="53" y="73"/>
                  </a:cubicBezTo>
                  <a:cubicBezTo>
                    <a:pt x="55" y="73"/>
                    <a:pt x="57" y="73"/>
                    <a:pt x="59" y="74"/>
                  </a:cubicBezTo>
                  <a:cubicBezTo>
                    <a:pt x="56" y="75"/>
                    <a:pt x="54" y="77"/>
                    <a:pt x="51" y="79"/>
                  </a:cubicBezTo>
                  <a:cubicBezTo>
                    <a:pt x="51" y="79"/>
                    <a:pt x="51" y="79"/>
                    <a:pt x="51" y="79"/>
                  </a:cubicBezTo>
                  <a:cubicBezTo>
                    <a:pt x="50" y="79"/>
                    <a:pt x="49" y="78"/>
                    <a:pt x="48" y="78"/>
                  </a:cubicBezTo>
                  <a:cubicBezTo>
                    <a:pt x="50" y="77"/>
                    <a:pt x="51" y="75"/>
                    <a:pt x="53" y="74"/>
                  </a:cubicBezTo>
                  <a:close/>
                  <a:moveTo>
                    <a:pt x="30" y="80"/>
                  </a:moveTo>
                  <a:cubicBezTo>
                    <a:pt x="23" y="77"/>
                    <a:pt x="16" y="75"/>
                    <a:pt x="8" y="73"/>
                  </a:cubicBezTo>
                  <a:cubicBezTo>
                    <a:pt x="9" y="72"/>
                    <a:pt x="10" y="72"/>
                    <a:pt x="11" y="71"/>
                  </a:cubicBezTo>
                  <a:cubicBezTo>
                    <a:pt x="15" y="70"/>
                    <a:pt x="18" y="68"/>
                    <a:pt x="19" y="67"/>
                  </a:cubicBezTo>
                  <a:cubicBezTo>
                    <a:pt x="20" y="67"/>
                    <a:pt x="20" y="67"/>
                    <a:pt x="20" y="66"/>
                  </a:cubicBezTo>
                  <a:cubicBezTo>
                    <a:pt x="23" y="67"/>
                    <a:pt x="25" y="67"/>
                    <a:pt x="28" y="68"/>
                  </a:cubicBezTo>
                  <a:cubicBezTo>
                    <a:pt x="28" y="68"/>
                    <a:pt x="28" y="69"/>
                    <a:pt x="28" y="69"/>
                  </a:cubicBezTo>
                  <a:cubicBezTo>
                    <a:pt x="29" y="70"/>
                    <a:pt x="29" y="70"/>
                    <a:pt x="29" y="71"/>
                  </a:cubicBezTo>
                  <a:cubicBezTo>
                    <a:pt x="29" y="72"/>
                    <a:pt x="29" y="73"/>
                    <a:pt x="28" y="73"/>
                  </a:cubicBezTo>
                  <a:cubicBezTo>
                    <a:pt x="28" y="74"/>
                    <a:pt x="28" y="75"/>
                    <a:pt x="28" y="75"/>
                  </a:cubicBezTo>
                  <a:cubicBezTo>
                    <a:pt x="28" y="76"/>
                    <a:pt x="29" y="76"/>
                    <a:pt x="29" y="77"/>
                  </a:cubicBezTo>
                  <a:cubicBezTo>
                    <a:pt x="34" y="78"/>
                    <a:pt x="39" y="79"/>
                    <a:pt x="44" y="81"/>
                  </a:cubicBezTo>
                  <a:cubicBezTo>
                    <a:pt x="46" y="82"/>
                    <a:pt x="49" y="83"/>
                    <a:pt x="51" y="83"/>
                  </a:cubicBezTo>
                  <a:cubicBezTo>
                    <a:pt x="56" y="85"/>
                    <a:pt x="60" y="86"/>
                    <a:pt x="64" y="87"/>
                  </a:cubicBezTo>
                  <a:cubicBezTo>
                    <a:pt x="63" y="87"/>
                    <a:pt x="63" y="88"/>
                    <a:pt x="63" y="88"/>
                  </a:cubicBezTo>
                  <a:cubicBezTo>
                    <a:pt x="62" y="89"/>
                    <a:pt x="62" y="89"/>
                    <a:pt x="62" y="90"/>
                  </a:cubicBezTo>
                  <a:cubicBezTo>
                    <a:pt x="51" y="87"/>
                    <a:pt x="41" y="83"/>
                    <a:pt x="30" y="80"/>
                  </a:cubicBezTo>
                  <a:close/>
                  <a:moveTo>
                    <a:pt x="38" y="115"/>
                  </a:moveTo>
                  <a:cubicBezTo>
                    <a:pt x="31" y="112"/>
                    <a:pt x="25" y="109"/>
                    <a:pt x="18" y="106"/>
                  </a:cubicBezTo>
                  <a:cubicBezTo>
                    <a:pt x="20" y="105"/>
                    <a:pt x="22" y="105"/>
                    <a:pt x="23" y="104"/>
                  </a:cubicBezTo>
                  <a:cubicBezTo>
                    <a:pt x="32" y="107"/>
                    <a:pt x="41" y="111"/>
                    <a:pt x="50" y="114"/>
                  </a:cubicBezTo>
                  <a:cubicBezTo>
                    <a:pt x="53" y="114"/>
                    <a:pt x="55" y="115"/>
                    <a:pt x="58" y="116"/>
                  </a:cubicBezTo>
                  <a:cubicBezTo>
                    <a:pt x="58" y="117"/>
                    <a:pt x="58" y="117"/>
                    <a:pt x="58" y="118"/>
                  </a:cubicBezTo>
                  <a:cubicBezTo>
                    <a:pt x="58" y="119"/>
                    <a:pt x="58" y="119"/>
                    <a:pt x="59" y="120"/>
                  </a:cubicBezTo>
                  <a:cubicBezTo>
                    <a:pt x="60" y="121"/>
                    <a:pt x="62" y="122"/>
                    <a:pt x="63" y="122"/>
                  </a:cubicBezTo>
                  <a:cubicBezTo>
                    <a:pt x="64" y="123"/>
                    <a:pt x="66" y="123"/>
                    <a:pt x="67" y="124"/>
                  </a:cubicBezTo>
                  <a:cubicBezTo>
                    <a:pt x="69" y="125"/>
                    <a:pt x="71" y="125"/>
                    <a:pt x="73" y="126"/>
                  </a:cubicBezTo>
                  <a:cubicBezTo>
                    <a:pt x="71" y="127"/>
                    <a:pt x="71" y="127"/>
                    <a:pt x="71" y="127"/>
                  </a:cubicBezTo>
                  <a:cubicBezTo>
                    <a:pt x="70" y="127"/>
                    <a:pt x="70" y="127"/>
                    <a:pt x="70" y="128"/>
                  </a:cubicBezTo>
                  <a:cubicBezTo>
                    <a:pt x="69" y="128"/>
                    <a:pt x="69" y="129"/>
                    <a:pt x="69" y="129"/>
                  </a:cubicBezTo>
                  <a:cubicBezTo>
                    <a:pt x="58" y="125"/>
                    <a:pt x="49" y="120"/>
                    <a:pt x="38" y="1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4419601" y="3124200"/>
              <a:ext cx="438151" cy="696384"/>
              <a:chOff x="4411662" y="2033588"/>
              <a:chExt cx="438151" cy="522288"/>
            </a:xfrm>
            <a:grpFill/>
          </p:grpSpPr>
          <p:sp>
            <p:nvSpPr>
              <p:cNvPr id="4105" name="AutoShape 9"/>
              <p:cNvSpPr>
                <a:spLocks noChangeAspect="1" noChangeArrowheads="1" noTextEdit="1"/>
              </p:cNvSpPr>
              <p:nvPr/>
            </p:nvSpPr>
            <p:spPr bwMode="auto">
              <a:xfrm>
                <a:off x="4419600" y="2038350"/>
                <a:ext cx="427038" cy="51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 name="Freeform 11"/>
              <p:cNvSpPr>
                <a:spLocks noEditPoints="1"/>
              </p:cNvSpPr>
              <p:nvPr/>
            </p:nvSpPr>
            <p:spPr bwMode="auto">
              <a:xfrm>
                <a:off x="4508500" y="2157413"/>
                <a:ext cx="238125" cy="398463"/>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Freeform 12"/>
              <p:cNvSpPr>
                <a:spLocks/>
              </p:cNvSpPr>
              <p:nvPr/>
            </p:nvSpPr>
            <p:spPr bwMode="auto">
              <a:xfrm>
                <a:off x="4608513" y="2033588"/>
                <a:ext cx="19050" cy="104775"/>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 name="Freeform 13"/>
              <p:cNvSpPr>
                <a:spLocks/>
              </p:cNvSpPr>
              <p:nvPr/>
            </p:nvSpPr>
            <p:spPr bwMode="auto">
              <a:xfrm>
                <a:off x="4735513" y="2100263"/>
                <a:ext cx="68263" cy="52388"/>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 name="Freeform 14"/>
              <p:cNvSpPr>
                <a:spLocks/>
              </p:cNvSpPr>
              <p:nvPr/>
            </p:nvSpPr>
            <p:spPr bwMode="auto">
              <a:xfrm>
                <a:off x="4776788" y="2233613"/>
                <a:ext cx="73025" cy="26988"/>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 name="Freeform 15"/>
              <p:cNvSpPr>
                <a:spLocks/>
              </p:cNvSpPr>
              <p:nvPr/>
            </p:nvSpPr>
            <p:spPr bwMode="auto">
              <a:xfrm>
                <a:off x="4765675" y="2341563"/>
                <a:ext cx="61913" cy="52388"/>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 name="Freeform 16"/>
              <p:cNvSpPr>
                <a:spLocks/>
              </p:cNvSpPr>
              <p:nvPr/>
            </p:nvSpPr>
            <p:spPr bwMode="auto">
              <a:xfrm>
                <a:off x="4454525" y="2100263"/>
                <a:ext cx="57150" cy="57150"/>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 name="Freeform 17"/>
              <p:cNvSpPr>
                <a:spLocks/>
              </p:cNvSpPr>
              <p:nvPr/>
            </p:nvSpPr>
            <p:spPr bwMode="auto">
              <a:xfrm>
                <a:off x="4411662" y="2236788"/>
                <a:ext cx="69850" cy="26988"/>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 name="Freeform 18"/>
              <p:cNvSpPr>
                <a:spLocks/>
              </p:cNvSpPr>
              <p:nvPr/>
            </p:nvSpPr>
            <p:spPr bwMode="auto">
              <a:xfrm>
                <a:off x="4435475" y="2360613"/>
                <a:ext cx="60325" cy="57150"/>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76" name="Content Placeholder 2"/>
          <p:cNvSpPr txBox="1">
            <a:spLocks/>
          </p:cNvSpPr>
          <p:nvPr/>
        </p:nvSpPr>
        <p:spPr>
          <a:xfrm>
            <a:off x="1188645" y="1791583"/>
            <a:ext cx="1865707"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7" name="Content Placeholder 2"/>
          <p:cNvSpPr txBox="1">
            <a:spLocks/>
          </p:cNvSpPr>
          <p:nvPr/>
        </p:nvSpPr>
        <p:spPr>
          <a:xfrm>
            <a:off x="4290986" y="1763227"/>
            <a:ext cx="1865707"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Development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8" name="Content Placeholder 2"/>
          <p:cNvSpPr txBox="1">
            <a:spLocks/>
          </p:cNvSpPr>
          <p:nvPr/>
        </p:nvSpPr>
        <p:spPr>
          <a:xfrm>
            <a:off x="6973206" y="1755406"/>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Distribution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9" name="Oval 278"/>
          <p:cNvSpPr/>
          <p:nvPr/>
        </p:nvSpPr>
        <p:spPr>
          <a:xfrm>
            <a:off x="705894" y="1862466"/>
            <a:ext cx="554736" cy="51280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839820" y="1934980"/>
            <a:ext cx="276038"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81" name="Oval 280"/>
          <p:cNvSpPr/>
          <p:nvPr/>
        </p:nvSpPr>
        <p:spPr>
          <a:xfrm>
            <a:off x="3793398" y="1849669"/>
            <a:ext cx="554736" cy="512803"/>
          </a:xfrm>
          <a:prstGeom prst="ellips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3927326" y="1922182"/>
            <a:ext cx="276038"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83" name="Oval 282"/>
          <p:cNvSpPr/>
          <p:nvPr/>
        </p:nvSpPr>
        <p:spPr>
          <a:xfrm>
            <a:off x="6496495" y="1860109"/>
            <a:ext cx="554736" cy="512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p:cNvSpPr/>
          <p:nvPr/>
        </p:nvSpPr>
        <p:spPr>
          <a:xfrm>
            <a:off x="6630422" y="1932624"/>
            <a:ext cx="276038"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sp>
        <p:nvSpPr>
          <p:cNvPr id="5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Doodle Chart</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51" name="Picture 50"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52"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47" name="Group 46"/>
          <p:cNvGrpSpPr/>
          <p:nvPr/>
        </p:nvGrpSpPr>
        <p:grpSpPr>
          <a:xfrm>
            <a:off x="8776029" y="797625"/>
            <a:ext cx="594360" cy="548640"/>
            <a:chOff x="6996506" y="1066800"/>
            <a:chExt cx="548640" cy="548640"/>
          </a:xfrm>
        </p:grpSpPr>
        <p:sp>
          <p:nvSpPr>
            <p:cNvPr id="48"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9"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38</a:t>
              </a:r>
              <a:endParaRPr lang="en-US" sz="1600" dirty="0">
                <a:solidFill>
                  <a:schemeClr val="tx1">
                    <a:lumMod val="50000"/>
                    <a:lumOff val="50000"/>
                  </a:schemeClr>
                </a:solidFill>
              </a:endParaRPr>
            </a:p>
          </p:txBody>
        </p:sp>
      </p:gr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
                                            <p:txEl>
                                              <p:pRg st="0" end="0"/>
                                            </p:txEl>
                                          </p:spTgt>
                                        </p:tgtEl>
                                        <p:attrNameLst>
                                          <p:attrName>style.visibility</p:attrName>
                                        </p:attrNameLst>
                                      </p:cBhvr>
                                      <p:to>
                                        <p:strVal val="visible"/>
                                      </p:to>
                                    </p:set>
                                    <p:animEffect transition="in" filter="wipe(left)">
                                      <p:cBhvr>
                                        <p:cTn id="10"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378" name="Content Placeholder 2"/>
          <p:cNvSpPr txBox="1">
            <a:spLocks/>
          </p:cNvSpPr>
          <p:nvPr/>
        </p:nvSpPr>
        <p:spPr>
          <a:xfrm>
            <a:off x="742950" y="5765802"/>
            <a:ext cx="84201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92D050"/>
                </a:solidFill>
              </a:rPr>
              <a:t>Mauris ullamcorper</a:t>
            </a:r>
            <a:r>
              <a:rPr lang="en-US" sz="1100" dirty="0" smtClean="0"/>
              <a:t> justo tristique dui posuere tincidunt. In nec lacus laoreet orci varius imperdiet sit amet in augue. </a:t>
            </a:r>
            <a:endParaRPr lang="en-US" sz="1100" dirty="0"/>
          </a:p>
        </p:txBody>
      </p:sp>
      <p:graphicFrame>
        <p:nvGraphicFramePr>
          <p:cNvPr id="2380" name="Diagram 2379"/>
          <p:cNvGraphicFramePr/>
          <p:nvPr/>
        </p:nvGraphicFramePr>
        <p:xfrm>
          <a:off x="1036676" y="1915229"/>
          <a:ext cx="7594600" cy="453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775309" y="1676400"/>
            <a:ext cx="8552841" cy="1103088"/>
            <a:chOff x="682002" y="1287234"/>
            <a:chExt cx="7894930" cy="827316"/>
          </a:xfrm>
        </p:grpSpPr>
        <p:sp>
          <p:nvSpPr>
            <p:cNvPr id="2381" name="Content Placeholder 2"/>
            <p:cNvSpPr txBox="1">
              <a:spLocks/>
            </p:cNvSpPr>
            <p:nvPr/>
          </p:nvSpPr>
          <p:spPr>
            <a:xfrm>
              <a:off x="1292141" y="1299636"/>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2" name="Oval 2381"/>
            <p:cNvSpPr/>
            <p:nvPr/>
          </p:nvSpPr>
          <p:spPr>
            <a:xfrm>
              <a:off x="682002" y="1354820"/>
              <a:ext cx="512064" cy="38460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3" name="Rectangle 2382"/>
            <p:cNvSpPr/>
            <p:nvPr/>
          </p:nvSpPr>
          <p:spPr>
            <a:xfrm>
              <a:off x="798909" y="1427198"/>
              <a:ext cx="254804" cy="276999"/>
            </a:xfrm>
            <a:prstGeom prst="rect">
              <a:avLst/>
            </a:prstGeom>
          </p:spPr>
          <p:txBody>
            <a:bodyPr wrap="none">
              <a:spAutoFit/>
            </a:bodyPr>
            <a:lstStyle/>
            <a:p>
              <a:pPr algn="ctr"/>
              <a:r>
                <a:rPr lang="id-ID" dirty="0" smtClean="0">
                  <a:solidFill>
                    <a:srgbClr val="FFC000"/>
                  </a:solidFill>
                  <a:latin typeface="Bebas Neue" pitchFamily="34" charset="0"/>
                </a:rPr>
                <a:t>1</a:t>
              </a:r>
              <a:endParaRPr lang="en-US" dirty="0">
                <a:solidFill>
                  <a:srgbClr val="FFC000"/>
                </a:solidFill>
                <a:latin typeface="Bebas Neue" pitchFamily="34" charset="0"/>
              </a:endParaRPr>
            </a:p>
          </p:txBody>
        </p:sp>
        <p:sp>
          <p:nvSpPr>
            <p:cNvPr id="2387" name="Content Placeholder 2"/>
            <p:cNvSpPr txBox="1">
              <a:spLocks/>
            </p:cNvSpPr>
            <p:nvPr/>
          </p:nvSpPr>
          <p:spPr>
            <a:xfrm>
              <a:off x="4187741" y="12872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8" name="Oval 2387"/>
            <p:cNvSpPr/>
            <p:nvPr/>
          </p:nvSpPr>
          <p:spPr>
            <a:xfrm>
              <a:off x="3581399" y="1344970"/>
              <a:ext cx="512064" cy="384602"/>
            </a:xfrm>
            <a:prstGeom prst="ellipse">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9" name="Rectangle 2388"/>
            <p:cNvSpPr/>
            <p:nvPr/>
          </p:nvSpPr>
          <p:spPr>
            <a:xfrm>
              <a:off x="3698305" y="1417348"/>
              <a:ext cx="254804" cy="276999"/>
            </a:xfrm>
            <a:prstGeom prst="rect">
              <a:avLst/>
            </a:prstGeom>
          </p:spPr>
          <p:txBody>
            <a:bodyPr wrap="none">
              <a:spAutoFit/>
            </a:bodyPr>
            <a:lstStyle/>
            <a:p>
              <a:pPr algn="ctr"/>
              <a:r>
                <a:rPr lang="id-ID" dirty="0" smtClean="0">
                  <a:solidFill>
                    <a:srgbClr val="F47264"/>
                  </a:solidFill>
                  <a:latin typeface="Bebas Neue" pitchFamily="34" charset="0"/>
                </a:rPr>
                <a:t>2</a:t>
              </a:r>
              <a:endParaRPr lang="en-US" dirty="0">
                <a:solidFill>
                  <a:srgbClr val="F47264"/>
                </a:solidFill>
                <a:latin typeface="Bebas Neue" pitchFamily="34" charset="0"/>
              </a:endParaRPr>
            </a:p>
          </p:txBody>
        </p:sp>
        <p:sp>
          <p:nvSpPr>
            <p:cNvPr id="2390" name="Content Placeholder 2"/>
            <p:cNvSpPr txBox="1">
              <a:spLocks/>
            </p:cNvSpPr>
            <p:nvPr/>
          </p:nvSpPr>
          <p:spPr>
            <a:xfrm>
              <a:off x="6892236" y="1304403"/>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91" name="Oval 2390"/>
            <p:cNvSpPr/>
            <p:nvPr/>
          </p:nvSpPr>
          <p:spPr>
            <a:xfrm>
              <a:off x="6248399" y="1340399"/>
              <a:ext cx="512064" cy="384602"/>
            </a:xfrm>
            <a:prstGeom prst="ellipse">
              <a:avLst/>
            </a:prstGeom>
            <a:noFill/>
            <a:ln w="28575">
              <a:solidFill>
                <a:srgbClr val="028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2" name="Rectangle 2391"/>
            <p:cNvSpPr/>
            <p:nvPr/>
          </p:nvSpPr>
          <p:spPr>
            <a:xfrm>
              <a:off x="6386571" y="1412777"/>
              <a:ext cx="254804" cy="276999"/>
            </a:xfrm>
            <a:prstGeom prst="rect">
              <a:avLst/>
            </a:prstGeom>
          </p:spPr>
          <p:txBody>
            <a:bodyPr wrap="none">
              <a:spAutoFit/>
            </a:bodyPr>
            <a:lstStyle/>
            <a:p>
              <a:pPr algn="ctr"/>
              <a:r>
                <a:rPr lang="id-ID" dirty="0" smtClean="0">
                  <a:solidFill>
                    <a:srgbClr val="028482"/>
                  </a:solidFill>
                  <a:latin typeface="Bebas Neue" pitchFamily="34" charset="0"/>
                </a:rPr>
                <a:t>3</a:t>
              </a:r>
              <a:endParaRPr lang="en-US" dirty="0">
                <a:solidFill>
                  <a:srgbClr val="028482"/>
                </a:solidFill>
                <a:latin typeface="Bebas Neue" pitchFamily="34" charset="0"/>
              </a:endParaRPr>
            </a:p>
          </p:txBody>
        </p:sp>
      </p:grpSp>
      <p:sp>
        <p:nvSpPr>
          <p:cNvPr id="24"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Smart Chart</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5" name="Picture 24" descr="Color_16x9.png"/>
          <p:cNvPicPr>
            <a:picLocks noChangeAspect="1"/>
          </p:cNvPicPr>
          <p:nvPr/>
        </p:nvPicPr>
        <p:blipFill>
          <a:blip r:embed="rId8" cstate="print"/>
          <a:stretch>
            <a:fillRect/>
          </a:stretch>
        </p:blipFill>
        <p:spPr>
          <a:xfrm>
            <a:off x="3728214" y="1007137"/>
            <a:ext cx="2377440" cy="22860"/>
          </a:xfrm>
          <a:prstGeom prst="rect">
            <a:avLst/>
          </a:prstGeom>
        </p:spPr>
      </p:pic>
      <p:sp>
        <p:nvSpPr>
          <p:cNvPr id="26"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1" name="Group 20"/>
          <p:cNvGrpSpPr/>
          <p:nvPr/>
        </p:nvGrpSpPr>
        <p:grpSpPr>
          <a:xfrm>
            <a:off x="8776029" y="797625"/>
            <a:ext cx="594360" cy="548640"/>
            <a:chOff x="6996506" y="1066800"/>
            <a:chExt cx="548640" cy="548640"/>
          </a:xfrm>
        </p:grpSpPr>
        <p:sp>
          <p:nvSpPr>
            <p:cNvPr id="22"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39</a:t>
              </a:r>
              <a:endParaRPr lang="en-US" sz="1600" dirty="0">
                <a:solidFill>
                  <a:schemeClr val="tx1">
                    <a:lumMod val="50000"/>
                    <a:lumOff val="50000"/>
                  </a:schemeClr>
                </a:solidFill>
              </a:endParaRP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wipe(left)">
                                      <p:cBhvr>
                                        <p:cTn id="10" dur="500"/>
                                        <p:tgtEl>
                                          <p:spTgt spid="26">
                                            <p:txEl>
                                              <p:pRg st="0" end="0"/>
                                            </p:txEl>
                                          </p:spTgt>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2378"/>
                                        </p:tgtEl>
                                        <p:attrNameLst>
                                          <p:attrName>style.visibility</p:attrName>
                                        </p:attrNameLst>
                                      </p:cBhvr>
                                      <p:to>
                                        <p:strVal val="visible"/>
                                      </p:to>
                                    </p:set>
                                    <p:animEffect transition="in" filter="fade">
                                      <p:cBhvr>
                                        <p:cTn id="14" dur="500"/>
                                        <p:tgtEl>
                                          <p:spTgt spid="2378"/>
                                        </p:tgtEl>
                                      </p:cBhvr>
                                    </p:animEffect>
                                  </p:childTnLst>
                                </p:cTn>
                              </p:par>
                              <p:par>
                                <p:cTn id="15" presetID="12" presetClass="entr" presetSubtype="8"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slide(fromLeft)">
                                      <p:cBhvr>
                                        <p:cTn id="17" dur="2000"/>
                                        <p:tgtEl>
                                          <p:spTgt spid="20"/>
                                        </p:tgtEl>
                                      </p:cBhvr>
                                    </p:animEffect>
                                  </p:childTnLst>
                                </p:cTn>
                              </p:par>
                              <p:par>
                                <p:cTn id="18" presetID="22" presetClass="entr" presetSubtype="8" fill="hold" grpId="0" nodeType="withEffect">
                                  <p:stCondLst>
                                    <p:cond delay="2700"/>
                                  </p:stCondLst>
                                  <p:childTnLst>
                                    <p:set>
                                      <p:cBhvr>
                                        <p:cTn id="19" dur="1" fill="hold">
                                          <p:stCondLst>
                                            <p:cond delay="0"/>
                                          </p:stCondLst>
                                        </p:cTn>
                                        <p:tgtEl>
                                          <p:spTgt spid="2380"/>
                                        </p:tgtEl>
                                        <p:attrNameLst>
                                          <p:attrName>style.visibility</p:attrName>
                                        </p:attrNameLst>
                                      </p:cBhvr>
                                      <p:to>
                                        <p:strVal val="visible"/>
                                      </p:to>
                                    </p:set>
                                    <p:animEffect transition="in" filter="wipe(left)">
                                      <p:cBhvr>
                                        <p:cTn id="20" dur="2000"/>
                                        <p:tgtEl>
                                          <p:spTgt spid="2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 grpId="0"/>
      <p:bldGraphic spid="2380" grpId="0">
        <p:bldAsOne/>
      </p:bldGraphic>
      <p:bldP spid="24" grpId="0"/>
      <p:bldP spid="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12" name="Straight Connector 11"/>
          <p:cNvCxnSpPr/>
          <p:nvPr/>
        </p:nvCxnSpPr>
        <p:spPr>
          <a:xfrm>
            <a:off x="550333" y="6239934"/>
            <a:ext cx="8420100" cy="21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751738" y="1598968"/>
            <a:ext cx="8658962"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92D050"/>
                </a:solidFill>
              </a:rPr>
              <a:t>Mauris ullamcorper</a:t>
            </a:r>
            <a:r>
              <a:rPr lang="en-US" sz="1100" dirty="0" smtClean="0"/>
              <a:t> justo tristique dui posuere tincidunt. In nec lacus laoreet orci varius imperdiet sit amet in augue. </a:t>
            </a:r>
            <a:endParaRPr lang="en-US" sz="1100" dirty="0"/>
          </a:p>
        </p:txBody>
      </p:sp>
      <p:sp>
        <p:nvSpPr>
          <p:cNvPr id="50" name="Rectangle 49"/>
          <p:cNvSpPr/>
          <p:nvPr/>
        </p:nvSpPr>
        <p:spPr>
          <a:xfrm flipH="1">
            <a:off x="0" y="0"/>
            <a:ext cx="9906000" cy="1397000"/>
          </a:xfrm>
          <a:prstGeom prst="rect">
            <a:avLst/>
          </a:prstGeom>
          <a:solidFill>
            <a:srgbClr val="16263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3"/>
          <p:cNvSpPr txBox="1">
            <a:spLocks/>
          </p:cNvSpPr>
          <p:nvPr/>
        </p:nvSpPr>
        <p:spPr>
          <a:xfrm>
            <a:off x="495300" y="356126"/>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ea typeface="+mj-ea"/>
                <a:cs typeface="+mj-cs"/>
              </a:rPr>
              <a:t>Mission</a:t>
            </a:r>
            <a:r>
              <a:rPr kumimoji="0" lang="id-ID" sz="2800" i="0" u="none" strike="noStrike" kern="1200" cap="none" spc="0" normalizeH="0" noProof="0" dirty="0" smtClean="0">
                <a:ln>
                  <a:noFill/>
                </a:ln>
                <a:solidFill>
                  <a:schemeClr val="bg1">
                    <a:lumMod val="95000"/>
                  </a:schemeClr>
                </a:solidFill>
                <a:effectLst/>
                <a:uLnTx/>
                <a:uFillTx/>
                <a:ea typeface="+mj-ea"/>
                <a:cs typeface="+mj-cs"/>
              </a:rPr>
              <a:t> &amp; Vision</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52" name="Picture 51" descr="Color_16x9.png"/>
          <p:cNvPicPr>
            <a:picLocks noChangeAspect="1"/>
          </p:cNvPicPr>
          <p:nvPr/>
        </p:nvPicPr>
        <p:blipFill>
          <a:blip r:embed="rId3" cstate="print"/>
          <a:stretch>
            <a:fillRect/>
          </a:stretch>
        </p:blipFill>
        <p:spPr>
          <a:xfrm>
            <a:off x="3564244" y="908673"/>
            <a:ext cx="2377440" cy="22860"/>
          </a:xfrm>
          <a:prstGeom prst="rect">
            <a:avLst/>
          </a:prstGeom>
        </p:spPr>
      </p:pic>
      <p:grpSp>
        <p:nvGrpSpPr>
          <p:cNvPr id="66" name="Group 65"/>
          <p:cNvGrpSpPr/>
          <p:nvPr/>
        </p:nvGrpSpPr>
        <p:grpSpPr>
          <a:xfrm>
            <a:off x="908050" y="2921003"/>
            <a:ext cx="4044950" cy="893871"/>
            <a:chOff x="914400" y="1605961"/>
            <a:chExt cx="3733800" cy="893871"/>
          </a:xfrm>
        </p:grpSpPr>
        <p:sp>
          <p:nvSpPr>
            <p:cNvPr id="67" name="Oval 66"/>
            <p:cNvSpPr/>
            <p:nvPr/>
          </p:nvSpPr>
          <p:spPr>
            <a:xfrm>
              <a:off x="914400" y="1733550"/>
              <a:ext cx="582730" cy="582730"/>
            </a:xfrm>
            <a:prstGeom prst="ellipse">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945222" y="1780278"/>
              <a:ext cx="475278"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69"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4">
                      <a:lumMod val="60000"/>
                      <a:lumOff val="40000"/>
                    </a:schemeClr>
                  </a:solidFill>
                </a:rPr>
                <a:t>Photographic</a:t>
              </a:r>
              <a:r>
                <a:rPr lang="en-US" sz="1200" b="1" dirty="0" smtClean="0">
                  <a:solidFill>
                    <a:schemeClr val="bg1"/>
                  </a:solidFill>
                </a:rPr>
                <a:t/>
              </a:r>
              <a:br>
                <a:rPr lang="en-US" sz="1200" b="1" dirty="0" smtClean="0">
                  <a:solidFill>
                    <a:schemeClr val="bg1"/>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0" name="Group 69"/>
          <p:cNvGrpSpPr/>
          <p:nvPr/>
        </p:nvGrpSpPr>
        <p:grpSpPr>
          <a:xfrm>
            <a:off x="894614" y="4306763"/>
            <a:ext cx="4044950" cy="893871"/>
            <a:chOff x="4876800" y="3409950"/>
            <a:chExt cx="3733800" cy="893871"/>
          </a:xfrm>
        </p:grpSpPr>
        <p:sp>
          <p:nvSpPr>
            <p:cNvPr id="71" name="Oval 70"/>
            <p:cNvSpPr/>
            <p:nvPr/>
          </p:nvSpPr>
          <p:spPr>
            <a:xfrm>
              <a:off x="4876800" y="3537539"/>
              <a:ext cx="582730" cy="582730"/>
            </a:xfrm>
            <a:prstGeom prst="ellipse">
              <a:avLst/>
            </a:prstGeom>
            <a:solidFill>
              <a:srgbClr val="F472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962932" y="3584267"/>
              <a:ext cx="39389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7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AD3E48"/>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8" name="Group 77"/>
          <p:cNvGrpSpPr/>
          <p:nvPr/>
        </p:nvGrpSpPr>
        <p:grpSpPr>
          <a:xfrm>
            <a:off x="5365750" y="2921003"/>
            <a:ext cx="4044950" cy="893871"/>
            <a:chOff x="4876800" y="2499832"/>
            <a:chExt cx="3733800" cy="893871"/>
          </a:xfrm>
        </p:grpSpPr>
        <p:sp>
          <p:nvSpPr>
            <p:cNvPr id="79" name="Oval 78"/>
            <p:cNvSpPr/>
            <p:nvPr/>
          </p:nvSpPr>
          <p:spPr>
            <a:xfrm>
              <a:off x="4876800" y="2627421"/>
              <a:ext cx="582730" cy="582730"/>
            </a:xfrm>
            <a:prstGeom prst="ellipse">
              <a:avLst/>
            </a:prstGeom>
            <a:solidFill>
              <a:srgbClr val="FFC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4936197" y="2674149"/>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1"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FFC000"/>
                  </a:solidFill>
                </a:rPr>
                <a:t>Database</a:t>
              </a:r>
              <a:r>
                <a:rPr lang="en-US" sz="1200" b="1" dirty="0" smtClean="0">
                  <a:solidFill>
                    <a:schemeClr val="bg1"/>
                  </a:solidFill>
                </a:rPr>
                <a:t/>
              </a:r>
              <a:br>
                <a:rPr lang="en-US" sz="1200" b="1" dirty="0" smtClean="0">
                  <a:solidFill>
                    <a:schemeClr val="bg1"/>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84" name="Group 83"/>
          <p:cNvGrpSpPr/>
          <p:nvPr/>
        </p:nvGrpSpPr>
        <p:grpSpPr>
          <a:xfrm>
            <a:off x="5283200" y="4318423"/>
            <a:ext cx="4044950" cy="893871"/>
            <a:chOff x="914400" y="2495550"/>
            <a:chExt cx="3733800" cy="893871"/>
          </a:xfrm>
        </p:grpSpPr>
        <p:sp>
          <p:nvSpPr>
            <p:cNvPr id="85" name="Oval 84"/>
            <p:cNvSpPr/>
            <p:nvPr/>
          </p:nvSpPr>
          <p:spPr>
            <a:xfrm>
              <a:off x="914400" y="2623139"/>
              <a:ext cx="582730" cy="58273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945222" y="2669867"/>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7"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Ecommerce</a:t>
              </a:r>
              <a:r>
                <a:rPr lang="en-US" sz="1200" b="1" dirty="0" smtClean="0">
                  <a:solidFill>
                    <a:schemeClr val="bg1"/>
                  </a:solidFill>
                </a:rPr>
                <a:t/>
              </a:r>
              <a:br>
                <a:rPr lang="en-US" sz="1200" b="1" dirty="0" smtClean="0">
                  <a:solidFill>
                    <a:schemeClr val="bg1"/>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28" name="Group 27"/>
          <p:cNvGrpSpPr/>
          <p:nvPr/>
        </p:nvGrpSpPr>
        <p:grpSpPr>
          <a:xfrm>
            <a:off x="8832850" y="5943600"/>
            <a:ext cx="594360" cy="548640"/>
            <a:chOff x="6996506" y="1066800"/>
            <a:chExt cx="548640" cy="548640"/>
          </a:xfrm>
        </p:grpSpPr>
        <p:sp>
          <p:nvSpPr>
            <p:cNvPr id="29"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0"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a:t>
              </a:r>
              <a:endParaRPr lang="en-US" sz="1600" dirty="0">
                <a:solidFill>
                  <a:schemeClr val="tx1">
                    <a:lumMod val="50000"/>
                    <a:lumOff val="50000"/>
                  </a:schemeClr>
                </a:solidFill>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3" presetClass="entr" presetSubtype="10" fill="hold" nodeType="withEffect">
                                  <p:stCondLst>
                                    <p:cond delay="500"/>
                                  </p:stCondLst>
                                  <p:childTnLst>
                                    <p:set>
                                      <p:cBhvr>
                                        <p:cTn id="13" dur="1" fill="hold">
                                          <p:stCondLst>
                                            <p:cond delay="0"/>
                                          </p:stCondLst>
                                        </p:cTn>
                                        <p:tgtEl>
                                          <p:spTgt spid="66"/>
                                        </p:tgtEl>
                                        <p:attrNameLst>
                                          <p:attrName>style.visibility</p:attrName>
                                        </p:attrNameLst>
                                      </p:cBhvr>
                                      <p:to>
                                        <p:strVal val="visible"/>
                                      </p:to>
                                    </p:set>
                                    <p:animEffect transition="in" filter="blinds(horizontal)">
                                      <p:cBhvr>
                                        <p:cTn id="14" dur="500"/>
                                        <p:tgtEl>
                                          <p:spTgt spid="66"/>
                                        </p:tgtEl>
                                      </p:cBhvr>
                                    </p:animEffect>
                                  </p:childTnLst>
                                </p:cTn>
                              </p:par>
                              <p:par>
                                <p:cTn id="15" presetID="20" presetClass="entr" presetSubtype="0" fill="hold" nodeType="withEffect">
                                  <p:stCondLst>
                                    <p:cond delay="1000"/>
                                  </p:stCondLst>
                                  <p:childTnLst>
                                    <p:set>
                                      <p:cBhvr>
                                        <p:cTn id="16" dur="1" fill="hold">
                                          <p:stCondLst>
                                            <p:cond delay="0"/>
                                          </p:stCondLst>
                                        </p:cTn>
                                        <p:tgtEl>
                                          <p:spTgt spid="70"/>
                                        </p:tgtEl>
                                        <p:attrNameLst>
                                          <p:attrName>style.visibility</p:attrName>
                                        </p:attrNameLst>
                                      </p:cBhvr>
                                      <p:to>
                                        <p:strVal val="visible"/>
                                      </p:to>
                                    </p:set>
                                    <p:animEffect transition="in" filter="wedge">
                                      <p:cBhvr>
                                        <p:cTn id="17" dur="2000"/>
                                        <p:tgtEl>
                                          <p:spTgt spid="70"/>
                                        </p:tgtEl>
                                      </p:cBhvr>
                                    </p:animEffect>
                                  </p:childTnLst>
                                </p:cTn>
                              </p:par>
                              <p:par>
                                <p:cTn id="18" presetID="21" presetClass="entr" presetSubtype="4" fill="hold" nodeType="withEffect">
                                  <p:stCondLst>
                                    <p:cond delay="2900"/>
                                  </p:stCondLst>
                                  <p:childTnLst>
                                    <p:set>
                                      <p:cBhvr>
                                        <p:cTn id="19" dur="1" fill="hold">
                                          <p:stCondLst>
                                            <p:cond delay="0"/>
                                          </p:stCondLst>
                                        </p:cTn>
                                        <p:tgtEl>
                                          <p:spTgt spid="78"/>
                                        </p:tgtEl>
                                        <p:attrNameLst>
                                          <p:attrName>style.visibility</p:attrName>
                                        </p:attrNameLst>
                                      </p:cBhvr>
                                      <p:to>
                                        <p:strVal val="visible"/>
                                      </p:to>
                                    </p:set>
                                    <p:animEffect transition="in" filter="wheel(4)">
                                      <p:cBhvr>
                                        <p:cTn id="20" dur="1000"/>
                                        <p:tgtEl>
                                          <p:spTgt spid="78"/>
                                        </p:tgtEl>
                                      </p:cBhvr>
                                    </p:animEffect>
                                  </p:childTnLst>
                                </p:cTn>
                              </p:par>
                              <p:par>
                                <p:cTn id="21" presetID="13" presetClass="entr" presetSubtype="16" fill="hold" nodeType="withEffect">
                                  <p:stCondLst>
                                    <p:cond delay="4100"/>
                                  </p:stCondLst>
                                  <p:childTnLst>
                                    <p:set>
                                      <p:cBhvr>
                                        <p:cTn id="22" dur="1" fill="hold">
                                          <p:stCondLst>
                                            <p:cond delay="0"/>
                                          </p:stCondLst>
                                        </p:cTn>
                                        <p:tgtEl>
                                          <p:spTgt spid="84"/>
                                        </p:tgtEl>
                                        <p:attrNameLst>
                                          <p:attrName>style.visibility</p:attrName>
                                        </p:attrNameLst>
                                      </p:cBhvr>
                                      <p:to>
                                        <p:strVal val="visible"/>
                                      </p:to>
                                    </p:set>
                                    <p:animEffect transition="in" filter="plus(in)">
                                      <p:cBhvr>
                                        <p:cTn id="2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aphicFrame>
        <p:nvGraphicFramePr>
          <p:cNvPr id="21" name="Chart 20"/>
          <p:cNvGraphicFramePr/>
          <p:nvPr>
            <p:extLst>
              <p:ext uri="{D42A27DB-BD31-4B8C-83A1-F6EECF244321}">
                <p14:modId xmlns="" xmlns:p14="http://schemas.microsoft.com/office/powerpoint/2010/main" val="2176025335"/>
              </p:ext>
            </p:extLst>
          </p:nvPr>
        </p:nvGraphicFramePr>
        <p:xfrm>
          <a:off x="660400" y="1600200"/>
          <a:ext cx="8420100" cy="3019723"/>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p:cNvGrpSpPr/>
          <p:nvPr/>
        </p:nvGrpSpPr>
        <p:grpSpPr>
          <a:xfrm>
            <a:off x="905551" y="4959692"/>
            <a:ext cx="8092399" cy="1110909"/>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Development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93586" y="3831964"/>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43591" y="3822366"/>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38757" y="3830197"/>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sp>
        <p:nvSpPr>
          <p:cNvPr id="2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Area Chart</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31" name="Picture 30"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3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3" name="Group 32"/>
          <p:cNvGrpSpPr/>
          <p:nvPr/>
        </p:nvGrpSpPr>
        <p:grpSpPr>
          <a:xfrm>
            <a:off x="8776029" y="797625"/>
            <a:ext cx="594360" cy="548640"/>
            <a:chOff x="6996506" y="1066800"/>
            <a:chExt cx="548640" cy="548640"/>
          </a:xfrm>
        </p:grpSpPr>
        <p:sp>
          <p:nvSpPr>
            <p:cNvPr id="34"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40</a:t>
              </a:r>
              <a:endParaRPr lang="en-US" sz="1600" dirty="0">
                <a:solidFill>
                  <a:schemeClr val="tx1">
                    <a:lumMod val="50000"/>
                    <a:lumOff val="50000"/>
                  </a:schemeClr>
                </a:solidFill>
              </a:endParaRPr>
            </a:p>
          </p:txBody>
        </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2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2000"/>
                                        <p:tgtEl>
                                          <p:spTgt spid="21"/>
                                        </p:tgtEl>
                                      </p:cBhvr>
                                    </p:animEffect>
                                  </p:childTnLst>
                                </p:cTn>
                              </p:par>
                              <p:par>
                                <p:cTn id="14" presetID="22" presetClass="entr" presetSubtype="8" fill="hold" nodeType="withEffect">
                                  <p:stCondLst>
                                    <p:cond delay="340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0" grpId="0"/>
      <p:bldP spid="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19" name="Group 18"/>
          <p:cNvGrpSpPr/>
          <p:nvPr/>
        </p:nvGrpSpPr>
        <p:grpSpPr>
          <a:xfrm>
            <a:off x="905550" y="4959692"/>
            <a:ext cx="8257500" cy="1110909"/>
            <a:chOff x="835892" y="3719768"/>
            <a:chExt cx="7622308" cy="833182"/>
          </a:xfrm>
        </p:grpSpPr>
        <p:sp>
          <p:nvSpPr>
            <p:cNvPr id="22" name="Content Placeholder 2"/>
            <p:cNvSpPr txBox="1">
              <a:spLocks/>
            </p:cNvSpPr>
            <p:nvPr/>
          </p:nvSpPr>
          <p:spPr>
            <a:xfrm>
              <a:off x="1402009"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2976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7735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2" y="3800063"/>
              <a:ext cx="512064"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53546" y="3854449"/>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7" y="3790465"/>
              <a:ext cx="512064"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803551" y="3844851"/>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3" y="3798296"/>
              <a:ext cx="512064" cy="384602"/>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98718" y="3852682"/>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825500" y="1295401"/>
          <a:ext cx="8007350" cy="3623733"/>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Bar Chart</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728214" y="1007137"/>
            <a:ext cx="2377440" cy="22860"/>
          </a:xfrm>
          <a:prstGeom prst="rect">
            <a:avLst/>
          </a:prstGeom>
        </p:spPr>
      </p:pic>
      <p:sp>
        <p:nvSpPr>
          <p:cNvPr id="3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2" name="Group 31"/>
          <p:cNvGrpSpPr/>
          <p:nvPr/>
        </p:nvGrpSpPr>
        <p:grpSpPr>
          <a:xfrm>
            <a:off x="8776029" y="797625"/>
            <a:ext cx="594360" cy="548640"/>
            <a:chOff x="6996506" y="1066800"/>
            <a:chExt cx="548640" cy="548640"/>
          </a:xfrm>
        </p:grpSpPr>
        <p:sp>
          <p:nvSpPr>
            <p:cNvPr id="3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41</a:t>
              </a:r>
              <a:endParaRPr lang="en-US" sz="1600" dirty="0">
                <a:solidFill>
                  <a:schemeClr val="tx1">
                    <a:lumMod val="50000"/>
                    <a:lumOff val="50000"/>
                  </a:schemeClr>
                </a:solidFill>
              </a:endParaRPr>
            </a:p>
          </p:txBody>
        </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10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2000"/>
                                        <p:tgtEl>
                                          <p:spTgt spid="31"/>
                                        </p:tgtEl>
                                      </p:cBhvr>
                                    </p:animEffect>
                                  </p:childTnLst>
                                </p:cTn>
                              </p:par>
                              <p:par>
                                <p:cTn id="14" presetID="22" presetClass="entr" presetSubtype="8" fill="hold" nodeType="withEffect">
                                  <p:stCondLst>
                                    <p:cond delay="32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grpSp>
        <p:nvGrpSpPr>
          <p:cNvPr id="19" name="Group 18"/>
          <p:cNvGrpSpPr/>
          <p:nvPr/>
        </p:nvGrpSpPr>
        <p:grpSpPr>
          <a:xfrm>
            <a:off x="905550" y="4959692"/>
            <a:ext cx="8092400" cy="1110909"/>
            <a:chOff x="835892" y="3719768"/>
            <a:chExt cx="7469908"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solidFill>
                </a:rPr>
                <a:t>Distribution Code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2" y="3800063"/>
              <a:ext cx="512064"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57598" y="3854449"/>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7" y="3790465"/>
              <a:ext cx="512064"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807604" y="3844851"/>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3" y="3798296"/>
              <a:ext cx="512064" cy="384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302769" y="3852682"/>
              <a:ext cx="254804" cy="276999"/>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825500" y="1295401"/>
          <a:ext cx="8007350" cy="3623733"/>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639306" y="440069"/>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accent1">
                    <a:lumMod val="50000"/>
                  </a:schemeClr>
                </a:solidFill>
                <a:ea typeface="+mj-ea"/>
                <a:cs typeface="+mj-cs"/>
              </a:rPr>
              <a:t>Line Chart</a:t>
            </a:r>
            <a:endParaRPr kumimoji="0" lang="en-US" sz="2800" i="0" u="none" strike="noStrike" kern="1200" cap="none" spc="0" normalizeH="0" baseline="0" noProof="0" dirty="0">
              <a:ln>
                <a:noFill/>
              </a:ln>
              <a:solidFill>
                <a:schemeClr val="accent1">
                  <a:lumMod val="50000"/>
                </a:schemeClr>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728214" y="964605"/>
            <a:ext cx="2377440" cy="22860"/>
          </a:xfrm>
          <a:prstGeom prst="rect">
            <a:avLst/>
          </a:prstGeom>
        </p:spPr>
      </p:pic>
      <p:sp>
        <p:nvSpPr>
          <p:cNvPr id="35" name="Subtitle 2"/>
          <p:cNvSpPr>
            <a:spLocks noGrp="1"/>
          </p:cNvSpPr>
          <p:nvPr>
            <p:ph type="subTitle" idx="1"/>
          </p:nvPr>
        </p:nvSpPr>
        <p:spPr>
          <a:xfrm>
            <a:off x="604749" y="970960"/>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32" name="Group 31"/>
          <p:cNvGrpSpPr/>
          <p:nvPr/>
        </p:nvGrpSpPr>
        <p:grpSpPr>
          <a:xfrm>
            <a:off x="8776029" y="797625"/>
            <a:ext cx="594360" cy="548640"/>
            <a:chOff x="6996506" y="1066800"/>
            <a:chExt cx="548640" cy="548640"/>
          </a:xfrm>
        </p:grpSpPr>
        <p:sp>
          <p:nvSpPr>
            <p:cNvPr id="3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3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42</a:t>
              </a:r>
              <a:endParaRPr lang="en-US" sz="1600" dirty="0">
                <a:solidFill>
                  <a:schemeClr val="tx1">
                    <a:lumMod val="50000"/>
                    <a:lumOff val="50000"/>
                  </a:schemeClr>
                </a:solidFill>
              </a:endParaRPr>
            </a:p>
          </p:txBody>
        </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2000"/>
                                        <p:tgtEl>
                                          <p:spTgt spid="31"/>
                                        </p:tgtEl>
                                      </p:cBhvr>
                                    </p:animEffect>
                                  </p:childTnLst>
                                </p:cTn>
                              </p:par>
                              <p:par>
                                <p:cTn id="14" presetID="22" presetClass="entr" presetSubtype="8" fill="hold" nodeType="withEffect">
                                  <p:stCondLst>
                                    <p:cond delay="36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cxnSp>
        <p:nvCxnSpPr>
          <p:cNvPr id="32" name="Straight Connector 31"/>
          <p:cNvCxnSpPr/>
          <p:nvPr/>
        </p:nvCxnSpPr>
        <p:spPr>
          <a:xfrm rot="5400000">
            <a:off x="3137760" y="3582899"/>
            <a:ext cx="3962400" cy="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5598047" y="1846528"/>
            <a:ext cx="3895203" cy="3487472"/>
            <a:chOff x="4817298" y="1251546"/>
            <a:chExt cx="3595572" cy="2615604"/>
          </a:xfrm>
        </p:grpSpPr>
        <p:sp>
          <p:nvSpPr>
            <p:cNvPr id="35" name="Oval 34"/>
            <p:cNvSpPr/>
            <p:nvPr/>
          </p:nvSpPr>
          <p:spPr>
            <a:xfrm>
              <a:off x="4839795" y="1340146"/>
              <a:ext cx="512064" cy="38460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4817298" y="2045381"/>
              <a:ext cx="512064"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4820836" y="2741814"/>
              <a:ext cx="512064" cy="3846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4817298" y="3397548"/>
              <a:ext cx="512064" cy="384602"/>
            </a:xfrm>
            <a:prstGeom prst="ellipse">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900294" y="1385118"/>
              <a:ext cx="368740"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 name="Rectangle 39"/>
            <p:cNvSpPr/>
            <p:nvPr/>
          </p:nvSpPr>
          <p:spPr>
            <a:xfrm>
              <a:off x="4860560" y="2090415"/>
              <a:ext cx="383537"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1" name="Rectangle 40"/>
            <p:cNvSpPr/>
            <p:nvPr/>
          </p:nvSpPr>
          <p:spPr>
            <a:xfrm>
              <a:off x="4866626" y="2779019"/>
              <a:ext cx="383537"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2" name="Rectangle 41"/>
            <p:cNvSpPr/>
            <p:nvPr/>
          </p:nvSpPr>
          <p:spPr>
            <a:xfrm>
              <a:off x="4860560" y="3442518"/>
              <a:ext cx="383537"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3" name="Content Placeholder 2"/>
            <p:cNvSpPr txBox="1">
              <a:spLocks/>
            </p:cNvSpPr>
            <p:nvPr/>
          </p:nvSpPr>
          <p:spPr>
            <a:xfrm>
              <a:off x="5285132" y="1251546"/>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4" name="Content Placeholder 2"/>
            <p:cNvSpPr txBox="1">
              <a:spLocks/>
            </p:cNvSpPr>
            <p:nvPr/>
          </p:nvSpPr>
          <p:spPr>
            <a:xfrm>
              <a:off x="5286901" y="19497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5" name="Content Placeholder 2"/>
            <p:cNvSpPr txBox="1">
              <a:spLocks/>
            </p:cNvSpPr>
            <p:nvPr/>
          </p:nvSpPr>
          <p:spPr>
            <a:xfrm>
              <a:off x="5286901" y="265858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 name="Content Placeholder 2"/>
            <p:cNvSpPr txBox="1">
              <a:spLocks/>
            </p:cNvSpPr>
            <p:nvPr/>
          </p:nvSpPr>
          <p:spPr>
            <a:xfrm>
              <a:off x="5288670" y="3301851"/>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7030A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47" name="Content Placeholder 2"/>
          <p:cNvSpPr txBox="1">
            <a:spLocks/>
          </p:cNvSpPr>
          <p:nvPr/>
        </p:nvSpPr>
        <p:spPr>
          <a:xfrm>
            <a:off x="908050" y="5765802"/>
            <a:ext cx="84201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92D050"/>
                </a:solidFill>
              </a:rPr>
              <a:t>Mauris ullamcorper</a:t>
            </a:r>
            <a:r>
              <a:rPr lang="en-US" sz="1100" dirty="0" smtClean="0"/>
              <a:t> justo tristique dui posuere tincidunt. In nec lacus laoreet orci varius imperdiet sit amet in augue. </a:t>
            </a:r>
            <a:endParaRPr lang="en-US" sz="1100" dirty="0"/>
          </a:p>
        </p:txBody>
      </p:sp>
      <p:sp>
        <p:nvSpPr>
          <p:cNvPr id="6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Variation Chart</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67" name="Picture 66"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68"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257" name="Group 256"/>
          <p:cNvGrpSpPr/>
          <p:nvPr/>
        </p:nvGrpSpPr>
        <p:grpSpPr>
          <a:xfrm>
            <a:off x="825500" y="1701800"/>
            <a:ext cx="3268980" cy="3048000"/>
            <a:chOff x="762000" y="1276350"/>
            <a:chExt cx="2269864" cy="2286000"/>
          </a:xfrm>
        </p:grpSpPr>
        <p:sp>
          <p:nvSpPr>
            <p:cNvPr id="146" name="Freeform 287"/>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88"/>
            <p:cNvSpPr>
              <a:spLocks/>
            </p:cNvSpPr>
            <p:nvPr/>
          </p:nvSpPr>
          <p:spPr bwMode="auto">
            <a:xfrm>
              <a:off x="1529379" y="1305287"/>
              <a:ext cx="179294" cy="202557"/>
            </a:xfrm>
            <a:custGeom>
              <a:avLst/>
              <a:gdLst/>
              <a:ahLst/>
              <a:cxnLst>
                <a:cxn ang="0">
                  <a:pos x="50" y="47"/>
                </a:cxn>
                <a:cxn ang="0">
                  <a:pos x="12" y="56"/>
                </a:cxn>
                <a:cxn ang="0">
                  <a:pos x="0" y="9"/>
                </a:cxn>
                <a:cxn ang="0">
                  <a:pos x="39" y="0"/>
                </a:cxn>
                <a:cxn ang="0">
                  <a:pos x="50" y="47"/>
                </a:cxn>
              </a:cxnLst>
              <a:rect l="0" t="0" r="r" b="b"/>
              <a:pathLst>
                <a:path w="50" h="56">
                  <a:moveTo>
                    <a:pt x="50" y="47"/>
                  </a:moveTo>
                  <a:lnTo>
                    <a:pt x="12" y="56"/>
                  </a:lnTo>
                  <a:lnTo>
                    <a:pt x="0" y="9"/>
                  </a:lnTo>
                  <a:lnTo>
                    <a:pt x="39" y="0"/>
                  </a:lnTo>
                  <a:lnTo>
                    <a:pt x="50" y="47"/>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09"/>
            <p:cNvSpPr>
              <a:spLocks/>
            </p:cNvSpPr>
            <p:nvPr/>
          </p:nvSpPr>
          <p:spPr bwMode="auto">
            <a:xfrm>
              <a:off x="2063675" y="1301670"/>
              <a:ext cx="186466" cy="206174"/>
            </a:xfrm>
            <a:custGeom>
              <a:avLst/>
              <a:gdLst/>
              <a:ahLst/>
              <a:cxnLst>
                <a:cxn ang="0">
                  <a:pos x="39" y="57"/>
                </a:cxn>
                <a:cxn ang="0">
                  <a:pos x="0" y="46"/>
                </a:cxn>
                <a:cxn ang="0">
                  <a:pos x="14" y="0"/>
                </a:cxn>
                <a:cxn ang="0">
                  <a:pos x="52" y="10"/>
                </a:cxn>
                <a:cxn ang="0">
                  <a:pos x="39" y="57"/>
                </a:cxn>
              </a:cxnLst>
              <a:rect l="0" t="0" r="r" b="b"/>
              <a:pathLst>
                <a:path w="52" h="57">
                  <a:moveTo>
                    <a:pt x="39" y="57"/>
                  </a:moveTo>
                  <a:lnTo>
                    <a:pt x="0" y="46"/>
                  </a:lnTo>
                  <a:lnTo>
                    <a:pt x="14" y="0"/>
                  </a:lnTo>
                  <a:lnTo>
                    <a:pt x="52" y="10"/>
                  </a:lnTo>
                  <a:lnTo>
                    <a:pt x="39" y="57"/>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10"/>
            <p:cNvSpPr>
              <a:spLocks/>
            </p:cNvSpPr>
            <p:nvPr/>
          </p:nvSpPr>
          <p:spPr bwMode="auto">
            <a:xfrm>
              <a:off x="1898725" y="1276350"/>
              <a:ext cx="161365" cy="191706"/>
            </a:xfrm>
            <a:custGeom>
              <a:avLst/>
              <a:gdLst/>
              <a:ahLst/>
              <a:cxnLst>
                <a:cxn ang="0">
                  <a:pos x="39" y="53"/>
                </a:cxn>
                <a:cxn ang="0">
                  <a:pos x="0" y="50"/>
                </a:cxn>
                <a:cxn ang="0">
                  <a:pos x="6" y="0"/>
                </a:cxn>
                <a:cxn ang="0">
                  <a:pos x="45" y="4"/>
                </a:cxn>
                <a:cxn ang="0">
                  <a:pos x="39" y="53"/>
                </a:cxn>
              </a:cxnLst>
              <a:rect l="0" t="0" r="r" b="b"/>
              <a:pathLst>
                <a:path w="45" h="53">
                  <a:moveTo>
                    <a:pt x="39" y="53"/>
                  </a:moveTo>
                  <a:lnTo>
                    <a:pt x="0" y="50"/>
                  </a:lnTo>
                  <a:lnTo>
                    <a:pt x="6" y="0"/>
                  </a:lnTo>
                  <a:lnTo>
                    <a:pt x="45" y="4"/>
                  </a:lnTo>
                  <a:lnTo>
                    <a:pt x="39" y="53"/>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11"/>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3" name="Group 252"/>
            <p:cNvGrpSpPr/>
            <p:nvPr/>
          </p:nvGrpSpPr>
          <p:grpSpPr>
            <a:xfrm>
              <a:off x="762000" y="1352309"/>
              <a:ext cx="2269864" cy="2210041"/>
              <a:chOff x="762000" y="1352309"/>
              <a:chExt cx="2269864" cy="2210041"/>
            </a:xfrm>
          </p:grpSpPr>
          <p:sp>
            <p:nvSpPr>
              <p:cNvPr id="142" name="Freeform 283"/>
              <p:cNvSpPr>
                <a:spLocks/>
              </p:cNvSpPr>
              <p:nvPr/>
            </p:nvSpPr>
            <p:spPr bwMode="auto">
              <a:xfrm>
                <a:off x="1357256" y="3265749"/>
                <a:ext cx="204395" cy="220642"/>
              </a:xfrm>
              <a:custGeom>
                <a:avLst/>
                <a:gdLst/>
                <a:ahLst/>
                <a:cxnLst>
                  <a:cxn ang="0">
                    <a:pos x="21" y="0"/>
                  </a:cxn>
                  <a:cxn ang="0">
                    <a:pos x="57" y="17"/>
                  </a:cxn>
                  <a:cxn ang="0">
                    <a:pos x="36" y="61"/>
                  </a:cxn>
                  <a:cxn ang="0">
                    <a:pos x="0" y="44"/>
                  </a:cxn>
                  <a:cxn ang="0">
                    <a:pos x="21" y="0"/>
                  </a:cxn>
                </a:cxnLst>
                <a:rect l="0" t="0" r="r" b="b"/>
                <a:pathLst>
                  <a:path w="57" h="61">
                    <a:moveTo>
                      <a:pt x="21" y="0"/>
                    </a:moveTo>
                    <a:lnTo>
                      <a:pt x="57" y="17"/>
                    </a:lnTo>
                    <a:lnTo>
                      <a:pt x="36" y="61"/>
                    </a:lnTo>
                    <a:lnTo>
                      <a:pt x="0" y="44"/>
                    </a:lnTo>
                    <a:lnTo>
                      <a:pt x="21"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84"/>
              <p:cNvSpPr>
                <a:spLocks/>
              </p:cNvSpPr>
              <p:nvPr/>
            </p:nvSpPr>
            <p:spPr bwMode="auto">
              <a:xfrm>
                <a:off x="1540136" y="3330856"/>
                <a:ext cx="186466" cy="213408"/>
              </a:xfrm>
              <a:custGeom>
                <a:avLst/>
                <a:gdLst/>
                <a:ahLst/>
                <a:cxnLst>
                  <a:cxn ang="0">
                    <a:pos x="13" y="0"/>
                  </a:cxn>
                  <a:cxn ang="0">
                    <a:pos x="52" y="11"/>
                  </a:cxn>
                  <a:cxn ang="0">
                    <a:pos x="38" y="59"/>
                  </a:cxn>
                  <a:cxn ang="0">
                    <a:pos x="0" y="47"/>
                  </a:cxn>
                  <a:cxn ang="0">
                    <a:pos x="13" y="0"/>
                  </a:cxn>
                </a:cxnLst>
                <a:rect l="0" t="0" r="r" b="b"/>
                <a:pathLst>
                  <a:path w="52" h="59">
                    <a:moveTo>
                      <a:pt x="13" y="0"/>
                    </a:moveTo>
                    <a:lnTo>
                      <a:pt x="52" y="11"/>
                    </a:lnTo>
                    <a:lnTo>
                      <a:pt x="38" y="59"/>
                    </a:lnTo>
                    <a:lnTo>
                      <a:pt x="0" y="47"/>
                    </a:lnTo>
                    <a:lnTo>
                      <a:pt x="13"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85"/>
              <p:cNvSpPr>
                <a:spLocks/>
              </p:cNvSpPr>
              <p:nvPr/>
            </p:nvSpPr>
            <p:spPr bwMode="auto">
              <a:xfrm>
                <a:off x="1733774" y="3370644"/>
                <a:ext cx="157779" cy="191706"/>
              </a:xfrm>
              <a:custGeom>
                <a:avLst/>
                <a:gdLst/>
                <a:ahLst/>
                <a:cxnLst>
                  <a:cxn ang="0">
                    <a:pos x="4" y="0"/>
                  </a:cxn>
                  <a:cxn ang="0">
                    <a:pos x="44" y="5"/>
                  </a:cxn>
                  <a:cxn ang="0">
                    <a:pos x="39" y="53"/>
                  </a:cxn>
                  <a:cxn ang="0">
                    <a:pos x="0" y="49"/>
                  </a:cxn>
                  <a:cxn ang="0">
                    <a:pos x="4" y="0"/>
                  </a:cxn>
                </a:cxnLst>
                <a:rect l="0" t="0" r="r" b="b"/>
                <a:pathLst>
                  <a:path w="44" h="53">
                    <a:moveTo>
                      <a:pt x="4" y="0"/>
                    </a:moveTo>
                    <a:lnTo>
                      <a:pt x="44" y="5"/>
                    </a:lnTo>
                    <a:lnTo>
                      <a:pt x="39" y="53"/>
                    </a:lnTo>
                    <a:lnTo>
                      <a:pt x="0" y="49"/>
                    </a:lnTo>
                    <a:lnTo>
                      <a:pt x="4"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86"/>
              <p:cNvSpPr>
                <a:spLocks/>
              </p:cNvSpPr>
              <p:nvPr/>
            </p:nvSpPr>
            <p:spPr bwMode="auto">
              <a:xfrm>
                <a:off x="1913068" y="3370644"/>
                <a:ext cx="154193" cy="188089"/>
              </a:xfrm>
              <a:custGeom>
                <a:avLst/>
                <a:gdLst/>
                <a:ahLst/>
                <a:cxnLst>
                  <a:cxn ang="0">
                    <a:pos x="0" y="4"/>
                  </a:cxn>
                  <a:cxn ang="0">
                    <a:pos x="40" y="0"/>
                  </a:cxn>
                  <a:cxn ang="0">
                    <a:pos x="43" y="50"/>
                  </a:cxn>
                  <a:cxn ang="0">
                    <a:pos x="4" y="52"/>
                  </a:cxn>
                  <a:cxn ang="0">
                    <a:pos x="0" y="4"/>
                  </a:cxn>
                </a:cxnLst>
                <a:rect l="0" t="0" r="r" b="b"/>
                <a:pathLst>
                  <a:path w="43" h="52">
                    <a:moveTo>
                      <a:pt x="0" y="4"/>
                    </a:moveTo>
                    <a:lnTo>
                      <a:pt x="40" y="0"/>
                    </a:lnTo>
                    <a:lnTo>
                      <a:pt x="43" y="50"/>
                    </a:lnTo>
                    <a:lnTo>
                      <a:pt x="4" y="52"/>
                    </a:lnTo>
                    <a:lnTo>
                      <a:pt x="0" y="4"/>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89"/>
              <p:cNvSpPr>
                <a:spLocks/>
              </p:cNvSpPr>
              <p:nvPr/>
            </p:nvSpPr>
            <p:spPr bwMode="auto">
              <a:xfrm>
                <a:off x="1350085" y="1363160"/>
                <a:ext cx="200809" cy="217025"/>
              </a:xfrm>
              <a:custGeom>
                <a:avLst/>
                <a:gdLst/>
                <a:ahLst/>
                <a:cxnLst>
                  <a:cxn ang="0">
                    <a:pos x="56" y="45"/>
                  </a:cxn>
                  <a:cxn ang="0">
                    <a:pos x="19" y="60"/>
                  </a:cxn>
                  <a:cxn ang="0">
                    <a:pos x="0" y="15"/>
                  </a:cxn>
                  <a:cxn ang="0">
                    <a:pos x="36" y="0"/>
                  </a:cxn>
                  <a:cxn ang="0">
                    <a:pos x="56" y="45"/>
                  </a:cxn>
                </a:cxnLst>
                <a:rect l="0" t="0" r="r" b="b"/>
                <a:pathLst>
                  <a:path w="56" h="60">
                    <a:moveTo>
                      <a:pt x="56" y="45"/>
                    </a:moveTo>
                    <a:lnTo>
                      <a:pt x="19" y="60"/>
                    </a:lnTo>
                    <a:lnTo>
                      <a:pt x="0" y="15"/>
                    </a:lnTo>
                    <a:lnTo>
                      <a:pt x="36" y="0"/>
                    </a:lnTo>
                    <a:lnTo>
                      <a:pt x="56" y="45"/>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290"/>
              <p:cNvSpPr>
                <a:spLocks/>
              </p:cNvSpPr>
              <p:nvPr/>
            </p:nvSpPr>
            <p:spPr bwMode="auto">
              <a:xfrm>
                <a:off x="1181548" y="1449970"/>
                <a:ext cx="218739" cy="224259"/>
              </a:xfrm>
              <a:custGeom>
                <a:avLst/>
                <a:gdLst/>
                <a:ahLst/>
                <a:cxnLst>
                  <a:cxn ang="0">
                    <a:pos x="61" y="41"/>
                  </a:cxn>
                  <a:cxn ang="0">
                    <a:pos x="29" y="62"/>
                  </a:cxn>
                  <a:cxn ang="0">
                    <a:pos x="0" y="22"/>
                  </a:cxn>
                  <a:cxn ang="0">
                    <a:pos x="34" y="0"/>
                  </a:cxn>
                  <a:cxn ang="0">
                    <a:pos x="61" y="41"/>
                  </a:cxn>
                </a:cxnLst>
                <a:rect l="0" t="0" r="r" b="b"/>
                <a:pathLst>
                  <a:path w="61" h="62">
                    <a:moveTo>
                      <a:pt x="61" y="41"/>
                    </a:moveTo>
                    <a:lnTo>
                      <a:pt x="29" y="62"/>
                    </a:lnTo>
                    <a:lnTo>
                      <a:pt x="0" y="22"/>
                    </a:lnTo>
                    <a:lnTo>
                      <a:pt x="34" y="0"/>
                    </a:lnTo>
                    <a:lnTo>
                      <a:pt x="61" y="41"/>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91"/>
              <p:cNvSpPr>
                <a:spLocks/>
              </p:cNvSpPr>
              <p:nvPr/>
            </p:nvSpPr>
            <p:spPr bwMode="auto">
              <a:xfrm>
                <a:off x="1041699" y="1569334"/>
                <a:ext cx="225911" cy="224259"/>
              </a:xfrm>
              <a:custGeom>
                <a:avLst/>
                <a:gdLst/>
                <a:ahLst/>
                <a:cxnLst>
                  <a:cxn ang="0">
                    <a:pos x="63" y="35"/>
                  </a:cxn>
                  <a:cxn ang="0">
                    <a:pos x="34" y="62"/>
                  </a:cxn>
                  <a:cxn ang="0">
                    <a:pos x="0" y="27"/>
                  </a:cxn>
                  <a:cxn ang="0">
                    <a:pos x="28" y="0"/>
                  </a:cxn>
                  <a:cxn ang="0">
                    <a:pos x="63" y="35"/>
                  </a:cxn>
                </a:cxnLst>
                <a:rect l="0" t="0" r="r" b="b"/>
                <a:pathLst>
                  <a:path w="63" h="62">
                    <a:moveTo>
                      <a:pt x="63" y="35"/>
                    </a:moveTo>
                    <a:lnTo>
                      <a:pt x="34" y="62"/>
                    </a:lnTo>
                    <a:lnTo>
                      <a:pt x="0" y="27"/>
                    </a:lnTo>
                    <a:lnTo>
                      <a:pt x="28" y="0"/>
                    </a:lnTo>
                    <a:lnTo>
                      <a:pt x="63" y="35"/>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92"/>
              <p:cNvSpPr>
                <a:spLocks/>
              </p:cNvSpPr>
              <p:nvPr/>
            </p:nvSpPr>
            <p:spPr bwMode="auto">
              <a:xfrm>
                <a:off x="923365" y="1714018"/>
                <a:ext cx="225911" cy="217025"/>
              </a:xfrm>
              <a:custGeom>
                <a:avLst/>
                <a:gdLst/>
                <a:ahLst/>
                <a:cxnLst>
                  <a:cxn ang="0">
                    <a:pos x="63" y="29"/>
                  </a:cxn>
                  <a:cxn ang="0">
                    <a:pos x="40" y="60"/>
                  </a:cxn>
                  <a:cxn ang="0">
                    <a:pos x="0" y="32"/>
                  </a:cxn>
                  <a:cxn ang="0">
                    <a:pos x="24" y="0"/>
                  </a:cxn>
                  <a:cxn ang="0">
                    <a:pos x="63" y="29"/>
                  </a:cxn>
                </a:cxnLst>
                <a:rect l="0" t="0" r="r" b="b"/>
                <a:pathLst>
                  <a:path w="63" h="60">
                    <a:moveTo>
                      <a:pt x="63" y="29"/>
                    </a:moveTo>
                    <a:lnTo>
                      <a:pt x="40" y="60"/>
                    </a:lnTo>
                    <a:lnTo>
                      <a:pt x="0" y="32"/>
                    </a:lnTo>
                    <a:lnTo>
                      <a:pt x="24" y="0"/>
                    </a:lnTo>
                    <a:lnTo>
                      <a:pt x="63" y="29"/>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93"/>
              <p:cNvSpPr>
                <a:spLocks/>
              </p:cNvSpPr>
              <p:nvPr/>
            </p:nvSpPr>
            <p:spPr bwMode="auto">
              <a:xfrm>
                <a:off x="840889" y="1880404"/>
                <a:ext cx="218739" cy="206174"/>
              </a:xfrm>
              <a:custGeom>
                <a:avLst/>
                <a:gdLst/>
                <a:ahLst/>
                <a:cxnLst>
                  <a:cxn ang="0">
                    <a:pos x="61" y="21"/>
                  </a:cxn>
                  <a:cxn ang="0">
                    <a:pos x="44" y="57"/>
                  </a:cxn>
                  <a:cxn ang="0">
                    <a:pos x="0" y="36"/>
                  </a:cxn>
                  <a:cxn ang="0">
                    <a:pos x="17" y="0"/>
                  </a:cxn>
                  <a:cxn ang="0">
                    <a:pos x="61" y="21"/>
                  </a:cxn>
                </a:cxnLst>
                <a:rect l="0" t="0" r="r" b="b"/>
                <a:pathLst>
                  <a:path w="61" h="57">
                    <a:moveTo>
                      <a:pt x="61" y="21"/>
                    </a:moveTo>
                    <a:lnTo>
                      <a:pt x="44" y="57"/>
                    </a:lnTo>
                    <a:lnTo>
                      <a:pt x="0" y="36"/>
                    </a:lnTo>
                    <a:lnTo>
                      <a:pt x="17" y="0"/>
                    </a:lnTo>
                    <a:lnTo>
                      <a:pt x="61" y="21"/>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94"/>
              <p:cNvSpPr>
                <a:spLocks/>
              </p:cNvSpPr>
              <p:nvPr/>
            </p:nvSpPr>
            <p:spPr bwMode="auto">
              <a:xfrm>
                <a:off x="783515" y="2061258"/>
                <a:ext cx="207981" cy="188089"/>
              </a:xfrm>
              <a:custGeom>
                <a:avLst/>
                <a:gdLst/>
                <a:ahLst/>
                <a:cxnLst>
                  <a:cxn ang="0">
                    <a:pos x="58" y="14"/>
                  </a:cxn>
                  <a:cxn ang="0">
                    <a:pos x="47" y="52"/>
                  </a:cxn>
                  <a:cxn ang="0">
                    <a:pos x="0" y="38"/>
                  </a:cxn>
                  <a:cxn ang="0">
                    <a:pos x="11" y="0"/>
                  </a:cxn>
                  <a:cxn ang="0">
                    <a:pos x="58" y="14"/>
                  </a:cxn>
                </a:cxnLst>
                <a:rect l="0" t="0" r="r" b="b"/>
                <a:pathLst>
                  <a:path w="58" h="52">
                    <a:moveTo>
                      <a:pt x="58" y="14"/>
                    </a:moveTo>
                    <a:lnTo>
                      <a:pt x="47" y="52"/>
                    </a:lnTo>
                    <a:lnTo>
                      <a:pt x="0" y="38"/>
                    </a:lnTo>
                    <a:lnTo>
                      <a:pt x="11" y="0"/>
                    </a:lnTo>
                    <a:lnTo>
                      <a:pt x="58" y="14"/>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95"/>
              <p:cNvSpPr>
                <a:spLocks/>
              </p:cNvSpPr>
              <p:nvPr/>
            </p:nvSpPr>
            <p:spPr bwMode="auto">
              <a:xfrm>
                <a:off x="762000" y="2252964"/>
                <a:ext cx="190052" cy="166386"/>
              </a:xfrm>
              <a:custGeom>
                <a:avLst/>
                <a:gdLst/>
                <a:ahLst/>
                <a:cxnLst>
                  <a:cxn ang="0">
                    <a:pos x="53" y="6"/>
                  </a:cxn>
                  <a:cxn ang="0">
                    <a:pos x="49" y="46"/>
                  </a:cxn>
                  <a:cxn ang="0">
                    <a:pos x="0" y="40"/>
                  </a:cxn>
                  <a:cxn ang="0">
                    <a:pos x="5" y="0"/>
                  </a:cxn>
                  <a:cxn ang="0">
                    <a:pos x="53" y="6"/>
                  </a:cxn>
                </a:cxnLst>
                <a:rect l="0" t="0" r="r" b="b"/>
                <a:pathLst>
                  <a:path w="53" h="46">
                    <a:moveTo>
                      <a:pt x="53" y="6"/>
                    </a:moveTo>
                    <a:lnTo>
                      <a:pt x="49" y="46"/>
                    </a:lnTo>
                    <a:lnTo>
                      <a:pt x="0" y="40"/>
                    </a:lnTo>
                    <a:lnTo>
                      <a:pt x="5" y="0"/>
                    </a:lnTo>
                    <a:lnTo>
                      <a:pt x="53" y="6"/>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96"/>
              <p:cNvSpPr>
                <a:spLocks/>
              </p:cNvSpPr>
              <p:nvPr/>
            </p:nvSpPr>
            <p:spPr bwMode="auto">
              <a:xfrm>
                <a:off x="765586" y="2441053"/>
                <a:ext cx="182880" cy="155535"/>
              </a:xfrm>
              <a:custGeom>
                <a:avLst/>
                <a:gdLst/>
                <a:ahLst/>
                <a:cxnLst>
                  <a:cxn ang="0">
                    <a:pos x="49" y="0"/>
                  </a:cxn>
                  <a:cxn ang="0">
                    <a:pos x="51" y="40"/>
                  </a:cxn>
                  <a:cxn ang="0">
                    <a:pos x="3" y="43"/>
                  </a:cxn>
                  <a:cxn ang="0">
                    <a:pos x="0" y="4"/>
                  </a:cxn>
                  <a:cxn ang="0">
                    <a:pos x="49" y="0"/>
                  </a:cxn>
                </a:cxnLst>
                <a:rect l="0" t="0" r="r" b="b"/>
                <a:pathLst>
                  <a:path w="51" h="43">
                    <a:moveTo>
                      <a:pt x="49" y="0"/>
                    </a:moveTo>
                    <a:lnTo>
                      <a:pt x="51" y="40"/>
                    </a:lnTo>
                    <a:lnTo>
                      <a:pt x="3" y="43"/>
                    </a:lnTo>
                    <a:lnTo>
                      <a:pt x="0" y="4"/>
                    </a:lnTo>
                    <a:lnTo>
                      <a:pt x="49"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97"/>
              <p:cNvSpPr>
                <a:spLocks/>
              </p:cNvSpPr>
              <p:nvPr/>
            </p:nvSpPr>
            <p:spPr bwMode="auto">
              <a:xfrm>
                <a:off x="787101" y="2611056"/>
                <a:ext cx="204395" cy="177237"/>
              </a:xfrm>
              <a:custGeom>
                <a:avLst/>
                <a:gdLst/>
                <a:ahLst/>
                <a:cxnLst>
                  <a:cxn ang="0">
                    <a:pos x="48" y="0"/>
                  </a:cxn>
                  <a:cxn ang="0">
                    <a:pos x="57" y="38"/>
                  </a:cxn>
                  <a:cxn ang="0">
                    <a:pos x="10" y="49"/>
                  </a:cxn>
                  <a:cxn ang="0">
                    <a:pos x="0" y="11"/>
                  </a:cxn>
                  <a:cxn ang="0">
                    <a:pos x="48" y="0"/>
                  </a:cxn>
                </a:cxnLst>
                <a:rect l="0" t="0" r="r" b="b"/>
                <a:pathLst>
                  <a:path w="57" h="49">
                    <a:moveTo>
                      <a:pt x="48" y="0"/>
                    </a:moveTo>
                    <a:lnTo>
                      <a:pt x="57" y="38"/>
                    </a:lnTo>
                    <a:lnTo>
                      <a:pt x="10" y="49"/>
                    </a:lnTo>
                    <a:lnTo>
                      <a:pt x="0" y="11"/>
                    </a:lnTo>
                    <a:lnTo>
                      <a:pt x="48"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98"/>
              <p:cNvSpPr>
                <a:spLocks/>
              </p:cNvSpPr>
              <p:nvPr/>
            </p:nvSpPr>
            <p:spPr bwMode="auto">
              <a:xfrm>
                <a:off x="844475" y="2770208"/>
                <a:ext cx="218739" cy="202557"/>
              </a:xfrm>
              <a:custGeom>
                <a:avLst/>
                <a:gdLst/>
                <a:ahLst/>
                <a:cxnLst>
                  <a:cxn ang="0">
                    <a:pos x="45" y="0"/>
                  </a:cxn>
                  <a:cxn ang="0">
                    <a:pos x="61" y="36"/>
                  </a:cxn>
                  <a:cxn ang="0">
                    <a:pos x="17" y="56"/>
                  </a:cxn>
                  <a:cxn ang="0">
                    <a:pos x="0" y="20"/>
                  </a:cxn>
                  <a:cxn ang="0">
                    <a:pos x="45" y="0"/>
                  </a:cxn>
                </a:cxnLst>
                <a:rect l="0" t="0" r="r" b="b"/>
                <a:pathLst>
                  <a:path w="61" h="56">
                    <a:moveTo>
                      <a:pt x="45" y="0"/>
                    </a:moveTo>
                    <a:lnTo>
                      <a:pt x="61" y="36"/>
                    </a:lnTo>
                    <a:lnTo>
                      <a:pt x="17" y="56"/>
                    </a:lnTo>
                    <a:lnTo>
                      <a:pt x="0" y="20"/>
                    </a:lnTo>
                    <a:lnTo>
                      <a:pt x="45"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99"/>
              <p:cNvSpPr>
                <a:spLocks/>
              </p:cNvSpPr>
              <p:nvPr/>
            </p:nvSpPr>
            <p:spPr bwMode="auto">
              <a:xfrm>
                <a:off x="934122" y="2918508"/>
                <a:ext cx="225911" cy="220642"/>
              </a:xfrm>
              <a:custGeom>
                <a:avLst/>
                <a:gdLst/>
                <a:ahLst/>
                <a:cxnLst>
                  <a:cxn ang="0">
                    <a:pos x="40" y="0"/>
                  </a:cxn>
                  <a:cxn ang="0">
                    <a:pos x="63" y="33"/>
                  </a:cxn>
                  <a:cxn ang="0">
                    <a:pos x="22" y="61"/>
                  </a:cxn>
                  <a:cxn ang="0">
                    <a:pos x="0" y="27"/>
                  </a:cxn>
                  <a:cxn ang="0">
                    <a:pos x="40" y="0"/>
                  </a:cxn>
                </a:cxnLst>
                <a:rect l="0" t="0" r="r" b="b"/>
                <a:pathLst>
                  <a:path w="63" h="61">
                    <a:moveTo>
                      <a:pt x="40" y="0"/>
                    </a:moveTo>
                    <a:lnTo>
                      <a:pt x="63" y="33"/>
                    </a:lnTo>
                    <a:lnTo>
                      <a:pt x="22" y="61"/>
                    </a:lnTo>
                    <a:lnTo>
                      <a:pt x="0" y="27"/>
                    </a:lnTo>
                    <a:lnTo>
                      <a:pt x="40"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00"/>
              <p:cNvSpPr>
                <a:spLocks/>
              </p:cNvSpPr>
              <p:nvPr/>
            </p:nvSpPr>
            <p:spPr bwMode="auto">
              <a:xfrm>
                <a:off x="1048871" y="3052341"/>
                <a:ext cx="225911" cy="231494"/>
              </a:xfrm>
              <a:custGeom>
                <a:avLst/>
                <a:gdLst/>
                <a:ahLst/>
                <a:cxnLst>
                  <a:cxn ang="0">
                    <a:pos x="36" y="0"/>
                  </a:cxn>
                  <a:cxn ang="0">
                    <a:pos x="63" y="30"/>
                  </a:cxn>
                  <a:cxn ang="0">
                    <a:pos x="28" y="64"/>
                  </a:cxn>
                  <a:cxn ang="0">
                    <a:pos x="0" y="34"/>
                  </a:cxn>
                  <a:cxn ang="0">
                    <a:pos x="36" y="0"/>
                  </a:cxn>
                </a:cxnLst>
                <a:rect l="0" t="0" r="r" b="b"/>
                <a:pathLst>
                  <a:path w="63" h="64">
                    <a:moveTo>
                      <a:pt x="36" y="0"/>
                    </a:moveTo>
                    <a:lnTo>
                      <a:pt x="63" y="30"/>
                    </a:lnTo>
                    <a:lnTo>
                      <a:pt x="28" y="64"/>
                    </a:lnTo>
                    <a:lnTo>
                      <a:pt x="0" y="34"/>
                    </a:lnTo>
                    <a:lnTo>
                      <a:pt x="36"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1"/>
              <p:cNvSpPr>
                <a:spLocks/>
              </p:cNvSpPr>
              <p:nvPr/>
            </p:nvSpPr>
            <p:spPr bwMode="auto">
              <a:xfrm>
                <a:off x="1195892" y="3171704"/>
                <a:ext cx="218739" cy="227877"/>
              </a:xfrm>
              <a:custGeom>
                <a:avLst/>
                <a:gdLst/>
                <a:ahLst/>
                <a:cxnLst>
                  <a:cxn ang="0">
                    <a:pos x="28" y="0"/>
                  </a:cxn>
                  <a:cxn ang="0">
                    <a:pos x="61" y="24"/>
                  </a:cxn>
                  <a:cxn ang="0">
                    <a:pos x="31" y="63"/>
                  </a:cxn>
                  <a:cxn ang="0">
                    <a:pos x="0" y="40"/>
                  </a:cxn>
                  <a:cxn ang="0">
                    <a:pos x="28" y="0"/>
                  </a:cxn>
                </a:cxnLst>
                <a:rect l="0" t="0" r="r" b="b"/>
                <a:pathLst>
                  <a:path w="61" h="63">
                    <a:moveTo>
                      <a:pt x="28" y="0"/>
                    </a:moveTo>
                    <a:lnTo>
                      <a:pt x="61" y="24"/>
                    </a:lnTo>
                    <a:lnTo>
                      <a:pt x="31" y="63"/>
                    </a:lnTo>
                    <a:lnTo>
                      <a:pt x="0" y="40"/>
                    </a:lnTo>
                    <a:lnTo>
                      <a:pt x="28" y="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02"/>
              <p:cNvSpPr>
                <a:spLocks/>
              </p:cNvSpPr>
              <p:nvPr/>
            </p:nvSpPr>
            <p:spPr bwMode="auto">
              <a:xfrm>
                <a:off x="2841812" y="2245730"/>
                <a:ext cx="182880" cy="155535"/>
              </a:xfrm>
              <a:custGeom>
                <a:avLst/>
                <a:gdLst/>
                <a:ahLst/>
                <a:cxnLst>
                  <a:cxn ang="0">
                    <a:pos x="2" y="43"/>
                  </a:cxn>
                  <a:cxn ang="0">
                    <a:pos x="0" y="4"/>
                  </a:cxn>
                  <a:cxn ang="0">
                    <a:pos x="48" y="0"/>
                  </a:cxn>
                  <a:cxn ang="0">
                    <a:pos x="51" y="40"/>
                  </a:cxn>
                  <a:cxn ang="0">
                    <a:pos x="2" y="43"/>
                  </a:cxn>
                </a:cxnLst>
                <a:rect l="0" t="0" r="r" b="b"/>
                <a:pathLst>
                  <a:path w="51" h="43">
                    <a:moveTo>
                      <a:pt x="2" y="43"/>
                    </a:moveTo>
                    <a:lnTo>
                      <a:pt x="0" y="4"/>
                    </a:lnTo>
                    <a:lnTo>
                      <a:pt x="48" y="0"/>
                    </a:lnTo>
                    <a:lnTo>
                      <a:pt x="51" y="40"/>
                    </a:lnTo>
                    <a:lnTo>
                      <a:pt x="2" y="43"/>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03"/>
              <p:cNvSpPr>
                <a:spLocks/>
              </p:cNvSpPr>
              <p:nvPr/>
            </p:nvSpPr>
            <p:spPr bwMode="auto">
              <a:xfrm>
                <a:off x="2795195" y="2050407"/>
                <a:ext cx="207981" cy="184472"/>
              </a:xfrm>
              <a:custGeom>
                <a:avLst/>
                <a:gdLst/>
                <a:ahLst/>
                <a:cxnLst>
                  <a:cxn ang="0">
                    <a:pos x="10" y="51"/>
                  </a:cxn>
                  <a:cxn ang="0">
                    <a:pos x="0" y="12"/>
                  </a:cxn>
                  <a:cxn ang="0">
                    <a:pos x="49" y="0"/>
                  </a:cxn>
                  <a:cxn ang="0">
                    <a:pos x="58" y="38"/>
                  </a:cxn>
                  <a:cxn ang="0">
                    <a:pos x="10" y="51"/>
                  </a:cxn>
                </a:cxnLst>
                <a:rect l="0" t="0" r="r" b="b"/>
                <a:pathLst>
                  <a:path w="58" h="51">
                    <a:moveTo>
                      <a:pt x="10" y="51"/>
                    </a:moveTo>
                    <a:lnTo>
                      <a:pt x="0" y="12"/>
                    </a:lnTo>
                    <a:lnTo>
                      <a:pt x="49" y="0"/>
                    </a:lnTo>
                    <a:lnTo>
                      <a:pt x="58" y="38"/>
                    </a:lnTo>
                    <a:lnTo>
                      <a:pt x="10" y="51"/>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04"/>
              <p:cNvSpPr>
                <a:spLocks/>
              </p:cNvSpPr>
              <p:nvPr/>
            </p:nvSpPr>
            <p:spPr bwMode="auto">
              <a:xfrm>
                <a:off x="2727064" y="1865935"/>
                <a:ext cx="218739" cy="206174"/>
              </a:xfrm>
              <a:custGeom>
                <a:avLst/>
                <a:gdLst/>
                <a:ahLst/>
                <a:cxnLst>
                  <a:cxn ang="0">
                    <a:pos x="16" y="57"/>
                  </a:cxn>
                  <a:cxn ang="0">
                    <a:pos x="0" y="21"/>
                  </a:cxn>
                  <a:cxn ang="0">
                    <a:pos x="45" y="0"/>
                  </a:cxn>
                  <a:cxn ang="0">
                    <a:pos x="61" y="38"/>
                  </a:cxn>
                  <a:cxn ang="0">
                    <a:pos x="16" y="57"/>
                  </a:cxn>
                </a:cxnLst>
                <a:rect l="0" t="0" r="r" b="b"/>
                <a:pathLst>
                  <a:path w="61" h="57">
                    <a:moveTo>
                      <a:pt x="16" y="57"/>
                    </a:moveTo>
                    <a:lnTo>
                      <a:pt x="0" y="21"/>
                    </a:lnTo>
                    <a:lnTo>
                      <a:pt x="45" y="0"/>
                    </a:lnTo>
                    <a:lnTo>
                      <a:pt x="61" y="38"/>
                    </a:lnTo>
                    <a:lnTo>
                      <a:pt x="16" y="57"/>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05"/>
              <p:cNvSpPr>
                <a:spLocks/>
              </p:cNvSpPr>
              <p:nvPr/>
            </p:nvSpPr>
            <p:spPr bwMode="auto">
              <a:xfrm>
                <a:off x="2633831" y="1703166"/>
                <a:ext cx="222325" cy="217025"/>
              </a:xfrm>
              <a:custGeom>
                <a:avLst/>
                <a:gdLst/>
                <a:ahLst/>
                <a:cxnLst>
                  <a:cxn ang="0">
                    <a:pos x="22" y="60"/>
                  </a:cxn>
                  <a:cxn ang="0">
                    <a:pos x="0" y="27"/>
                  </a:cxn>
                  <a:cxn ang="0">
                    <a:pos x="41" y="0"/>
                  </a:cxn>
                  <a:cxn ang="0">
                    <a:pos x="62" y="33"/>
                  </a:cxn>
                  <a:cxn ang="0">
                    <a:pos x="22" y="60"/>
                  </a:cxn>
                </a:cxnLst>
                <a:rect l="0" t="0" r="r" b="b"/>
                <a:pathLst>
                  <a:path w="62" h="60">
                    <a:moveTo>
                      <a:pt x="22" y="60"/>
                    </a:moveTo>
                    <a:lnTo>
                      <a:pt x="0" y="27"/>
                    </a:lnTo>
                    <a:lnTo>
                      <a:pt x="41" y="0"/>
                    </a:lnTo>
                    <a:lnTo>
                      <a:pt x="62" y="33"/>
                    </a:lnTo>
                    <a:lnTo>
                      <a:pt x="22" y="60"/>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06"/>
              <p:cNvSpPr>
                <a:spLocks/>
              </p:cNvSpPr>
              <p:nvPr/>
            </p:nvSpPr>
            <p:spPr bwMode="auto">
              <a:xfrm>
                <a:off x="2511911" y="1562100"/>
                <a:ext cx="225911" cy="224259"/>
              </a:xfrm>
              <a:custGeom>
                <a:avLst/>
                <a:gdLst/>
                <a:ahLst/>
                <a:cxnLst>
                  <a:cxn ang="0">
                    <a:pos x="28" y="62"/>
                  </a:cxn>
                  <a:cxn ang="0">
                    <a:pos x="0" y="34"/>
                  </a:cxn>
                  <a:cxn ang="0">
                    <a:pos x="36" y="0"/>
                  </a:cxn>
                  <a:cxn ang="0">
                    <a:pos x="63" y="28"/>
                  </a:cxn>
                  <a:cxn ang="0">
                    <a:pos x="28" y="62"/>
                  </a:cxn>
                </a:cxnLst>
                <a:rect l="0" t="0" r="r" b="b"/>
                <a:pathLst>
                  <a:path w="63" h="62">
                    <a:moveTo>
                      <a:pt x="28" y="62"/>
                    </a:moveTo>
                    <a:lnTo>
                      <a:pt x="0" y="34"/>
                    </a:lnTo>
                    <a:lnTo>
                      <a:pt x="36" y="0"/>
                    </a:lnTo>
                    <a:lnTo>
                      <a:pt x="63" y="28"/>
                    </a:lnTo>
                    <a:lnTo>
                      <a:pt x="28" y="62"/>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07"/>
              <p:cNvSpPr>
                <a:spLocks/>
              </p:cNvSpPr>
              <p:nvPr/>
            </p:nvSpPr>
            <p:spPr bwMode="auto">
              <a:xfrm>
                <a:off x="2379233" y="1442736"/>
                <a:ext cx="218739" cy="227877"/>
              </a:xfrm>
              <a:custGeom>
                <a:avLst/>
                <a:gdLst/>
                <a:ahLst/>
                <a:cxnLst>
                  <a:cxn ang="0">
                    <a:pos x="32" y="63"/>
                  </a:cxn>
                  <a:cxn ang="0">
                    <a:pos x="0" y="40"/>
                  </a:cxn>
                  <a:cxn ang="0">
                    <a:pos x="28" y="0"/>
                  </a:cxn>
                  <a:cxn ang="0">
                    <a:pos x="61" y="23"/>
                  </a:cxn>
                  <a:cxn ang="0">
                    <a:pos x="32" y="63"/>
                  </a:cxn>
                </a:cxnLst>
                <a:rect l="0" t="0" r="r" b="b"/>
                <a:pathLst>
                  <a:path w="61" h="63">
                    <a:moveTo>
                      <a:pt x="32" y="63"/>
                    </a:moveTo>
                    <a:lnTo>
                      <a:pt x="0" y="40"/>
                    </a:lnTo>
                    <a:lnTo>
                      <a:pt x="28" y="0"/>
                    </a:lnTo>
                    <a:lnTo>
                      <a:pt x="61" y="23"/>
                    </a:lnTo>
                    <a:lnTo>
                      <a:pt x="32" y="63"/>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08"/>
              <p:cNvSpPr>
                <a:spLocks/>
              </p:cNvSpPr>
              <p:nvPr/>
            </p:nvSpPr>
            <p:spPr bwMode="auto">
              <a:xfrm>
                <a:off x="2225040" y="1352309"/>
                <a:ext cx="207981" cy="224259"/>
              </a:xfrm>
              <a:custGeom>
                <a:avLst/>
                <a:gdLst/>
                <a:ahLst/>
                <a:cxnLst>
                  <a:cxn ang="0">
                    <a:pos x="36" y="62"/>
                  </a:cxn>
                  <a:cxn ang="0">
                    <a:pos x="0" y="44"/>
                  </a:cxn>
                  <a:cxn ang="0">
                    <a:pos x="22" y="0"/>
                  </a:cxn>
                  <a:cxn ang="0">
                    <a:pos x="58" y="18"/>
                  </a:cxn>
                  <a:cxn ang="0">
                    <a:pos x="36" y="62"/>
                  </a:cxn>
                </a:cxnLst>
                <a:rect l="0" t="0" r="r" b="b"/>
                <a:pathLst>
                  <a:path w="58" h="62">
                    <a:moveTo>
                      <a:pt x="36" y="62"/>
                    </a:moveTo>
                    <a:lnTo>
                      <a:pt x="0" y="44"/>
                    </a:lnTo>
                    <a:lnTo>
                      <a:pt x="22" y="0"/>
                    </a:lnTo>
                    <a:lnTo>
                      <a:pt x="58" y="18"/>
                    </a:lnTo>
                    <a:lnTo>
                      <a:pt x="36" y="62"/>
                    </a:lnTo>
                    <a:close/>
                  </a:path>
                </a:pathLst>
              </a:custGeom>
              <a:solidFill>
                <a:srgbClr val="FC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312"/>
              <p:cNvSpPr>
                <a:spLocks/>
              </p:cNvSpPr>
              <p:nvPr/>
            </p:nvSpPr>
            <p:spPr bwMode="auto">
              <a:xfrm>
                <a:off x="1020184" y="2437435"/>
                <a:ext cx="147021" cy="119364"/>
              </a:xfrm>
              <a:custGeom>
                <a:avLst/>
                <a:gdLst/>
                <a:ahLst/>
                <a:cxnLst>
                  <a:cxn ang="0">
                    <a:pos x="39" y="0"/>
                  </a:cxn>
                  <a:cxn ang="0">
                    <a:pos x="41" y="31"/>
                  </a:cxn>
                  <a:cxn ang="0">
                    <a:pos x="3" y="33"/>
                  </a:cxn>
                  <a:cxn ang="0">
                    <a:pos x="0" y="2"/>
                  </a:cxn>
                  <a:cxn ang="0">
                    <a:pos x="39" y="0"/>
                  </a:cxn>
                </a:cxnLst>
                <a:rect l="0" t="0" r="r" b="b"/>
                <a:pathLst>
                  <a:path w="41" h="33">
                    <a:moveTo>
                      <a:pt x="39" y="0"/>
                    </a:moveTo>
                    <a:lnTo>
                      <a:pt x="41" y="31"/>
                    </a:lnTo>
                    <a:lnTo>
                      <a:pt x="3" y="33"/>
                    </a:lnTo>
                    <a:lnTo>
                      <a:pt x="0" y="2"/>
                    </a:lnTo>
                    <a:lnTo>
                      <a:pt x="39"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313"/>
              <p:cNvSpPr>
                <a:spLocks/>
              </p:cNvSpPr>
              <p:nvPr/>
            </p:nvSpPr>
            <p:spPr bwMode="auto">
              <a:xfrm>
                <a:off x="1041699" y="2564034"/>
                <a:ext cx="157779" cy="144684"/>
              </a:xfrm>
              <a:custGeom>
                <a:avLst/>
                <a:gdLst/>
                <a:ahLst/>
                <a:cxnLst>
                  <a:cxn ang="0">
                    <a:pos x="36" y="0"/>
                  </a:cxn>
                  <a:cxn ang="0">
                    <a:pos x="44" y="31"/>
                  </a:cxn>
                  <a:cxn ang="0">
                    <a:pos x="7" y="40"/>
                  </a:cxn>
                  <a:cxn ang="0">
                    <a:pos x="0" y="9"/>
                  </a:cxn>
                  <a:cxn ang="0">
                    <a:pos x="36" y="0"/>
                  </a:cxn>
                </a:cxnLst>
                <a:rect l="0" t="0" r="r" b="b"/>
                <a:pathLst>
                  <a:path w="44" h="40">
                    <a:moveTo>
                      <a:pt x="36" y="0"/>
                    </a:moveTo>
                    <a:lnTo>
                      <a:pt x="44" y="31"/>
                    </a:lnTo>
                    <a:lnTo>
                      <a:pt x="7" y="40"/>
                    </a:lnTo>
                    <a:lnTo>
                      <a:pt x="0" y="9"/>
                    </a:lnTo>
                    <a:lnTo>
                      <a:pt x="36"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314"/>
              <p:cNvSpPr>
                <a:spLocks/>
              </p:cNvSpPr>
              <p:nvPr/>
            </p:nvSpPr>
            <p:spPr bwMode="auto">
              <a:xfrm>
                <a:off x="1084729" y="2690632"/>
                <a:ext cx="168536" cy="155535"/>
              </a:xfrm>
              <a:custGeom>
                <a:avLst/>
                <a:gdLst/>
                <a:ahLst/>
                <a:cxnLst>
                  <a:cxn ang="0">
                    <a:pos x="34" y="0"/>
                  </a:cxn>
                  <a:cxn ang="0">
                    <a:pos x="47" y="28"/>
                  </a:cxn>
                  <a:cxn ang="0">
                    <a:pos x="13" y="43"/>
                  </a:cxn>
                  <a:cxn ang="0">
                    <a:pos x="0" y="15"/>
                  </a:cxn>
                  <a:cxn ang="0">
                    <a:pos x="34" y="0"/>
                  </a:cxn>
                </a:cxnLst>
                <a:rect l="0" t="0" r="r" b="b"/>
                <a:pathLst>
                  <a:path w="47" h="43">
                    <a:moveTo>
                      <a:pt x="34" y="0"/>
                    </a:moveTo>
                    <a:lnTo>
                      <a:pt x="47" y="28"/>
                    </a:lnTo>
                    <a:lnTo>
                      <a:pt x="13" y="43"/>
                    </a:lnTo>
                    <a:lnTo>
                      <a:pt x="0" y="15"/>
                    </a:lnTo>
                    <a:lnTo>
                      <a:pt x="34"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315"/>
              <p:cNvSpPr>
                <a:spLocks/>
              </p:cNvSpPr>
              <p:nvPr/>
            </p:nvSpPr>
            <p:spPr bwMode="auto">
              <a:xfrm>
                <a:off x="1149275" y="2806378"/>
                <a:ext cx="175708" cy="166386"/>
              </a:xfrm>
              <a:custGeom>
                <a:avLst/>
                <a:gdLst/>
                <a:ahLst/>
                <a:cxnLst>
                  <a:cxn ang="0">
                    <a:pos x="32" y="0"/>
                  </a:cxn>
                  <a:cxn ang="0">
                    <a:pos x="49" y="26"/>
                  </a:cxn>
                  <a:cxn ang="0">
                    <a:pos x="18" y="46"/>
                  </a:cxn>
                  <a:cxn ang="0">
                    <a:pos x="0" y="21"/>
                  </a:cxn>
                  <a:cxn ang="0">
                    <a:pos x="32" y="0"/>
                  </a:cxn>
                </a:cxnLst>
                <a:rect l="0" t="0" r="r" b="b"/>
                <a:pathLst>
                  <a:path w="49" h="46">
                    <a:moveTo>
                      <a:pt x="32" y="0"/>
                    </a:moveTo>
                    <a:lnTo>
                      <a:pt x="49" y="26"/>
                    </a:lnTo>
                    <a:lnTo>
                      <a:pt x="18" y="46"/>
                    </a:lnTo>
                    <a:lnTo>
                      <a:pt x="0" y="21"/>
                    </a:lnTo>
                    <a:lnTo>
                      <a:pt x="32"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316"/>
              <p:cNvSpPr>
                <a:spLocks/>
              </p:cNvSpPr>
              <p:nvPr/>
            </p:nvSpPr>
            <p:spPr bwMode="auto">
              <a:xfrm>
                <a:off x="1242508" y="2911274"/>
                <a:ext cx="175708" cy="173620"/>
              </a:xfrm>
              <a:custGeom>
                <a:avLst/>
                <a:gdLst/>
                <a:ahLst/>
                <a:cxnLst>
                  <a:cxn ang="0">
                    <a:pos x="27" y="0"/>
                  </a:cxn>
                  <a:cxn ang="0">
                    <a:pos x="49" y="21"/>
                  </a:cxn>
                  <a:cxn ang="0">
                    <a:pos x="22" y="48"/>
                  </a:cxn>
                  <a:cxn ang="0">
                    <a:pos x="0" y="26"/>
                  </a:cxn>
                  <a:cxn ang="0">
                    <a:pos x="27" y="0"/>
                  </a:cxn>
                </a:cxnLst>
                <a:rect l="0" t="0" r="r" b="b"/>
                <a:pathLst>
                  <a:path w="49" h="48">
                    <a:moveTo>
                      <a:pt x="27" y="0"/>
                    </a:moveTo>
                    <a:lnTo>
                      <a:pt x="49" y="21"/>
                    </a:lnTo>
                    <a:lnTo>
                      <a:pt x="22" y="48"/>
                    </a:lnTo>
                    <a:lnTo>
                      <a:pt x="0" y="26"/>
                    </a:lnTo>
                    <a:lnTo>
                      <a:pt x="27" y="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317"/>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318"/>
              <p:cNvSpPr>
                <a:spLocks/>
              </p:cNvSpPr>
              <p:nvPr/>
            </p:nvSpPr>
            <p:spPr bwMode="auto">
              <a:xfrm>
                <a:off x="1611854" y="1558483"/>
                <a:ext cx="139849" cy="159152"/>
              </a:xfrm>
              <a:custGeom>
                <a:avLst/>
                <a:gdLst/>
                <a:ahLst/>
                <a:cxnLst>
                  <a:cxn ang="0">
                    <a:pos x="39" y="37"/>
                  </a:cxn>
                  <a:cxn ang="0">
                    <a:pos x="9" y="44"/>
                  </a:cxn>
                  <a:cxn ang="0">
                    <a:pos x="0" y="8"/>
                  </a:cxn>
                  <a:cxn ang="0">
                    <a:pos x="30" y="0"/>
                  </a:cxn>
                  <a:cxn ang="0">
                    <a:pos x="39" y="37"/>
                  </a:cxn>
                </a:cxnLst>
                <a:rect l="0" t="0" r="r" b="b"/>
                <a:pathLst>
                  <a:path w="39" h="44">
                    <a:moveTo>
                      <a:pt x="39" y="37"/>
                    </a:moveTo>
                    <a:lnTo>
                      <a:pt x="9" y="44"/>
                    </a:lnTo>
                    <a:lnTo>
                      <a:pt x="0" y="8"/>
                    </a:lnTo>
                    <a:lnTo>
                      <a:pt x="30" y="0"/>
                    </a:lnTo>
                    <a:lnTo>
                      <a:pt x="39" y="3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319"/>
              <p:cNvSpPr>
                <a:spLocks/>
              </p:cNvSpPr>
              <p:nvPr/>
            </p:nvSpPr>
            <p:spPr bwMode="auto">
              <a:xfrm>
                <a:off x="1475591" y="1601888"/>
                <a:ext cx="150607" cy="170003"/>
              </a:xfrm>
              <a:custGeom>
                <a:avLst/>
                <a:gdLst/>
                <a:ahLst/>
                <a:cxnLst>
                  <a:cxn ang="0">
                    <a:pos x="42" y="35"/>
                  </a:cxn>
                  <a:cxn ang="0">
                    <a:pos x="14" y="47"/>
                  </a:cxn>
                  <a:cxn ang="0">
                    <a:pos x="0" y="12"/>
                  </a:cxn>
                  <a:cxn ang="0">
                    <a:pos x="28" y="0"/>
                  </a:cxn>
                  <a:cxn ang="0">
                    <a:pos x="42" y="35"/>
                  </a:cxn>
                </a:cxnLst>
                <a:rect l="0" t="0" r="r" b="b"/>
                <a:pathLst>
                  <a:path w="42" h="47">
                    <a:moveTo>
                      <a:pt x="42" y="35"/>
                    </a:moveTo>
                    <a:lnTo>
                      <a:pt x="14" y="47"/>
                    </a:lnTo>
                    <a:lnTo>
                      <a:pt x="0" y="12"/>
                    </a:lnTo>
                    <a:lnTo>
                      <a:pt x="28" y="0"/>
                    </a:lnTo>
                    <a:lnTo>
                      <a:pt x="42" y="35"/>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320"/>
              <p:cNvSpPr>
                <a:spLocks/>
              </p:cNvSpPr>
              <p:nvPr/>
            </p:nvSpPr>
            <p:spPr bwMode="auto">
              <a:xfrm>
                <a:off x="1346499" y="1670613"/>
                <a:ext cx="168536" cy="177237"/>
              </a:xfrm>
              <a:custGeom>
                <a:avLst/>
                <a:gdLst/>
                <a:ahLst/>
                <a:cxnLst>
                  <a:cxn ang="0">
                    <a:pos x="47" y="32"/>
                  </a:cxn>
                  <a:cxn ang="0">
                    <a:pos x="21" y="49"/>
                  </a:cxn>
                  <a:cxn ang="0">
                    <a:pos x="0" y="17"/>
                  </a:cxn>
                  <a:cxn ang="0">
                    <a:pos x="25" y="0"/>
                  </a:cxn>
                  <a:cxn ang="0">
                    <a:pos x="47" y="32"/>
                  </a:cxn>
                </a:cxnLst>
                <a:rect l="0" t="0" r="r" b="b"/>
                <a:pathLst>
                  <a:path w="47" h="49">
                    <a:moveTo>
                      <a:pt x="47" y="32"/>
                    </a:moveTo>
                    <a:lnTo>
                      <a:pt x="21" y="49"/>
                    </a:lnTo>
                    <a:lnTo>
                      <a:pt x="0" y="17"/>
                    </a:lnTo>
                    <a:lnTo>
                      <a:pt x="25" y="0"/>
                    </a:lnTo>
                    <a:lnTo>
                      <a:pt x="47" y="32"/>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321"/>
              <p:cNvSpPr>
                <a:spLocks/>
              </p:cNvSpPr>
              <p:nvPr/>
            </p:nvSpPr>
            <p:spPr bwMode="auto">
              <a:xfrm>
                <a:off x="1235336" y="1761040"/>
                <a:ext cx="175708" cy="177237"/>
              </a:xfrm>
              <a:custGeom>
                <a:avLst/>
                <a:gdLst/>
                <a:ahLst/>
                <a:cxnLst>
                  <a:cxn ang="0">
                    <a:pos x="49" y="28"/>
                  </a:cxn>
                  <a:cxn ang="0">
                    <a:pos x="26" y="49"/>
                  </a:cxn>
                  <a:cxn ang="0">
                    <a:pos x="0" y="21"/>
                  </a:cxn>
                  <a:cxn ang="0">
                    <a:pos x="23" y="0"/>
                  </a:cxn>
                  <a:cxn ang="0">
                    <a:pos x="49" y="28"/>
                  </a:cxn>
                </a:cxnLst>
                <a:rect l="0" t="0" r="r" b="b"/>
                <a:pathLst>
                  <a:path w="49" h="49">
                    <a:moveTo>
                      <a:pt x="49" y="28"/>
                    </a:moveTo>
                    <a:lnTo>
                      <a:pt x="26" y="49"/>
                    </a:lnTo>
                    <a:lnTo>
                      <a:pt x="0" y="21"/>
                    </a:lnTo>
                    <a:lnTo>
                      <a:pt x="23" y="0"/>
                    </a:lnTo>
                    <a:lnTo>
                      <a:pt x="49" y="28"/>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322"/>
              <p:cNvSpPr>
                <a:spLocks/>
              </p:cNvSpPr>
              <p:nvPr/>
            </p:nvSpPr>
            <p:spPr bwMode="auto">
              <a:xfrm>
                <a:off x="1145689" y="1876787"/>
                <a:ext cx="175708" cy="170003"/>
              </a:xfrm>
              <a:custGeom>
                <a:avLst/>
                <a:gdLst/>
                <a:ahLst/>
                <a:cxnLst>
                  <a:cxn ang="0">
                    <a:pos x="49" y="22"/>
                  </a:cxn>
                  <a:cxn ang="0">
                    <a:pos x="31" y="47"/>
                  </a:cxn>
                  <a:cxn ang="0">
                    <a:pos x="0" y="24"/>
                  </a:cxn>
                  <a:cxn ang="0">
                    <a:pos x="18" y="0"/>
                  </a:cxn>
                  <a:cxn ang="0">
                    <a:pos x="49" y="22"/>
                  </a:cxn>
                </a:cxnLst>
                <a:rect l="0" t="0" r="r" b="b"/>
                <a:pathLst>
                  <a:path w="49" h="47">
                    <a:moveTo>
                      <a:pt x="49" y="22"/>
                    </a:moveTo>
                    <a:lnTo>
                      <a:pt x="31" y="47"/>
                    </a:lnTo>
                    <a:lnTo>
                      <a:pt x="0" y="24"/>
                    </a:lnTo>
                    <a:lnTo>
                      <a:pt x="18" y="0"/>
                    </a:lnTo>
                    <a:lnTo>
                      <a:pt x="49" y="22"/>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23"/>
              <p:cNvSpPr>
                <a:spLocks/>
              </p:cNvSpPr>
              <p:nvPr/>
            </p:nvSpPr>
            <p:spPr bwMode="auto">
              <a:xfrm>
                <a:off x="1077558" y="2003385"/>
                <a:ext cx="168536" cy="159152"/>
              </a:xfrm>
              <a:custGeom>
                <a:avLst/>
                <a:gdLst/>
                <a:ahLst/>
                <a:cxnLst>
                  <a:cxn ang="0">
                    <a:pos x="47" y="16"/>
                  </a:cxn>
                  <a:cxn ang="0">
                    <a:pos x="34" y="44"/>
                  </a:cxn>
                  <a:cxn ang="0">
                    <a:pos x="0" y="28"/>
                  </a:cxn>
                  <a:cxn ang="0">
                    <a:pos x="14" y="0"/>
                  </a:cxn>
                  <a:cxn ang="0">
                    <a:pos x="47" y="16"/>
                  </a:cxn>
                </a:cxnLst>
                <a:rect l="0" t="0" r="r" b="b"/>
                <a:pathLst>
                  <a:path w="47" h="44">
                    <a:moveTo>
                      <a:pt x="47" y="16"/>
                    </a:moveTo>
                    <a:lnTo>
                      <a:pt x="34" y="44"/>
                    </a:lnTo>
                    <a:lnTo>
                      <a:pt x="0" y="28"/>
                    </a:lnTo>
                    <a:lnTo>
                      <a:pt x="14" y="0"/>
                    </a:lnTo>
                    <a:lnTo>
                      <a:pt x="47" y="16"/>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324"/>
              <p:cNvSpPr>
                <a:spLocks/>
              </p:cNvSpPr>
              <p:nvPr/>
            </p:nvSpPr>
            <p:spPr bwMode="auto">
              <a:xfrm>
                <a:off x="1038113" y="2144451"/>
                <a:ext cx="161365" cy="141066"/>
              </a:xfrm>
              <a:custGeom>
                <a:avLst/>
                <a:gdLst/>
                <a:ahLst/>
                <a:cxnLst>
                  <a:cxn ang="0">
                    <a:pos x="45" y="10"/>
                  </a:cxn>
                  <a:cxn ang="0">
                    <a:pos x="36" y="39"/>
                  </a:cxn>
                  <a:cxn ang="0">
                    <a:pos x="0" y="29"/>
                  </a:cxn>
                  <a:cxn ang="0">
                    <a:pos x="8" y="0"/>
                  </a:cxn>
                  <a:cxn ang="0">
                    <a:pos x="45" y="10"/>
                  </a:cxn>
                </a:cxnLst>
                <a:rect l="0" t="0" r="r" b="b"/>
                <a:pathLst>
                  <a:path w="45" h="39">
                    <a:moveTo>
                      <a:pt x="45" y="10"/>
                    </a:moveTo>
                    <a:lnTo>
                      <a:pt x="36" y="39"/>
                    </a:lnTo>
                    <a:lnTo>
                      <a:pt x="0" y="29"/>
                    </a:lnTo>
                    <a:lnTo>
                      <a:pt x="8" y="0"/>
                    </a:lnTo>
                    <a:lnTo>
                      <a:pt x="45" y="1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325"/>
              <p:cNvSpPr>
                <a:spLocks/>
              </p:cNvSpPr>
              <p:nvPr/>
            </p:nvSpPr>
            <p:spPr bwMode="auto">
              <a:xfrm>
                <a:off x="1020184" y="2292752"/>
                <a:ext cx="147021" cy="126598"/>
              </a:xfrm>
              <a:custGeom>
                <a:avLst/>
                <a:gdLst/>
                <a:ahLst/>
                <a:cxnLst>
                  <a:cxn ang="0">
                    <a:pos x="41" y="4"/>
                  </a:cxn>
                  <a:cxn ang="0">
                    <a:pos x="38" y="35"/>
                  </a:cxn>
                  <a:cxn ang="0">
                    <a:pos x="0" y="30"/>
                  </a:cxn>
                  <a:cxn ang="0">
                    <a:pos x="4" y="0"/>
                  </a:cxn>
                  <a:cxn ang="0">
                    <a:pos x="41" y="4"/>
                  </a:cxn>
                </a:cxnLst>
                <a:rect l="0" t="0" r="r" b="b"/>
                <a:pathLst>
                  <a:path w="41" h="35">
                    <a:moveTo>
                      <a:pt x="41" y="4"/>
                    </a:moveTo>
                    <a:lnTo>
                      <a:pt x="38" y="35"/>
                    </a:lnTo>
                    <a:lnTo>
                      <a:pt x="0" y="30"/>
                    </a:lnTo>
                    <a:lnTo>
                      <a:pt x="4" y="0"/>
                    </a:lnTo>
                    <a:lnTo>
                      <a:pt x="41" y="4"/>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326"/>
              <p:cNvSpPr>
                <a:spLocks/>
              </p:cNvSpPr>
              <p:nvPr/>
            </p:nvSpPr>
            <p:spPr bwMode="auto">
              <a:xfrm>
                <a:off x="2626659" y="2281901"/>
                <a:ext cx="139849" cy="122981"/>
              </a:xfrm>
              <a:custGeom>
                <a:avLst/>
                <a:gdLst/>
                <a:ahLst/>
                <a:cxnLst>
                  <a:cxn ang="0">
                    <a:pos x="2" y="34"/>
                  </a:cxn>
                  <a:cxn ang="0">
                    <a:pos x="0" y="4"/>
                  </a:cxn>
                  <a:cxn ang="0">
                    <a:pos x="37" y="0"/>
                  </a:cxn>
                  <a:cxn ang="0">
                    <a:pos x="39" y="32"/>
                  </a:cxn>
                  <a:cxn ang="0">
                    <a:pos x="2" y="34"/>
                  </a:cxn>
                </a:cxnLst>
                <a:rect l="0" t="0" r="r" b="b"/>
                <a:pathLst>
                  <a:path w="39" h="34">
                    <a:moveTo>
                      <a:pt x="2" y="34"/>
                    </a:moveTo>
                    <a:lnTo>
                      <a:pt x="0" y="4"/>
                    </a:lnTo>
                    <a:lnTo>
                      <a:pt x="37" y="0"/>
                    </a:lnTo>
                    <a:lnTo>
                      <a:pt x="39" y="32"/>
                    </a:lnTo>
                    <a:lnTo>
                      <a:pt x="2" y="34"/>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327"/>
              <p:cNvSpPr>
                <a:spLocks/>
              </p:cNvSpPr>
              <p:nvPr/>
            </p:nvSpPr>
            <p:spPr bwMode="auto">
              <a:xfrm>
                <a:off x="2594386" y="2137217"/>
                <a:ext cx="157779" cy="137449"/>
              </a:xfrm>
              <a:custGeom>
                <a:avLst/>
                <a:gdLst/>
                <a:ahLst/>
                <a:cxnLst>
                  <a:cxn ang="0">
                    <a:pos x="7" y="38"/>
                  </a:cxn>
                  <a:cxn ang="0">
                    <a:pos x="0" y="9"/>
                  </a:cxn>
                  <a:cxn ang="0">
                    <a:pos x="36" y="0"/>
                  </a:cxn>
                  <a:cxn ang="0">
                    <a:pos x="44" y="29"/>
                  </a:cxn>
                  <a:cxn ang="0">
                    <a:pos x="7" y="38"/>
                  </a:cxn>
                </a:cxnLst>
                <a:rect l="0" t="0" r="r" b="b"/>
                <a:pathLst>
                  <a:path w="44" h="38">
                    <a:moveTo>
                      <a:pt x="7" y="38"/>
                    </a:moveTo>
                    <a:lnTo>
                      <a:pt x="0" y="9"/>
                    </a:lnTo>
                    <a:lnTo>
                      <a:pt x="36" y="0"/>
                    </a:lnTo>
                    <a:lnTo>
                      <a:pt x="44" y="29"/>
                    </a:lnTo>
                    <a:lnTo>
                      <a:pt x="7" y="38"/>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28"/>
              <p:cNvSpPr>
                <a:spLocks/>
              </p:cNvSpPr>
              <p:nvPr/>
            </p:nvSpPr>
            <p:spPr bwMode="auto">
              <a:xfrm>
                <a:off x="2537012" y="1992534"/>
                <a:ext cx="168536" cy="159152"/>
              </a:xfrm>
              <a:custGeom>
                <a:avLst/>
                <a:gdLst/>
                <a:ahLst/>
                <a:cxnLst>
                  <a:cxn ang="0">
                    <a:pos x="12" y="44"/>
                  </a:cxn>
                  <a:cxn ang="0">
                    <a:pos x="0" y="16"/>
                  </a:cxn>
                  <a:cxn ang="0">
                    <a:pos x="35" y="0"/>
                  </a:cxn>
                  <a:cxn ang="0">
                    <a:pos x="47" y="28"/>
                  </a:cxn>
                  <a:cxn ang="0">
                    <a:pos x="12" y="44"/>
                  </a:cxn>
                </a:cxnLst>
                <a:rect l="0" t="0" r="r" b="b"/>
                <a:pathLst>
                  <a:path w="47" h="44">
                    <a:moveTo>
                      <a:pt x="12" y="44"/>
                    </a:moveTo>
                    <a:lnTo>
                      <a:pt x="0" y="16"/>
                    </a:lnTo>
                    <a:lnTo>
                      <a:pt x="35" y="0"/>
                    </a:lnTo>
                    <a:lnTo>
                      <a:pt x="47" y="28"/>
                    </a:lnTo>
                    <a:lnTo>
                      <a:pt x="12" y="44"/>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29"/>
              <p:cNvSpPr>
                <a:spLocks/>
              </p:cNvSpPr>
              <p:nvPr/>
            </p:nvSpPr>
            <p:spPr bwMode="auto">
              <a:xfrm>
                <a:off x="2465294" y="1865935"/>
                <a:ext cx="172122" cy="170003"/>
              </a:xfrm>
              <a:custGeom>
                <a:avLst/>
                <a:gdLst/>
                <a:ahLst/>
                <a:cxnLst>
                  <a:cxn ang="0">
                    <a:pos x="17" y="47"/>
                  </a:cxn>
                  <a:cxn ang="0">
                    <a:pos x="0" y="22"/>
                  </a:cxn>
                  <a:cxn ang="0">
                    <a:pos x="31" y="0"/>
                  </a:cxn>
                  <a:cxn ang="0">
                    <a:pos x="48" y="26"/>
                  </a:cxn>
                  <a:cxn ang="0">
                    <a:pos x="17" y="47"/>
                  </a:cxn>
                </a:cxnLst>
                <a:rect l="0" t="0" r="r" b="b"/>
                <a:pathLst>
                  <a:path w="48" h="47">
                    <a:moveTo>
                      <a:pt x="17" y="47"/>
                    </a:moveTo>
                    <a:lnTo>
                      <a:pt x="0" y="22"/>
                    </a:lnTo>
                    <a:lnTo>
                      <a:pt x="31" y="0"/>
                    </a:lnTo>
                    <a:lnTo>
                      <a:pt x="48" y="26"/>
                    </a:lnTo>
                    <a:lnTo>
                      <a:pt x="17" y="4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30"/>
              <p:cNvSpPr>
                <a:spLocks/>
              </p:cNvSpPr>
              <p:nvPr/>
            </p:nvSpPr>
            <p:spPr bwMode="auto">
              <a:xfrm>
                <a:off x="2375647" y="1757423"/>
                <a:ext cx="172122" cy="173620"/>
              </a:xfrm>
              <a:custGeom>
                <a:avLst/>
                <a:gdLst/>
                <a:ahLst/>
                <a:cxnLst>
                  <a:cxn ang="0">
                    <a:pos x="20" y="48"/>
                  </a:cxn>
                  <a:cxn ang="0">
                    <a:pos x="0" y="26"/>
                  </a:cxn>
                  <a:cxn ang="0">
                    <a:pos x="27" y="0"/>
                  </a:cxn>
                  <a:cxn ang="0">
                    <a:pos x="48" y="21"/>
                  </a:cxn>
                  <a:cxn ang="0">
                    <a:pos x="20" y="48"/>
                  </a:cxn>
                </a:cxnLst>
                <a:rect l="0" t="0" r="r" b="b"/>
                <a:pathLst>
                  <a:path w="48" h="48">
                    <a:moveTo>
                      <a:pt x="20" y="48"/>
                    </a:moveTo>
                    <a:lnTo>
                      <a:pt x="0" y="26"/>
                    </a:lnTo>
                    <a:lnTo>
                      <a:pt x="27" y="0"/>
                    </a:lnTo>
                    <a:lnTo>
                      <a:pt x="48" y="21"/>
                    </a:lnTo>
                    <a:lnTo>
                      <a:pt x="20" y="48"/>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31"/>
              <p:cNvSpPr>
                <a:spLocks/>
              </p:cNvSpPr>
              <p:nvPr/>
            </p:nvSpPr>
            <p:spPr bwMode="auto">
              <a:xfrm>
                <a:off x="2268071" y="1663378"/>
                <a:ext cx="168536" cy="180854"/>
              </a:xfrm>
              <a:custGeom>
                <a:avLst/>
                <a:gdLst/>
                <a:ahLst/>
                <a:cxnLst>
                  <a:cxn ang="0">
                    <a:pos x="24" y="50"/>
                  </a:cxn>
                  <a:cxn ang="0">
                    <a:pos x="0" y="32"/>
                  </a:cxn>
                  <a:cxn ang="0">
                    <a:pos x="22" y="0"/>
                  </a:cxn>
                  <a:cxn ang="0">
                    <a:pos x="47" y="18"/>
                  </a:cxn>
                  <a:cxn ang="0">
                    <a:pos x="24" y="50"/>
                  </a:cxn>
                </a:cxnLst>
                <a:rect l="0" t="0" r="r" b="b"/>
                <a:pathLst>
                  <a:path w="47" h="50">
                    <a:moveTo>
                      <a:pt x="24" y="50"/>
                    </a:moveTo>
                    <a:lnTo>
                      <a:pt x="0" y="32"/>
                    </a:lnTo>
                    <a:lnTo>
                      <a:pt x="22" y="0"/>
                    </a:lnTo>
                    <a:lnTo>
                      <a:pt x="47" y="18"/>
                    </a:lnTo>
                    <a:lnTo>
                      <a:pt x="24" y="50"/>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32"/>
              <p:cNvSpPr>
                <a:spLocks/>
              </p:cNvSpPr>
              <p:nvPr/>
            </p:nvSpPr>
            <p:spPr bwMode="auto">
              <a:xfrm>
                <a:off x="2153322" y="1598271"/>
                <a:ext cx="157779" cy="170003"/>
              </a:xfrm>
              <a:custGeom>
                <a:avLst/>
                <a:gdLst/>
                <a:ahLst/>
                <a:cxnLst>
                  <a:cxn ang="0">
                    <a:pos x="27" y="47"/>
                  </a:cxn>
                  <a:cxn ang="0">
                    <a:pos x="0" y="34"/>
                  </a:cxn>
                  <a:cxn ang="0">
                    <a:pos x="16" y="0"/>
                  </a:cxn>
                  <a:cxn ang="0">
                    <a:pos x="44" y="13"/>
                  </a:cxn>
                  <a:cxn ang="0">
                    <a:pos x="27" y="47"/>
                  </a:cxn>
                </a:cxnLst>
                <a:rect l="0" t="0" r="r" b="b"/>
                <a:pathLst>
                  <a:path w="44" h="47">
                    <a:moveTo>
                      <a:pt x="27" y="47"/>
                    </a:moveTo>
                    <a:lnTo>
                      <a:pt x="0" y="34"/>
                    </a:lnTo>
                    <a:lnTo>
                      <a:pt x="16" y="0"/>
                    </a:lnTo>
                    <a:lnTo>
                      <a:pt x="44" y="13"/>
                    </a:lnTo>
                    <a:lnTo>
                      <a:pt x="27" y="4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33"/>
              <p:cNvSpPr>
                <a:spLocks/>
              </p:cNvSpPr>
              <p:nvPr/>
            </p:nvSpPr>
            <p:spPr bwMode="auto">
              <a:xfrm>
                <a:off x="2027816" y="1554866"/>
                <a:ext cx="139849" cy="162769"/>
              </a:xfrm>
              <a:custGeom>
                <a:avLst/>
                <a:gdLst/>
                <a:ahLst/>
                <a:cxnLst>
                  <a:cxn ang="0">
                    <a:pos x="29" y="45"/>
                  </a:cxn>
                  <a:cxn ang="0">
                    <a:pos x="0" y="37"/>
                  </a:cxn>
                  <a:cxn ang="0">
                    <a:pos x="10" y="0"/>
                  </a:cxn>
                  <a:cxn ang="0">
                    <a:pos x="39" y="9"/>
                  </a:cxn>
                  <a:cxn ang="0">
                    <a:pos x="29" y="45"/>
                  </a:cxn>
                </a:cxnLst>
                <a:rect l="0" t="0" r="r" b="b"/>
                <a:pathLst>
                  <a:path w="39" h="45">
                    <a:moveTo>
                      <a:pt x="29" y="45"/>
                    </a:moveTo>
                    <a:lnTo>
                      <a:pt x="0" y="37"/>
                    </a:lnTo>
                    <a:lnTo>
                      <a:pt x="10" y="0"/>
                    </a:lnTo>
                    <a:lnTo>
                      <a:pt x="39" y="9"/>
                    </a:lnTo>
                    <a:lnTo>
                      <a:pt x="29" y="45"/>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34"/>
              <p:cNvSpPr>
                <a:spLocks/>
              </p:cNvSpPr>
              <p:nvPr/>
            </p:nvSpPr>
            <p:spPr bwMode="auto">
              <a:xfrm>
                <a:off x="1898725" y="1536780"/>
                <a:ext cx="125506" cy="151918"/>
              </a:xfrm>
              <a:custGeom>
                <a:avLst/>
                <a:gdLst/>
                <a:ahLst/>
                <a:cxnLst>
                  <a:cxn ang="0">
                    <a:pos x="30" y="42"/>
                  </a:cxn>
                  <a:cxn ang="0">
                    <a:pos x="0" y="38"/>
                  </a:cxn>
                  <a:cxn ang="0">
                    <a:pos x="4" y="0"/>
                  </a:cxn>
                  <a:cxn ang="0">
                    <a:pos x="35" y="3"/>
                  </a:cxn>
                  <a:cxn ang="0">
                    <a:pos x="30" y="42"/>
                  </a:cxn>
                </a:cxnLst>
                <a:rect l="0" t="0" r="r" b="b"/>
                <a:pathLst>
                  <a:path w="35" h="42">
                    <a:moveTo>
                      <a:pt x="30" y="42"/>
                    </a:moveTo>
                    <a:lnTo>
                      <a:pt x="0" y="38"/>
                    </a:lnTo>
                    <a:lnTo>
                      <a:pt x="4" y="0"/>
                    </a:lnTo>
                    <a:lnTo>
                      <a:pt x="35" y="3"/>
                    </a:lnTo>
                    <a:lnTo>
                      <a:pt x="30" y="42"/>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35"/>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solidFill>
                <a:srgbClr val="EAA92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36"/>
              <p:cNvSpPr>
                <a:spLocks/>
              </p:cNvSpPr>
              <p:nvPr/>
            </p:nvSpPr>
            <p:spPr bwMode="auto">
              <a:xfrm>
                <a:off x="1798320" y="1768274"/>
                <a:ext cx="82475" cy="108513"/>
              </a:xfrm>
              <a:custGeom>
                <a:avLst/>
                <a:gdLst/>
                <a:ahLst/>
                <a:cxnLst>
                  <a:cxn ang="0">
                    <a:pos x="23" y="27"/>
                  </a:cxn>
                  <a:cxn ang="0">
                    <a:pos x="1" y="30"/>
                  </a:cxn>
                  <a:cxn ang="0">
                    <a:pos x="0" y="1"/>
                  </a:cxn>
                  <a:cxn ang="0">
                    <a:pos x="22" y="0"/>
                  </a:cxn>
                  <a:cxn ang="0">
                    <a:pos x="23" y="27"/>
                  </a:cxn>
                </a:cxnLst>
                <a:rect l="0" t="0" r="r" b="b"/>
                <a:pathLst>
                  <a:path w="23" h="30">
                    <a:moveTo>
                      <a:pt x="23" y="27"/>
                    </a:moveTo>
                    <a:lnTo>
                      <a:pt x="1" y="30"/>
                    </a:lnTo>
                    <a:lnTo>
                      <a:pt x="0" y="1"/>
                    </a:lnTo>
                    <a:lnTo>
                      <a:pt x="22" y="0"/>
                    </a:lnTo>
                    <a:lnTo>
                      <a:pt x="23" y="27"/>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7"/>
              <p:cNvSpPr>
                <a:spLocks/>
              </p:cNvSpPr>
              <p:nvPr/>
            </p:nvSpPr>
            <p:spPr bwMode="auto">
              <a:xfrm>
                <a:off x="1683572" y="1782742"/>
                <a:ext cx="107576" cy="115747"/>
              </a:xfrm>
              <a:custGeom>
                <a:avLst/>
                <a:gdLst/>
                <a:ahLst/>
                <a:cxnLst>
                  <a:cxn ang="0">
                    <a:pos x="30" y="27"/>
                  </a:cxn>
                  <a:cxn ang="0">
                    <a:pos x="7" y="32"/>
                  </a:cxn>
                  <a:cxn ang="0">
                    <a:pos x="0" y="5"/>
                  </a:cxn>
                  <a:cxn ang="0">
                    <a:pos x="23" y="0"/>
                  </a:cxn>
                  <a:cxn ang="0">
                    <a:pos x="30" y="27"/>
                  </a:cxn>
                </a:cxnLst>
                <a:rect l="0" t="0" r="r" b="b"/>
                <a:pathLst>
                  <a:path w="30" h="32">
                    <a:moveTo>
                      <a:pt x="30" y="27"/>
                    </a:moveTo>
                    <a:lnTo>
                      <a:pt x="7" y="32"/>
                    </a:lnTo>
                    <a:lnTo>
                      <a:pt x="0" y="5"/>
                    </a:lnTo>
                    <a:lnTo>
                      <a:pt x="23" y="0"/>
                    </a:lnTo>
                    <a:lnTo>
                      <a:pt x="30" y="27"/>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38"/>
              <p:cNvSpPr>
                <a:spLocks/>
              </p:cNvSpPr>
              <p:nvPr/>
            </p:nvSpPr>
            <p:spPr bwMode="auto">
              <a:xfrm>
                <a:off x="1583167" y="1815296"/>
                <a:ext cx="114748" cy="126598"/>
              </a:xfrm>
              <a:custGeom>
                <a:avLst/>
                <a:gdLst/>
                <a:ahLst/>
                <a:cxnLst>
                  <a:cxn ang="0">
                    <a:pos x="32" y="26"/>
                  </a:cxn>
                  <a:cxn ang="0">
                    <a:pos x="11" y="35"/>
                  </a:cxn>
                  <a:cxn ang="0">
                    <a:pos x="0" y="9"/>
                  </a:cxn>
                  <a:cxn ang="0">
                    <a:pos x="20" y="0"/>
                  </a:cxn>
                  <a:cxn ang="0">
                    <a:pos x="32" y="26"/>
                  </a:cxn>
                </a:cxnLst>
                <a:rect l="0" t="0" r="r" b="b"/>
                <a:pathLst>
                  <a:path w="32" h="35">
                    <a:moveTo>
                      <a:pt x="32" y="26"/>
                    </a:moveTo>
                    <a:lnTo>
                      <a:pt x="11" y="35"/>
                    </a:lnTo>
                    <a:lnTo>
                      <a:pt x="0" y="9"/>
                    </a:lnTo>
                    <a:lnTo>
                      <a:pt x="20" y="0"/>
                    </a:lnTo>
                    <a:lnTo>
                      <a:pt x="32" y="26"/>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39"/>
              <p:cNvSpPr>
                <a:spLocks/>
              </p:cNvSpPr>
              <p:nvPr/>
            </p:nvSpPr>
            <p:spPr bwMode="auto">
              <a:xfrm>
                <a:off x="1486348" y="1862318"/>
                <a:ext cx="125506" cy="130215"/>
              </a:xfrm>
              <a:custGeom>
                <a:avLst/>
                <a:gdLst/>
                <a:ahLst/>
                <a:cxnLst>
                  <a:cxn ang="0">
                    <a:pos x="35" y="24"/>
                  </a:cxn>
                  <a:cxn ang="0">
                    <a:pos x="16" y="36"/>
                  </a:cxn>
                  <a:cxn ang="0">
                    <a:pos x="0" y="14"/>
                  </a:cxn>
                  <a:cxn ang="0">
                    <a:pos x="19" y="0"/>
                  </a:cxn>
                  <a:cxn ang="0">
                    <a:pos x="35" y="24"/>
                  </a:cxn>
                </a:cxnLst>
                <a:rect l="0" t="0" r="r" b="b"/>
                <a:pathLst>
                  <a:path w="35" h="36">
                    <a:moveTo>
                      <a:pt x="35" y="24"/>
                    </a:moveTo>
                    <a:lnTo>
                      <a:pt x="16" y="36"/>
                    </a:lnTo>
                    <a:lnTo>
                      <a:pt x="0" y="14"/>
                    </a:lnTo>
                    <a:lnTo>
                      <a:pt x="19" y="0"/>
                    </a:lnTo>
                    <a:lnTo>
                      <a:pt x="35" y="24"/>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40"/>
              <p:cNvSpPr>
                <a:spLocks/>
              </p:cNvSpPr>
              <p:nvPr/>
            </p:nvSpPr>
            <p:spPr bwMode="auto">
              <a:xfrm>
                <a:off x="1403873" y="1931043"/>
                <a:ext cx="132678" cy="130215"/>
              </a:xfrm>
              <a:custGeom>
                <a:avLst/>
                <a:gdLst/>
                <a:ahLst/>
                <a:cxnLst>
                  <a:cxn ang="0">
                    <a:pos x="37" y="21"/>
                  </a:cxn>
                  <a:cxn ang="0">
                    <a:pos x="20" y="36"/>
                  </a:cxn>
                  <a:cxn ang="0">
                    <a:pos x="0" y="16"/>
                  </a:cxn>
                  <a:cxn ang="0">
                    <a:pos x="17" y="0"/>
                  </a:cxn>
                  <a:cxn ang="0">
                    <a:pos x="37" y="21"/>
                  </a:cxn>
                </a:cxnLst>
                <a:rect l="0" t="0" r="r" b="b"/>
                <a:pathLst>
                  <a:path w="37" h="36">
                    <a:moveTo>
                      <a:pt x="37" y="21"/>
                    </a:moveTo>
                    <a:lnTo>
                      <a:pt x="20" y="36"/>
                    </a:lnTo>
                    <a:lnTo>
                      <a:pt x="0" y="16"/>
                    </a:lnTo>
                    <a:lnTo>
                      <a:pt x="17" y="0"/>
                    </a:lnTo>
                    <a:lnTo>
                      <a:pt x="37" y="21"/>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41"/>
              <p:cNvSpPr>
                <a:spLocks/>
              </p:cNvSpPr>
              <p:nvPr/>
            </p:nvSpPr>
            <p:spPr bwMode="auto">
              <a:xfrm>
                <a:off x="1339327" y="2014236"/>
                <a:ext cx="129092" cy="126598"/>
              </a:xfrm>
              <a:custGeom>
                <a:avLst/>
                <a:gdLst/>
                <a:ahLst/>
                <a:cxnLst>
                  <a:cxn ang="0">
                    <a:pos x="36" y="17"/>
                  </a:cxn>
                  <a:cxn ang="0">
                    <a:pos x="23" y="35"/>
                  </a:cxn>
                  <a:cxn ang="0">
                    <a:pos x="0" y="19"/>
                  </a:cxn>
                  <a:cxn ang="0">
                    <a:pos x="14" y="0"/>
                  </a:cxn>
                  <a:cxn ang="0">
                    <a:pos x="36" y="17"/>
                  </a:cxn>
                </a:cxnLst>
                <a:rect l="0" t="0" r="r" b="b"/>
                <a:pathLst>
                  <a:path w="36" h="35">
                    <a:moveTo>
                      <a:pt x="36" y="17"/>
                    </a:moveTo>
                    <a:lnTo>
                      <a:pt x="23" y="35"/>
                    </a:lnTo>
                    <a:lnTo>
                      <a:pt x="0" y="19"/>
                    </a:lnTo>
                    <a:lnTo>
                      <a:pt x="14" y="0"/>
                    </a:lnTo>
                    <a:lnTo>
                      <a:pt x="36" y="17"/>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42"/>
              <p:cNvSpPr>
                <a:spLocks/>
              </p:cNvSpPr>
              <p:nvPr/>
            </p:nvSpPr>
            <p:spPr bwMode="auto">
              <a:xfrm>
                <a:off x="1289125" y="2111897"/>
                <a:ext cx="129092" cy="119364"/>
              </a:xfrm>
              <a:custGeom>
                <a:avLst/>
                <a:gdLst/>
                <a:ahLst/>
                <a:cxnLst>
                  <a:cxn ang="0">
                    <a:pos x="36" y="12"/>
                  </a:cxn>
                  <a:cxn ang="0">
                    <a:pos x="26" y="33"/>
                  </a:cxn>
                  <a:cxn ang="0">
                    <a:pos x="0" y="20"/>
                  </a:cxn>
                  <a:cxn ang="0">
                    <a:pos x="10" y="0"/>
                  </a:cxn>
                  <a:cxn ang="0">
                    <a:pos x="36" y="12"/>
                  </a:cxn>
                </a:cxnLst>
                <a:rect l="0" t="0" r="r" b="b"/>
                <a:pathLst>
                  <a:path w="36" h="33">
                    <a:moveTo>
                      <a:pt x="36" y="12"/>
                    </a:moveTo>
                    <a:lnTo>
                      <a:pt x="26" y="33"/>
                    </a:lnTo>
                    <a:lnTo>
                      <a:pt x="0" y="20"/>
                    </a:lnTo>
                    <a:lnTo>
                      <a:pt x="10" y="0"/>
                    </a:lnTo>
                    <a:lnTo>
                      <a:pt x="36" y="12"/>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43"/>
              <p:cNvSpPr>
                <a:spLocks/>
              </p:cNvSpPr>
              <p:nvPr/>
            </p:nvSpPr>
            <p:spPr bwMode="auto">
              <a:xfrm>
                <a:off x="1260438" y="2213176"/>
                <a:ext cx="118334" cy="112130"/>
              </a:xfrm>
              <a:custGeom>
                <a:avLst/>
                <a:gdLst/>
                <a:ahLst/>
                <a:cxnLst>
                  <a:cxn ang="0">
                    <a:pos x="33" y="8"/>
                  </a:cxn>
                  <a:cxn ang="0">
                    <a:pos x="26" y="31"/>
                  </a:cxn>
                  <a:cxn ang="0">
                    <a:pos x="0" y="23"/>
                  </a:cxn>
                  <a:cxn ang="0">
                    <a:pos x="6" y="0"/>
                  </a:cxn>
                  <a:cxn ang="0">
                    <a:pos x="33" y="8"/>
                  </a:cxn>
                </a:cxnLst>
                <a:rect l="0" t="0" r="r" b="b"/>
                <a:pathLst>
                  <a:path w="33" h="31">
                    <a:moveTo>
                      <a:pt x="33" y="8"/>
                    </a:moveTo>
                    <a:lnTo>
                      <a:pt x="26" y="31"/>
                    </a:lnTo>
                    <a:lnTo>
                      <a:pt x="0" y="23"/>
                    </a:lnTo>
                    <a:lnTo>
                      <a:pt x="6" y="0"/>
                    </a:lnTo>
                    <a:lnTo>
                      <a:pt x="33" y="8"/>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4"/>
              <p:cNvSpPr>
                <a:spLocks/>
              </p:cNvSpPr>
              <p:nvPr/>
            </p:nvSpPr>
            <p:spPr bwMode="auto">
              <a:xfrm>
                <a:off x="1246094" y="2325306"/>
                <a:ext cx="107576" cy="94044"/>
              </a:xfrm>
              <a:custGeom>
                <a:avLst/>
                <a:gdLst/>
                <a:ahLst/>
                <a:cxnLst>
                  <a:cxn ang="0">
                    <a:pos x="30" y="3"/>
                  </a:cxn>
                  <a:cxn ang="0">
                    <a:pos x="28" y="26"/>
                  </a:cxn>
                  <a:cxn ang="0">
                    <a:pos x="0" y="22"/>
                  </a:cxn>
                  <a:cxn ang="0">
                    <a:pos x="3" y="0"/>
                  </a:cxn>
                  <a:cxn ang="0">
                    <a:pos x="30" y="3"/>
                  </a:cxn>
                </a:cxnLst>
                <a:rect l="0" t="0" r="r" b="b"/>
                <a:pathLst>
                  <a:path w="30" h="26">
                    <a:moveTo>
                      <a:pt x="30" y="3"/>
                    </a:moveTo>
                    <a:lnTo>
                      <a:pt x="28" y="26"/>
                    </a:lnTo>
                    <a:lnTo>
                      <a:pt x="0" y="22"/>
                    </a:lnTo>
                    <a:lnTo>
                      <a:pt x="3" y="0"/>
                    </a:lnTo>
                    <a:lnTo>
                      <a:pt x="30" y="3"/>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45"/>
              <p:cNvSpPr>
                <a:spLocks/>
              </p:cNvSpPr>
              <p:nvPr/>
            </p:nvSpPr>
            <p:spPr bwMode="auto">
              <a:xfrm>
                <a:off x="1246094" y="2433818"/>
                <a:ext cx="107576" cy="86810"/>
              </a:xfrm>
              <a:custGeom>
                <a:avLst/>
                <a:gdLst/>
                <a:ahLst/>
                <a:cxnLst>
                  <a:cxn ang="0">
                    <a:pos x="29" y="0"/>
                  </a:cxn>
                  <a:cxn ang="0">
                    <a:pos x="30" y="23"/>
                  </a:cxn>
                  <a:cxn ang="0">
                    <a:pos x="2" y="24"/>
                  </a:cxn>
                  <a:cxn ang="0">
                    <a:pos x="0" y="1"/>
                  </a:cxn>
                  <a:cxn ang="0">
                    <a:pos x="29" y="0"/>
                  </a:cxn>
                </a:cxnLst>
                <a:rect l="0" t="0" r="r" b="b"/>
                <a:pathLst>
                  <a:path w="30" h="24">
                    <a:moveTo>
                      <a:pt x="29" y="0"/>
                    </a:moveTo>
                    <a:lnTo>
                      <a:pt x="30" y="23"/>
                    </a:lnTo>
                    <a:lnTo>
                      <a:pt x="2" y="24"/>
                    </a:lnTo>
                    <a:lnTo>
                      <a:pt x="0" y="1"/>
                    </a:lnTo>
                    <a:lnTo>
                      <a:pt x="29"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46"/>
              <p:cNvSpPr>
                <a:spLocks/>
              </p:cNvSpPr>
              <p:nvPr/>
            </p:nvSpPr>
            <p:spPr bwMode="auto">
              <a:xfrm>
                <a:off x="1260438" y="2527863"/>
                <a:ext cx="118334" cy="104896"/>
              </a:xfrm>
              <a:custGeom>
                <a:avLst/>
                <a:gdLst/>
                <a:ahLst/>
                <a:cxnLst>
                  <a:cxn ang="0">
                    <a:pos x="27" y="0"/>
                  </a:cxn>
                  <a:cxn ang="0">
                    <a:pos x="33" y="23"/>
                  </a:cxn>
                  <a:cxn ang="0">
                    <a:pos x="6" y="29"/>
                  </a:cxn>
                  <a:cxn ang="0">
                    <a:pos x="0" y="7"/>
                  </a:cxn>
                  <a:cxn ang="0">
                    <a:pos x="27" y="0"/>
                  </a:cxn>
                </a:cxnLst>
                <a:rect l="0" t="0" r="r" b="b"/>
                <a:pathLst>
                  <a:path w="33" h="29">
                    <a:moveTo>
                      <a:pt x="27" y="0"/>
                    </a:moveTo>
                    <a:lnTo>
                      <a:pt x="33" y="23"/>
                    </a:lnTo>
                    <a:lnTo>
                      <a:pt x="6" y="29"/>
                    </a:lnTo>
                    <a:lnTo>
                      <a:pt x="0" y="7"/>
                    </a:lnTo>
                    <a:lnTo>
                      <a:pt x="27"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47"/>
              <p:cNvSpPr>
                <a:spLocks/>
              </p:cNvSpPr>
              <p:nvPr/>
            </p:nvSpPr>
            <p:spPr bwMode="auto">
              <a:xfrm>
                <a:off x="1292711" y="2621907"/>
                <a:ext cx="125506" cy="112130"/>
              </a:xfrm>
              <a:custGeom>
                <a:avLst/>
                <a:gdLst/>
                <a:ahLst/>
                <a:cxnLst>
                  <a:cxn ang="0">
                    <a:pos x="26" y="0"/>
                  </a:cxn>
                  <a:cxn ang="0">
                    <a:pos x="35" y="20"/>
                  </a:cxn>
                  <a:cxn ang="0">
                    <a:pos x="9" y="31"/>
                  </a:cxn>
                  <a:cxn ang="0">
                    <a:pos x="0" y="11"/>
                  </a:cxn>
                  <a:cxn ang="0">
                    <a:pos x="26" y="0"/>
                  </a:cxn>
                </a:cxnLst>
                <a:rect l="0" t="0" r="r" b="b"/>
                <a:pathLst>
                  <a:path w="35" h="31">
                    <a:moveTo>
                      <a:pt x="26" y="0"/>
                    </a:moveTo>
                    <a:lnTo>
                      <a:pt x="35" y="20"/>
                    </a:lnTo>
                    <a:lnTo>
                      <a:pt x="9" y="31"/>
                    </a:lnTo>
                    <a:lnTo>
                      <a:pt x="0" y="11"/>
                    </a:lnTo>
                    <a:lnTo>
                      <a:pt x="26"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348"/>
              <p:cNvSpPr>
                <a:spLocks/>
              </p:cNvSpPr>
              <p:nvPr/>
            </p:nvSpPr>
            <p:spPr bwMode="auto">
              <a:xfrm>
                <a:off x="1346499" y="2708717"/>
                <a:ext cx="129092" cy="119364"/>
              </a:xfrm>
              <a:custGeom>
                <a:avLst/>
                <a:gdLst/>
                <a:ahLst/>
                <a:cxnLst>
                  <a:cxn ang="0">
                    <a:pos x="22" y="0"/>
                  </a:cxn>
                  <a:cxn ang="0">
                    <a:pos x="36" y="19"/>
                  </a:cxn>
                  <a:cxn ang="0">
                    <a:pos x="12" y="33"/>
                  </a:cxn>
                  <a:cxn ang="0">
                    <a:pos x="0" y="15"/>
                  </a:cxn>
                  <a:cxn ang="0">
                    <a:pos x="22" y="0"/>
                  </a:cxn>
                </a:cxnLst>
                <a:rect l="0" t="0" r="r" b="b"/>
                <a:pathLst>
                  <a:path w="36" h="33">
                    <a:moveTo>
                      <a:pt x="22" y="0"/>
                    </a:moveTo>
                    <a:lnTo>
                      <a:pt x="36" y="19"/>
                    </a:lnTo>
                    <a:lnTo>
                      <a:pt x="12" y="33"/>
                    </a:lnTo>
                    <a:lnTo>
                      <a:pt x="0" y="15"/>
                    </a:lnTo>
                    <a:lnTo>
                      <a:pt x="22"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49"/>
              <p:cNvSpPr>
                <a:spLocks/>
              </p:cNvSpPr>
              <p:nvPr/>
            </p:nvSpPr>
            <p:spPr bwMode="auto">
              <a:xfrm>
                <a:off x="1411045" y="2784676"/>
                <a:ext cx="129092" cy="130215"/>
              </a:xfrm>
              <a:custGeom>
                <a:avLst/>
                <a:gdLst/>
                <a:ahLst/>
                <a:cxnLst>
                  <a:cxn ang="0">
                    <a:pos x="20" y="0"/>
                  </a:cxn>
                  <a:cxn ang="0">
                    <a:pos x="36" y="16"/>
                  </a:cxn>
                  <a:cxn ang="0">
                    <a:pos x="15" y="36"/>
                  </a:cxn>
                  <a:cxn ang="0">
                    <a:pos x="0" y="19"/>
                  </a:cxn>
                  <a:cxn ang="0">
                    <a:pos x="20" y="0"/>
                  </a:cxn>
                </a:cxnLst>
                <a:rect l="0" t="0" r="r" b="b"/>
                <a:pathLst>
                  <a:path w="36" h="36">
                    <a:moveTo>
                      <a:pt x="20" y="0"/>
                    </a:moveTo>
                    <a:lnTo>
                      <a:pt x="36" y="16"/>
                    </a:lnTo>
                    <a:lnTo>
                      <a:pt x="15" y="36"/>
                    </a:lnTo>
                    <a:lnTo>
                      <a:pt x="0" y="19"/>
                    </a:lnTo>
                    <a:lnTo>
                      <a:pt x="20"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50"/>
              <p:cNvSpPr>
                <a:spLocks/>
              </p:cNvSpPr>
              <p:nvPr/>
            </p:nvSpPr>
            <p:spPr bwMode="auto">
              <a:xfrm>
                <a:off x="1493520" y="2849784"/>
                <a:ext cx="125506" cy="130215"/>
              </a:xfrm>
              <a:custGeom>
                <a:avLst/>
                <a:gdLst/>
                <a:ahLst/>
                <a:cxnLst>
                  <a:cxn ang="0">
                    <a:pos x="16" y="0"/>
                  </a:cxn>
                  <a:cxn ang="0">
                    <a:pos x="35" y="14"/>
                  </a:cxn>
                  <a:cxn ang="0">
                    <a:pos x="18" y="36"/>
                  </a:cxn>
                  <a:cxn ang="0">
                    <a:pos x="0" y="23"/>
                  </a:cxn>
                  <a:cxn ang="0">
                    <a:pos x="16" y="0"/>
                  </a:cxn>
                </a:cxnLst>
                <a:rect l="0" t="0" r="r" b="b"/>
                <a:pathLst>
                  <a:path w="35" h="36">
                    <a:moveTo>
                      <a:pt x="16" y="0"/>
                    </a:moveTo>
                    <a:lnTo>
                      <a:pt x="35" y="14"/>
                    </a:lnTo>
                    <a:lnTo>
                      <a:pt x="18" y="36"/>
                    </a:lnTo>
                    <a:lnTo>
                      <a:pt x="0" y="23"/>
                    </a:lnTo>
                    <a:lnTo>
                      <a:pt x="16"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51"/>
              <p:cNvSpPr>
                <a:spLocks/>
              </p:cNvSpPr>
              <p:nvPr/>
            </p:nvSpPr>
            <p:spPr bwMode="auto">
              <a:xfrm>
                <a:off x="1586753" y="2904040"/>
                <a:ext cx="118334" cy="130215"/>
              </a:xfrm>
              <a:custGeom>
                <a:avLst/>
                <a:gdLst/>
                <a:ahLst/>
                <a:cxnLst>
                  <a:cxn ang="0">
                    <a:pos x="13" y="0"/>
                  </a:cxn>
                  <a:cxn ang="0">
                    <a:pos x="33" y="10"/>
                  </a:cxn>
                  <a:cxn ang="0">
                    <a:pos x="20" y="36"/>
                  </a:cxn>
                  <a:cxn ang="0">
                    <a:pos x="0" y="26"/>
                  </a:cxn>
                  <a:cxn ang="0">
                    <a:pos x="13" y="0"/>
                  </a:cxn>
                </a:cxnLst>
                <a:rect l="0" t="0" r="r" b="b"/>
                <a:pathLst>
                  <a:path w="33" h="36">
                    <a:moveTo>
                      <a:pt x="13" y="0"/>
                    </a:moveTo>
                    <a:lnTo>
                      <a:pt x="33" y="10"/>
                    </a:lnTo>
                    <a:lnTo>
                      <a:pt x="20" y="36"/>
                    </a:lnTo>
                    <a:lnTo>
                      <a:pt x="0" y="26"/>
                    </a:lnTo>
                    <a:lnTo>
                      <a:pt x="13" y="0"/>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352"/>
              <p:cNvSpPr>
                <a:spLocks/>
              </p:cNvSpPr>
              <p:nvPr/>
            </p:nvSpPr>
            <p:spPr bwMode="auto">
              <a:xfrm>
                <a:off x="2436607" y="2321689"/>
                <a:ext cx="103991" cy="86810"/>
              </a:xfrm>
              <a:custGeom>
                <a:avLst/>
                <a:gdLst/>
                <a:ahLst/>
                <a:cxnLst>
                  <a:cxn ang="0">
                    <a:pos x="2" y="24"/>
                  </a:cxn>
                  <a:cxn ang="0">
                    <a:pos x="0" y="2"/>
                  </a:cxn>
                  <a:cxn ang="0">
                    <a:pos x="28" y="0"/>
                  </a:cxn>
                  <a:cxn ang="0">
                    <a:pos x="29" y="22"/>
                  </a:cxn>
                  <a:cxn ang="0">
                    <a:pos x="2" y="24"/>
                  </a:cxn>
                </a:cxnLst>
                <a:rect l="0" t="0" r="r" b="b"/>
                <a:pathLst>
                  <a:path w="29" h="24">
                    <a:moveTo>
                      <a:pt x="2" y="24"/>
                    </a:moveTo>
                    <a:lnTo>
                      <a:pt x="0" y="2"/>
                    </a:lnTo>
                    <a:lnTo>
                      <a:pt x="28" y="0"/>
                    </a:lnTo>
                    <a:lnTo>
                      <a:pt x="29" y="22"/>
                    </a:lnTo>
                    <a:lnTo>
                      <a:pt x="2" y="24"/>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53"/>
              <p:cNvSpPr>
                <a:spLocks/>
              </p:cNvSpPr>
              <p:nvPr/>
            </p:nvSpPr>
            <p:spPr bwMode="auto">
              <a:xfrm>
                <a:off x="2411506" y="2209559"/>
                <a:ext cx="118334" cy="101278"/>
              </a:xfrm>
              <a:custGeom>
                <a:avLst/>
                <a:gdLst/>
                <a:ahLst/>
                <a:cxnLst>
                  <a:cxn ang="0">
                    <a:pos x="6" y="28"/>
                  </a:cxn>
                  <a:cxn ang="0">
                    <a:pos x="0" y="7"/>
                  </a:cxn>
                  <a:cxn ang="0">
                    <a:pos x="27" y="0"/>
                  </a:cxn>
                  <a:cxn ang="0">
                    <a:pos x="33" y="21"/>
                  </a:cxn>
                  <a:cxn ang="0">
                    <a:pos x="6" y="28"/>
                  </a:cxn>
                </a:cxnLst>
                <a:rect l="0" t="0" r="r" b="b"/>
                <a:pathLst>
                  <a:path w="33" h="28">
                    <a:moveTo>
                      <a:pt x="6" y="28"/>
                    </a:moveTo>
                    <a:lnTo>
                      <a:pt x="0" y="7"/>
                    </a:lnTo>
                    <a:lnTo>
                      <a:pt x="27" y="0"/>
                    </a:lnTo>
                    <a:lnTo>
                      <a:pt x="33" y="21"/>
                    </a:lnTo>
                    <a:lnTo>
                      <a:pt x="6" y="28"/>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354"/>
              <p:cNvSpPr>
                <a:spLocks/>
              </p:cNvSpPr>
              <p:nvPr/>
            </p:nvSpPr>
            <p:spPr bwMode="auto">
              <a:xfrm>
                <a:off x="2372061" y="2104663"/>
                <a:ext cx="125506" cy="115747"/>
              </a:xfrm>
              <a:custGeom>
                <a:avLst/>
                <a:gdLst/>
                <a:ahLst/>
                <a:cxnLst>
                  <a:cxn ang="0">
                    <a:pos x="9" y="32"/>
                  </a:cxn>
                  <a:cxn ang="0">
                    <a:pos x="0" y="11"/>
                  </a:cxn>
                  <a:cxn ang="0">
                    <a:pos x="26" y="0"/>
                  </a:cxn>
                  <a:cxn ang="0">
                    <a:pos x="35" y="21"/>
                  </a:cxn>
                  <a:cxn ang="0">
                    <a:pos x="9" y="32"/>
                  </a:cxn>
                </a:cxnLst>
                <a:rect l="0" t="0" r="r" b="b"/>
                <a:pathLst>
                  <a:path w="35" h="32">
                    <a:moveTo>
                      <a:pt x="9" y="32"/>
                    </a:moveTo>
                    <a:lnTo>
                      <a:pt x="0" y="11"/>
                    </a:lnTo>
                    <a:lnTo>
                      <a:pt x="26" y="0"/>
                    </a:lnTo>
                    <a:lnTo>
                      <a:pt x="35" y="21"/>
                    </a:lnTo>
                    <a:lnTo>
                      <a:pt x="9" y="32"/>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355"/>
              <p:cNvSpPr>
                <a:spLocks/>
              </p:cNvSpPr>
              <p:nvPr/>
            </p:nvSpPr>
            <p:spPr bwMode="auto">
              <a:xfrm>
                <a:off x="2318273" y="2010619"/>
                <a:ext cx="129092" cy="126598"/>
              </a:xfrm>
              <a:custGeom>
                <a:avLst/>
                <a:gdLst/>
                <a:ahLst/>
                <a:cxnLst>
                  <a:cxn ang="0">
                    <a:pos x="13" y="35"/>
                  </a:cxn>
                  <a:cxn ang="0">
                    <a:pos x="0" y="16"/>
                  </a:cxn>
                  <a:cxn ang="0">
                    <a:pos x="23" y="0"/>
                  </a:cxn>
                  <a:cxn ang="0">
                    <a:pos x="36" y="19"/>
                  </a:cxn>
                  <a:cxn ang="0">
                    <a:pos x="13" y="35"/>
                  </a:cxn>
                </a:cxnLst>
                <a:rect l="0" t="0" r="r" b="b"/>
                <a:pathLst>
                  <a:path w="36" h="35">
                    <a:moveTo>
                      <a:pt x="13" y="35"/>
                    </a:moveTo>
                    <a:lnTo>
                      <a:pt x="0" y="16"/>
                    </a:lnTo>
                    <a:lnTo>
                      <a:pt x="23" y="0"/>
                    </a:lnTo>
                    <a:lnTo>
                      <a:pt x="36" y="19"/>
                    </a:lnTo>
                    <a:lnTo>
                      <a:pt x="13" y="35"/>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356"/>
              <p:cNvSpPr>
                <a:spLocks/>
              </p:cNvSpPr>
              <p:nvPr/>
            </p:nvSpPr>
            <p:spPr bwMode="auto">
              <a:xfrm>
                <a:off x="2250141" y="1927426"/>
                <a:ext cx="129092" cy="130215"/>
              </a:xfrm>
              <a:custGeom>
                <a:avLst/>
                <a:gdLst/>
                <a:ahLst/>
                <a:cxnLst>
                  <a:cxn ang="0">
                    <a:pos x="16" y="36"/>
                  </a:cxn>
                  <a:cxn ang="0">
                    <a:pos x="0" y="19"/>
                  </a:cxn>
                  <a:cxn ang="0">
                    <a:pos x="20" y="0"/>
                  </a:cxn>
                  <a:cxn ang="0">
                    <a:pos x="36" y="16"/>
                  </a:cxn>
                  <a:cxn ang="0">
                    <a:pos x="16" y="36"/>
                  </a:cxn>
                </a:cxnLst>
                <a:rect l="0" t="0" r="r" b="b"/>
                <a:pathLst>
                  <a:path w="36" h="36">
                    <a:moveTo>
                      <a:pt x="16" y="36"/>
                    </a:moveTo>
                    <a:lnTo>
                      <a:pt x="0" y="19"/>
                    </a:lnTo>
                    <a:lnTo>
                      <a:pt x="20" y="0"/>
                    </a:lnTo>
                    <a:lnTo>
                      <a:pt x="36" y="16"/>
                    </a:lnTo>
                    <a:lnTo>
                      <a:pt x="16" y="36"/>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357"/>
              <p:cNvSpPr>
                <a:spLocks/>
              </p:cNvSpPr>
              <p:nvPr/>
            </p:nvSpPr>
            <p:spPr bwMode="auto">
              <a:xfrm>
                <a:off x="2174838" y="1858701"/>
                <a:ext cx="125506" cy="130215"/>
              </a:xfrm>
              <a:custGeom>
                <a:avLst/>
                <a:gdLst/>
                <a:ahLst/>
                <a:cxnLst>
                  <a:cxn ang="0">
                    <a:pos x="18" y="36"/>
                  </a:cxn>
                  <a:cxn ang="0">
                    <a:pos x="0" y="23"/>
                  </a:cxn>
                  <a:cxn ang="0">
                    <a:pos x="15" y="0"/>
                  </a:cxn>
                  <a:cxn ang="0">
                    <a:pos x="35" y="14"/>
                  </a:cxn>
                  <a:cxn ang="0">
                    <a:pos x="18" y="36"/>
                  </a:cxn>
                </a:cxnLst>
                <a:rect l="0" t="0" r="r" b="b"/>
                <a:pathLst>
                  <a:path w="35" h="36">
                    <a:moveTo>
                      <a:pt x="18" y="36"/>
                    </a:moveTo>
                    <a:lnTo>
                      <a:pt x="0" y="23"/>
                    </a:lnTo>
                    <a:lnTo>
                      <a:pt x="15" y="0"/>
                    </a:lnTo>
                    <a:lnTo>
                      <a:pt x="35" y="14"/>
                    </a:lnTo>
                    <a:lnTo>
                      <a:pt x="18" y="36"/>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58"/>
              <p:cNvSpPr>
                <a:spLocks/>
              </p:cNvSpPr>
              <p:nvPr/>
            </p:nvSpPr>
            <p:spPr bwMode="auto">
              <a:xfrm>
                <a:off x="2085191" y="1811679"/>
                <a:ext cx="118334" cy="126598"/>
              </a:xfrm>
              <a:custGeom>
                <a:avLst/>
                <a:gdLst/>
                <a:ahLst/>
                <a:cxnLst>
                  <a:cxn ang="0">
                    <a:pos x="20" y="35"/>
                  </a:cxn>
                  <a:cxn ang="0">
                    <a:pos x="0" y="24"/>
                  </a:cxn>
                  <a:cxn ang="0">
                    <a:pos x="12" y="0"/>
                  </a:cxn>
                  <a:cxn ang="0">
                    <a:pos x="33" y="10"/>
                  </a:cxn>
                  <a:cxn ang="0">
                    <a:pos x="20" y="35"/>
                  </a:cxn>
                </a:cxnLst>
                <a:rect l="0" t="0" r="r" b="b"/>
                <a:pathLst>
                  <a:path w="33" h="35">
                    <a:moveTo>
                      <a:pt x="20" y="35"/>
                    </a:moveTo>
                    <a:lnTo>
                      <a:pt x="0" y="24"/>
                    </a:lnTo>
                    <a:lnTo>
                      <a:pt x="12" y="0"/>
                    </a:lnTo>
                    <a:lnTo>
                      <a:pt x="33" y="10"/>
                    </a:lnTo>
                    <a:lnTo>
                      <a:pt x="20" y="35"/>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59"/>
              <p:cNvSpPr>
                <a:spLocks/>
              </p:cNvSpPr>
              <p:nvPr/>
            </p:nvSpPr>
            <p:spPr bwMode="auto">
              <a:xfrm>
                <a:off x="1991958" y="1779125"/>
                <a:ext cx="107576" cy="119364"/>
              </a:xfrm>
              <a:custGeom>
                <a:avLst/>
                <a:gdLst/>
                <a:ahLst/>
                <a:cxnLst>
                  <a:cxn ang="0">
                    <a:pos x="22" y="33"/>
                  </a:cxn>
                  <a:cxn ang="0">
                    <a:pos x="0" y="27"/>
                  </a:cxn>
                  <a:cxn ang="0">
                    <a:pos x="8" y="0"/>
                  </a:cxn>
                  <a:cxn ang="0">
                    <a:pos x="30" y="6"/>
                  </a:cxn>
                  <a:cxn ang="0">
                    <a:pos x="22" y="33"/>
                  </a:cxn>
                </a:cxnLst>
                <a:rect l="0" t="0" r="r" b="b"/>
                <a:pathLst>
                  <a:path w="30" h="33">
                    <a:moveTo>
                      <a:pt x="22" y="33"/>
                    </a:moveTo>
                    <a:lnTo>
                      <a:pt x="0" y="27"/>
                    </a:lnTo>
                    <a:lnTo>
                      <a:pt x="8" y="0"/>
                    </a:lnTo>
                    <a:lnTo>
                      <a:pt x="30" y="6"/>
                    </a:lnTo>
                    <a:lnTo>
                      <a:pt x="22" y="33"/>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360"/>
              <p:cNvSpPr>
                <a:spLocks/>
              </p:cNvSpPr>
              <p:nvPr/>
            </p:nvSpPr>
            <p:spPr bwMode="auto">
              <a:xfrm>
                <a:off x="1898725" y="1764657"/>
                <a:ext cx="93233" cy="112130"/>
              </a:xfrm>
              <a:custGeom>
                <a:avLst/>
                <a:gdLst/>
                <a:ahLst/>
                <a:cxnLst>
                  <a:cxn ang="0">
                    <a:pos x="23" y="31"/>
                  </a:cxn>
                  <a:cxn ang="0">
                    <a:pos x="0" y="28"/>
                  </a:cxn>
                  <a:cxn ang="0">
                    <a:pos x="2" y="0"/>
                  </a:cxn>
                  <a:cxn ang="0">
                    <a:pos x="26" y="2"/>
                  </a:cxn>
                  <a:cxn ang="0">
                    <a:pos x="23" y="31"/>
                  </a:cxn>
                </a:cxnLst>
                <a:rect l="0" t="0" r="r" b="b"/>
                <a:pathLst>
                  <a:path w="26" h="31">
                    <a:moveTo>
                      <a:pt x="23" y="31"/>
                    </a:moveTo>
                    <a:lnTo>
                      <a:pt x="0" y="28"/>
                    </a:lnTo>
                    <a:lnTo>
                      <a:pt x="2" y="0"/>
                    </a:lnTo>
                    <a:lnTo>
                      <a:pt x="26" y="2"/>
                    </a:lnTo>
                    <a:lnTo>
                      <a:pt x="23" y="31"/>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61"/>
              <p:cNvSpPr>
                <a:spLocks/>
              </p:cNvSpPr>
              <p:nvPr/>
            </p:nvSpPr>
            <p:spPr bwMode="auto">
              <a:xfrm>
                <a:off x="1794734" y="1768274"/>
                <a:ext cx="86061" cy="108513"/>
              </a:xfrm>
              <a:custGeom>
                <a:avLst/>
                <a:gdLst/>
                <a:ahLst/>
                <a:cxnLst>
                  <a:cxn ang="0">
                    <a:pos x="24" y="27"/>
                  </a:cxn>
                  <a:cxn ang="0">
                    <a:pos x="2" y="30"/>
                  </a:cxn>
                  <a:cxn ang="0">
                    <a:pos x="0" y="1"/>
                  </a:cxn>
                  <a:cxn ang="0">
                    <a:pos x="23" y="0"/>
                  </a:cxn>
                  <a:cxn ang="0">
                    <a:pos x="24" y="27"/>
                  </a:cxn>
                </a:cxnLst>
                <a:rect l="0" t="0" r="r" b="b"/>
                <a:pathLst>
                  <a:path w="24" h="30">
                    <a:moveTo>
                      <a:pt x="24" y="27"/>
                    </a:moveTo>
                    <a:lnTo>
                      <a:pt x="2" y="30"/>
                    </a:lnTo>
                    <a:lnTo>
                      <a:pt x="0" y="1"/>
                    </a:lnTo>
                    <a:lnTo>
                      <a:pt x="23" y="0"/>
                    </a:lnTo>
                    <a:lnTo>
                      <a:pt x="24" y="27"/>
                    </a:lnTo>
                    <a:close/>
                  </a:path>
                </a:pathLst>
              </a:custGeom>
              <a:solidFill>
                <a:srgbClr val="5EA5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362"/>
              <p:cNvSpPr>
                <a:spLocks/>
              </p:cNvSpPr>
              <p:nvPr/>
            </p:nvSpPr>
            <p:spPr bwMode="auto">
              <a:xfrm>
                <a:off x="2081605" y="3330856"/>
                <a:ext cx="179294" cy="209791"/>
              </a:xfrm>
              <a:custGeom>
                <a:avLst/>
                <a:gdLst/>
                <a:ahLst/>
                <a:cxnLst>
                  <a:cxn ang="0">
                    <a:pos x="0" y="9"/>
                  </a:cxn>
                  <a:cxn ang="0">
                    <a:pos x="38" y="0"/>
                  </a:cxn>
                  <a:cxn ang="0">
                    <a:pos x="50" y="47"/>
                  </a:cxn>
                  <a:cxn ang="0">
                    <a:pos x="12" y="58"/>
                  </a:cxn>
                  <a:cxn ang="0">
                    <a:pos x="0" y="9"/>
                  </a:cxn>
                </a:cxnLst>
                <a:rect l="0" t="0" r="r" b="b"/>
                <a:pathLst>
                  <a:path w="50" h="58">
                    <a:moveTo>
                      <a:pt x="0" y="9"/>
                    </a:moveTo>
                    <a:lnTo>
                      <a:pt x="38" y="0"/>
                    </a:lnTo>
                    <a:lnTo>
                      <a:pt x="50" y="47"/>
                    </a:lnTo>
                    <a:lnTo>
                      <a:pt x="12" y="58"/>
                    </a:lnTo>
                    <a:lnTo>
                      <a:pt x="0" y="9"/>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363"/>
              <p:cNvSpPr>
                <a:spLocks/>
              </p:cNvSpPr>
              <p:nvPr/>
            </p:nvSpPr>
            <p:spPr bwMode="auto">
              <a:xfrm>
                <a:off x="2242969" y="3262132"/>
                <a:ext cx="197224" cy="220642"/>
              </a:xfrm>
              <a:custGeom>
                <a:avLst/>
                <a:gdLst/>
                <a:ahLst/>
                <a:cxnLst>
                  <a:cxn ang="0">
                    <a:pos x="0" y="16"/>
                  </a:cxn>
                  <a:cxn ang="0">
                    <a:pos x="36" y="0"/>
                  </a:cxn>
                  <a:cxn ang="0">
                    <a:pos x="55" y="44"/>
                  </a:cxn>
                  <a:cxn ang="0">
                    <a:pos x="19" y="61"/>
                  </a:cxn>
                  <a:cxn ang="0">
                    <a:pos x="0" y="16"/>
                  </a:cxn>
                </a:cxnLst>
                <a:rect l="0" t="0" r="r" b="b"/>
                <a:pathLst>
                  <a:path w="55" h="61">
                    <a:moveTo>
                      <a:pt x="0" y="16"/>
                    </a:moveTo>
                    <a:lnTo>
                      <a:pt x="36" y="0"/>
                    </a:lnTo>
                    <a:lnTo>
                      <a:pt x="55" y="44"/>
                    </a:lnTo>
                    <a:lnTo>
                      <a:pt x="19" y="61"/>
                    </a:lnTo>
                    <a:lnTo>
                      <a:pt x="0" y="16"/>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364"/>
              <p:cNvSpPr>
                <a:spLocks/>
              </p:cNvSpPr>
              <p:nvPr/>
            </p:nvSpPr>
            <p:spPr bwMode="auto">
              <a:xfrm>
                <a:off x="2389991" y="3164470"/>
                <a:ext cx="215153" cy="227877"/>
              </a:xfrm>
              <a:custGeom>
                <a:avLst/>
                <a:gdLst/>
                <a:ahLst/>
                <a:cxnLst>
                  <a:cxn ang="0">
                    <a:pos x="0" y="22"/>
                  </a:cxn>
                  <a:cxn ang="0">
                    <a:pos x="33" y="0"/>
                  </a:cxn>
                  <a:cxn ang="0">
                    <a:pos x="60" y="40"/>
                  </a:cxn>
                  <a:cxn ang="0">
                    <a:pos x="28" y="63"/>
                  </a:cxn>
                  <a:cxn ang="0">
                    <a:pos x="0" y="22"/>
                  </a:cxn>
                </a:cxnLst>
                <a:rect l="0" t="0" r="r" b="b"/>
                <a:pathLst>
                  <a:path w="60" h="63">
                    <a:moveTo>
                      <a:pt x="0" y="22"/>
                    </a:moveTo>
                    <a:lnTo>
                      <a:pt x="33" y="0"/>
                    </a:lnTo>
                    <a:lnTo>
                      <a:pt x="60" y="40"/>
                    </a:lnTo>
                    <a:lnTo>
                      <a:pt x="28" y="63"/>
                    </a:lnTo>
                    <a:lnTo>
                      <a:pt x="0"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365"/>
              <p:cNvSpPr>
                <a:spLocks/>
              </p:cNvSpPr>
              <p:nvPr/>
            </p:nvSpPr>
            <p:spPr bwMode="auto">
              <a:xfrm>
                <a:off x="2526254" y="3045106"/>
                <a:ext cx="222325" cy="227877"/>
              </a:xfrm>
              <a:custGeom>
                <a:avLst/>
                <a:gdLst/>
                <a:ahLst/>
                <a:cxnLst>
                  <a:cxn ang="0">
                    <a:pos x="0" y="27"/>
                  </a:cxn>
                  <a:cxn ang="0">
                    <a:pos x="28" y="0"/>
                  </a:cxn>
                  <a:cxn ang="0">
                    <a:pos x="62" y="35"/>
                  </a:cxn>
                  <a:cxn ang="0">
                    <a:pos x="34" y="63"/>
                  </a:cxn>
                  <a:cxn ang="0">
                    <a:pos x="0" y="27"/>
                  </a:cxn>
                </a:cxnLst>
                <a:rect l="0" t="0" r="r" b="b"/>
                <a:pathLst>
                  <a:path w="62" h="63">
                    <a:moveTo>
                      <a:pt x="0" y="27"/>
                    </a:moveTo>
                    <a:lnTo>
                      <a:pt x="28" y="0"/>
                    </a:lnTo>
                    <a:lnTo>
                      <a:pt x="62" y="35"/>
                    </a:lnTo>
                    <a:lnTo>
                      <a:pt x="34" y="63"/>
                    </a:lnTo>
                    <a:lnTo>
                      <a:pt x="0" y="2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66"/>
              <p:cNvSpPr>
                <a:spLocks/>
              </p:cNvSpPr>
              <p:nvPr/>
            </p:nvSpPr>
            <p:spPr bwMode="auto">
              <a:xfrm>
                <a:off x="2651760" y="2893189"/>
                <a:ext cx="218739" cy="217025"/>
              </a:xfrm>
              <a:custGeom>
                <a:avLst/>
                <a:gdLst/>
                <a:ahLst/>
                <a:cxnLst>
                  <a:cxn ang="0">
                    <a:pos x="0" y="32"/>
                  </a:cxn>
                  <a:cxn ang="0">
                    <a:pos x="22" y="0"/>
                  </a:cxn>
                  <a:cxn ang="0">
                    <a:pos x="61" y="29"/>
                  </a:cxn>
                  <a:cxn ang="0">
                    <a:pos x="38" y="60"/>
                  </a:cxn>
                  <a:cxn ang="0">
                    <a:pos x="0" y="32"/>
                  </a:cxn>
                </a:cxnLst>
                <a:rect l="0" t="0" r="r" b="b"/>
                <a:pathLst>
                  <a:path w="61" h="60">
                    <a:moveTo>
                      <a:pt x="0" y="32"/>
                    </a:moveTo>
                    <a:lnTo>
                      <a:pt x="22" y="0"/>
                    </a:lnTo>
                    <a:lnTo>
                      <a:pt x="61" y="29"/>
                    </a:lnTo>
                    <a:lnTo>
                      <a:pt x="38" y="60"/>
                    </a:lnTo>
                    <a:lnTo>
                      <a:pt x="0" y="3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367"/>
              <p:cNvSpPr>
                <a:spLocks/>
              </p:cNvSpPr>
              <p:nvPr/>
            </p:nvSpPr>
            <p:spPr bwMode="auto">
              <a:xfrm>
                <a:off x="2737821" y="2748505"/>
                <a:ext cx="215153" cy="198940"/>
              </a:xfrm>
              <a:custGeom>
                <a:avLst/>
                <a:gdLst/>
                <a:ahLst/>
                <a:cxnLst>
                  <a:cxn ang="0">
                    <a:pos x="0" y="35"/>
                  </a:cxn>
                  <a:cxn ang="0">
                    <a:pos x="17" y="0"/>
                  </a:cxn>
                  <a:cxn ang="0">
                    <a:pos x="60" y="20"/>
                  </a:cxn>
                  <a:cxn ang="0">
                    <a:pos x="43" y="55"/>
                  </a:cxn>
                  <a:cxn ang="0">
                    <a:pos x="0" y="35"/>
                  </a:cxn>
                </a:cxnLst>
                <a:rect l="0" t="0" r="r" b="b"/>
                <a:pathLst>
                  <a:path w="60" h="55">
                    <a:moveTo>
                      <a:pt x="0" y="35"/>
                    </a:moveTo>
                    <a:lnTo>
                      <a:pt x="17" y="0"/>
                    </a:lnTo>
                    <a:lnTo>
                      <a:pt x="60" y="20"/>
                    </a:lnTo>
                    <a:lnTo>
                      <a:pt x="43" y="55"/>
                    </a:lnTo>
                    <a:lnTo>
                      <a:pt x="0" y="35"/>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368"/>
              <p:cNvSpPr>
                <a:spLocks/>
              </p:cNvSpPr>
              <p:nvPr/>
            </p:nvSpPr>
            <p:spPr bwMode="auto">
              <a:xfrm>
                <a:off x="2802367" y="2589353"/>
                <a:ext cx="204395" cy="184472"/>
              </a:xfrm>
              <a:custGeom>
                <a:avLst/>
                <a:gdLst/>
                <a:ahLst/>
                <a:cxnLst>
                  <a:cxn ang="0">
                    <a:pos x="0" y="37"/>
                  </a:cxn>
                  <a:cxn ang="0">
                    <a:pos x="12" y="0"/>
                  </a:cxn>
                  <a:cxn ang="0">
                    <a:pos x="57" y="13"/>
                  </a:cxn>
                  <a:cxn ang="0">
                    <a:pos x="47" y="51"/>
                  </a:cxn>
                  <a:cxn ang="0">
                    <a:pos x="0" y="37"/>
                  </a:cxn>
                </a:cxnLst>
                <a:rect l="0" t="0" r="r" b="b"/>
                <a:pathLst>
                  <a:path w="57" h="51">
                    <a:moveTo>
                      <a:pt x="0" y="37"/>
                    </a:moveTo>
                    <a:lnTo>
                      <a:pt x="12" y="0"/>
                    </a:lnTo>
                    <a:lnTo>
                      <a:pt x="57" y="13"/>
                    </a:lnTo>
                    <a:lnTo>
                      <a:pt x="47" y="51"/>
                    </a:lnTo>
                    <a:lnTo>
                      <a:pt x="0" y="3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369"/>
              <p:cNvSpPr>
                <a:spLocks/>
              </p:cNvSpPr>
              <p:nvPr/>
            </p:nvSpPr>
            <p:spPr bwMode="auto">
              <a:xfrm>
                <a:off x="2845398" y="2426584"/>
                <a:ext cx="186466" cy="155535"/>
              </a:xfrm>
              <a:custGeom>
                <a:avLst/>
                <a:gdLst/>
                <a:ahLst/>
                <a:cxnLst>
                  <a:cxn ang="0">
                    <a:pos x="0" y="38"/>
                  </a:cxn>
                  <a:cxn ang="0">
                    <a:pos x="3" y="0"/>
                  </a:cxn>
                  <a:cxn ang="0">
                    <a:pos x="52" y="4"/>
                  </a:cxn>
                  <a:cxn ang="0">
                    <a:pos x="47" y="43"/>
                  </a:cxn>
                  <a:cxn ang="0">
                    <a:pos x="0" y="38"/>
                  </a:cxn>
                </a:cxnLst>
                <a:rect l="0" t="0" r="r" b="b"/>
                <a:pathLst>
                  <a:path w="52" h="43">
                    <a:moveTo>
                      <a:pt x="0" y="38"/>
                    </a:moveTo>
                    <a:lnTo>
                      <a:pt x="3" y="0"/>
                    </a:lnTo>
                    <a:lnTo>
                      <a:pt x="52" y="4"/>
                    </a:lnTo>
                    <a:lnTo>
                      <a:pt x="47" y="43"/>
                    </a:lnTo>
                    <a:lnTo>
                      <a:pt x="0" y="38"/>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370"/>
              <p:cNvSpPr>
                <a:spLocks/>
              </p:cNvSpPr>
              <p:nvPr/>
            </p:nvSpPr>
            <p:spPr bwMode="auto">
              <a:xfrm>
                <a:off x="1353671" y="3001701"/>
                <a:ext cx="168536" cy="173620"/>
              </a:xfrm>
              <a:custGeom>
                <a:avLst/>
                <a:gdLst/>
                <a:ahLst/>
                <a:cxnLst>
                  <a:cxn ang="0">
                    <a:pos x="22" y="0"/>
                  </a:cxn>
                  <a:cxn ang="0">
                    <a:pos x="47" y="18"/>
                  </a:cxn>
                  <a:cxn ang="0">
                    <a:pos x="25" y="48"/>
                  </a:cxn>
                  <a:cxn ang="0">
                    <a:pos x="0" y="30"/>
                  </a:cxn>
                  <a:cxn ang="0">
                    <a:pos x="22" y="0"/>
                  </a:cxn>
                </a:cxnLst>
                <a:rect l="0" t="0" r="r" b="b"/>
                <a:pathLst>
                  <a:path w="47" h="48">
                    <a:moveTo>
                      <a:pt x="22" y="0"/>
                    </a:moveTo>
                    <a:lnTo>
                      <a:pt x="47" y="18"/>
                    </a:lnTo>
                    <a:lnTo>
                      <a:pt x="25" y="48"/>
                    </a:lnTo>
                    <a:lnTo>
                      <a:pt x="0" y="30"/>
                    </a:lnTo>
                    <a:lnTo>
                      <a:pt x="22"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371"/>
              <p:cNvSpPr>
                <a:spLocks/>
              </p:cNvSpPr>
              <p:nvPr/>
            </p:nvSpPr>
            <p:spPr bwMode="auto">
              <a:xfrm>
                <a:off x="1482762" y="3074043"/>
                <a:ext cx="157779" cy="170003"/>
              </a:xfrm>
              <a:custGeom>
                <a:avLst/>
                <a:gdLst/>
                <a:ahLst/>
                <a:cxnLst>
                  <a:cxn ang="0">
                    <a:pos x="16" y="0"/>
                  </a:cxn>
                  <a:cxn ang="0">
                    <a:pos x="44" y="14"/>
                  </a:cxn>
                  <a:cxn ang="0">
                    <a:pos x="27" y="47"/>
                  </a:cxn>
                  <a:cxn ang="0">
                    <a:pos x="0" y="34"/>
                  </a:cxn>
                  <a:cxn ang="0">
                    <a:pos x="16" y="0"/>
                  </a:cxn>
                </a:cxnLst>
                <a:rect l="0" t="0" r="r" b="b"/>
                <a:pathLst>
                  <a:path w="44" h="47">
                    <a:moveTo>
                      <a:pt x="16" y="0"/>
                    </a:moveTo>
                    <a:lnTo>
                      <a:pt x="44" y="14"/>
                    </a:lnTo>
                    <a:lnTo>
                      <a:pt x="27" y="47"/>
                    </a:lnTo>
                    <a:lnTo>
                      <a:pt x="0" y="34"/>
                    </a:lnTo>
                    <a:lnTo>
                      <a:pt x="16"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372"/>
              <p:cNvSpPr>
                <a:spLocks/>
              </p:cNvSpPr>
              <p:nvPr/>
            </p:nvSpPr>
            <p:spPr bwMode="auto">
              <a:xfrm>
                <a:off x="1619026" y="3124682"/>
                <a:ext cx="147021" cy="162769"/>
              </a:xfrm>
              <a:custGeom>
                <a:avLst/>
                <a:gdLst/>
                <a:ahLst/>
                <a:cxnLst>
                  <a:cxn ang="0">
                    <a:pos x="11" y="0"/>
                  </a:cxn>
                  <a:cxn ang="0">
                    <a:pos x="41" y="9"/>
                  </a:cxn>
                  <a:cxn ang="0">
                    <a:pos x="30" y="45"/>
                  </a:cxn>
                  <a:cxn ang="0">
                    <a:pos x="0" y="37"/>
                  </a:cxn>
                  <a:cxn ang="0">
                    <a:pos x="11" y="0"/>
                  </a:cxn>
                </a:cxnLst>
                <a:rect l="0" t="0" r="r" b="b"/>
                <a:pathLst>
                  <a:path w="41" h="45">
                    <a:moveTo>
                      <a:pt x="11" y="0"/>
                    </a:moveTo>
                    <a:lnTo>
                      <a:pt x="41" y="9"/>
                    </a:lnTo>
                    <a:lnTo>
                      <a:pt x="30" y="45"/>
                    </a:lnTo>
                    <a:lnTo>
                      <a:pt x="0" y="37"/>
                    </a:lnTo>
                    <a:lnTo>
                      <a:pt x="11"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373"/>
              <p:cNvSpPr>
                <a:spLocks/>
              </p:cNvSpPr>
              <p:nvPr/>
            </p:nvSpPr>
            <p:spPr bwMode="auto">
              <a:xfrm>
                <a:off x="1769633" y="3157236"/>
                <a:ext cx="121920" cy="144684"/>
              </a:xfrm>
              <a:custGeom>
                <a:avLst/>
                <a:gdLst/>
                <a:ahLst/>
                <a:cxnLst>
                  <a:cxn ang="0">
                    <a:pos x="3" y="0"/>
                  </a:cxn>
                  <a:cxn ang="0">
                    <a:pos x="34" y="3"/>
                  </a:cxn>
                  <a:cxn ang="0">
                    <a:pos x="30" y="40"/>
                  </a:cxn>
                  <a:cxn ang="0">
                    <a:pos x="0" y="37"/>
                  </a:cxn>
                  <a:cxn ang="0">
                    <a:pos x="3" y="0"/>
                  </a:cxn>
                </a:cxnLst>
                <a:rect l="0" t="0" r="r" b="b"/>
                <a:pathLst>
                  <a:path w="34" h="40">
                    <a:moveTo>
                      <a:pt x="3" y="0"/>
                    </a:moveTo>
                    <a:lnTo>
                      <a:pt x="34" y="3"/>
                    </a:lnTo>
                    <a:lnTo>
                      <a:pt x="30" y="40"/>
                    </a:lnTo>
                    <a:lnTo>
                      <a:pt x="0" y="37"/>
                    </a:lnTo>
                    <a:lnTo>
                      <a:pt x="3"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374"/>
              <p:cNvSpPr>
                <a:spLocks/>
              </p:cNvSpPr>
              <p:nvPr/>
            </p:nvSpPr>
            <p:spPr bwMode="auto">
              <a:xfrm>
                <a:off x="1909482" y="3157236"/>
                <a:ext cx="121920" cy="141066"/>
              </a:xfrm>
              <a:custGeom>
                <a:avLst/>
                <a:gdLst/>
                <a:ahLst/>
                <a:cxnLst>
                  <a:cxn ang="0">
                    <a:pos x="0" y="2"/>
                  </a:cxn>
                  <a:cxn ang="0">
                    <a:pos x="31" y="0"/>
                  </a:cxn>
                  <a:cxn ang="0">
                    <a:pos x="34" y="38"/>
                  </a:cxn>
                  <a:cxn ang="0">
                    <a:pos x="3" y="39"/>
                  </a:cxn>
                  <a:cxn ang="0">
                    <a:pos x="0" y="2"/>
                  </a:cxn>
                </a:cxnLst>
                <a:rect l="0" t="0" r="r" b="b"/>
                <a:pathLst>
                  <a:path w="34" h="39">
                    <a:moveTo>
                      <a:pt x="0" y="2"/>
                    </a:moveTo>
                    <a:lnTo>
                      <a:pt x="31" y="0"/>
                    </a:lnTo>
                    <a:lnTo>
                      <a:pt x="34" y="38"/>
                    </a:lnTo>
                    <a:lnTo>
                      <a:pt x="3" y="39"/>
                    </a:lnTo>
                    <a:lnTo>
                      <a:pt x="0" y="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375"/>
              <p:cNvSpPr>
                <a:spLocks/>
              </p:cNvSpPr>
              <p:nvPr/>
            </p:nvSpPr>
            <p:spPr bwMode="auto">
              <a:xfrm>
                <a:off x="2038574" y="3124682"/>
                <a:ext cx="139849" cy="159152"/>
              </a:xfrm>
              <a:custGeom>
                <a:avLst/>
                <a:gdLst/>
                <a:ahLst/>
                <a:cxnLst>
                  <a:cxn ang="0">
                    <a:pos x="0" y="7"/>
                  </a:cxn>
                  <a:cxn ang="0">
                    <a:pos x="30" y="0"/>
                  </a:cxn>
                  <a:cxn ang="0">
                    <a:pos x="39" y="37"/>
                  </a:cxn>
                  <a:cxn ang="0">
                    <a:pos x="9" y="44"/>
                  </a:cxn>
                  <a:cxn ang="0">
                    <a:pos x="0" y="7"/>
                  </a:cxn>
                </a:cxnLst>
                <a:rect l="0" t="0" r="r" b="b"/>
                <a:pathLst>
                  <a:path w="39" h="44">
                    <a:moveTo>
                      <a:pt x="0" y="7"/>
                    </a:moveTo>
                    <a:lnTo>
                      <a:pt x="30" y="0"/>
                    </a:lnTo>
                    <a:lnTo>
                      <a:pt x="39" y="37"/>
                    </a:lnTo>
                    <a:lnTo>
                      <a:pt x="9" y="44"/>
                    </a:lnTo>
                    <a:lnTo>
                      <a:pt x="0" y="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376"/>
              <p:cNvSpPr>
                <a:spLocks/>
              </p:cNvSpPr>
              <p:nvPr/>
            </p:nvSpPr>
            <p:spPr bwMode="auto">
              <a:xfrm>
                <a:off x="2160494" y="3070426"/>
                <a:ext cx="157779" cy="166386"/>
              </a:xfrm>
              <a:custGeom>
                <a:avLst/>
                <a:gdLst/>
                <a:ahLst/>
                <a:cxnLst>
                  <a:cxn ang="0">
                    <a:pos x="0" y="12"/>
                  </a:cxn>
                  <a:cxn ang="0">
                    <a:pos x="28" y="0"/>
                  </a:cxn>
                  <a:cxn ang="0">
                    <a:pos x="44" y="34"/>
                  </a:cxn>
                  <a:cxn ang="0">
                    <a:pos x="16" y="46"/>
                  </a:cxn>
                  <a:cxn ang="0">
                    <a:pos x="0" y="12"/>
                  </a:cxn>
                </a:cxnLst>
                <a:rect l="0" t="0" r="r" b="b"/>
                <a:pathLst>
                  <a:path w="44" h="46">
                    <a:moveTo>
                      <a:pt x="0" y="12"/>
                    </a:moveTo>
                    <a:lnTo>
                      <a:pt x="28" y="0"/>
                    </a:lnTo>
                    <a:lnTo>
                      <a:pt x="44" y="34"/>
                    </a:lnTo>
                    <a:lnTo>
                      <a:pt x="16" y="46"/>
                    </a:lnTo>
                    <a:lnTo>
                      <a:pt x="0" y="1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77"/>
              <p:cNvSpPr>
                <a:spLocks/>
              </p:cNvSpPr>
              <p:nvPr/>
            </p:nvSpPr>
            <p:spPr bwMode="auto">
              <a:xfrm>
                <a:off x="2278828" y="2994467"/>
                <a:ext cx="164951" cy="177237"/>
              </a:xfrm>
              <a:custGeom>
                <a:avLst/>
                <a:gdLst/>
                <a:ahLst/>
                <a:cxnLst>
                  <a:cxn ang="0">
                    <a:pos x="0" y="18"/>
                  </a:cxn>
                  <a:cxn ang="0">
                    <a:pos x="25" y="0"/>
                  </a:cxn>
                  <a:cxn ang="0">
                    <a:pos x="46" y="31"/>
                  </a:cxn>
                  <a:cxn ang="0">
                    <a:pos x="20" y="49"/>
                  </a:cxn>
                  <a:cxn ang="0">
                    <a:pos x="0" y="18"/>
                  </a:cxn>
                </a:cxnLst>
                <a:rect l="0" t="0" r="r" b="b"/>
                <a:pathLst>
                  <a:path w="46" h="49">
                    <a:moveTo>
                      <a:pt x="0" y="18"/>
                    </a:moveTo>
                    <a:lnTo>
                      <a:pt x="25" y="0"/>
                    </a:lnTo>
                    <a:lnTo>
                      <a:pt x="46" y="31"/>
                    </a:lnTo>
                    <a:lnTo>
                      <a:pt x="20" y="49"/>
                    </a:lnTo>
                    <a:lnTo>
                      <a:pt x="0" y="18"/>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378"/>
              <p:cNvSpPr>
                <a:spLocks/>
              </p:cNvSpPr>
              <p:nvPr/>
            </p:nvSpPr>
            <p:spPr bwMode="auto">
              <a:xfrm>
                <a:off x="2379233" y="2904040"/>
                <a:ext cx="175708" cy="173620"/>
              </a:xfrm>
              <a:custGeom>
                <a:avLst/>
                <a:gdLst/>
                <a:ahLst/>
                <a:cxnLst>
                  <a:cxn ang="0">
                    <a:pos x="0" y="21"/>
                  </a:cxn>
                  <a:cxn ang="0">
                    <a:pos x="23" y="0"/>
                  </a:cxn>
                  <a:cxn ang="0">
                    <a:pos x="49" y="27"/>
                  </a:cxn>
                  <a:cxn ang="0">
                    <a:pos x="27" y="48"/>
                  </a:cxn>
                  <a:cxn ang="0">
                    <a:pos x="0" y="21"/>
                  </a:cxn>
                </a:cxnLst>
                <a:rect l="0" t="0" r="r" b="b"/>
                <a:pathLst>
                  <a:path w="49" h="48">
                    <a:moveTo>
                      <a:pt x="0" y="21"/>
                    </a:moveTo>
                    <a:lnTo>
                      <a:pt x="23" y="0"/>
                    </a:lnTo>
                    <a:lnTo>
                      <a:pt x="49" y="27"/>
                    </a:lnTo>
                    <a:lnTo>
                      <a:pt x="27" y="48"/>
                    </a:lnTo>
                    <a:lnTo>
                      <a:pt x="0" y="21"/>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79"/>
              <p:cNvSpPr>
                <a:spLocks/>
              </p:cNvSpPr>
              <p:nvPr/>
            </p:nvSpPr>
            <p:spPr bwMode="auto">
              <a:xfrm>
                <a:off x="2468880" y="2795527"/>
                <a:ext cx="172122" cy="173620"/>
              </a:xfrm>
              <a:custGeom>
                <a:avLst/>
                <a:gdLst/>
                <a:ahLst/>
                <a:cxnLst>
                  <a:cxn ang="0">
                    <a:pos x="0" y="25"/>
                  </a:cxn>
                  <a:cxn ang="0">
                    <a:pos x="18" y="0"/>
                  </a:cxn>
                  <a:cxn ang="0">
                    <a:pos x="48" y="23"/>
                  </a:cxn>
                  <a:cxn ang="0">
                    <a:pos x="30" y="48"/>
                  </a:cxn>
                  <a:cxn ang="0">
                    <a:pos x="0" y="25"/>
                  </a:cxn>
                </a:cxnLst>
                <a:rect l="0" t="0" r="r" b="b"/>
                <a:pathLst>
                  <a:path w="48" h="48">
                    <a:moveTo>
                      <a:pt x="0" y="25"/>
                    </a:moveTo>
                    <a:lnTo>
                      <a:pt x="18" y="0"/>
                    </a:lnTo>
                    <a:lnTo>
                      <a:pt x="48" y="23"/>
                    </a:lnTo>
                    <a:lnTo>
                      <a:pt x="30" y="48"/>
                    </a:lnTo>
                    <a:lnTo>
                      <a:pt x="0" y="25"/>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380"/>
              <p:cNvSpPr>
                <a:spLocks/>
              </p:cNvSpPr>
              <p:nvPr/>
            </p:nvSpPr>
            <p:spPr bwMode="auto">
              <a:xfrm>
                <a:off x="2540598" y="2679780"/>
                <a:ext cx="172122" cy="159152"/>
              </a:xfrm>
              <a:custGeom>
                <a:avLst/>
                <a:gdLst/>
                <a:ahLst/>
                <a:cxnLst>
                  <a:cxn ang="0">
                    <a:pos x="0" y="28"/>
                  </a:cxn>
                  <a:cxn ang="0">
                    <a:pos x="14" y="0"/>
                  </a:cxn>
                  <a:cxn ang="0">
                    <a:pos x="48" y="17"/>
                  </a:cxn>
                  <a:cxn ang="0">
                    <a:pos x="34" y="44"/>
                  </a:cxn>
                  <a:cxn ang="0">
                    <a:pos x="0" y="28"/>
                  </a:cxn>
                </a:cxnLst>
                <a:rect l="0" t="0" r="r" b="b"/>
                <a:pathLst>
                  <a:path w="48" h="44">
                    <a:moveTo>
                      <a:pt x="0" y="28"/>
                    </a:moveTo>
                    <a:lnTo>
                      <a:pt x="14" y="0"/>
                    </a:lnTo>
                    <a:lnTo>
                      <a:pt x="48" y="17"/>
                    </a:lnTo>
                    <a:lnTo>
                      <a:pt x="34" y="44"/>
                    </a:lnTo>
                    <a:lnTo>
                      <a:pt x="0" y="28"/>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81"/>
              <p:cNvSpPr>
                <a:spLocks/>
              </p:cNvSpPr>
              <p:nvPr/>
            </p:nvSpPr>
            <p:spPr bwMode="auto">
              <a:xfrm>
                <a:off x="2594386" y="2553182"/>
                <a:ext cx="161365" cy="144684"/>
              </a:xfrm>
              <a:custGeom>
                <a:avLst/>
                <a:gdLst/>
                <a:ahLst/>
                <a:cxnLst>
                  <a:cxn ang="0">
                    <a:pos x="0" y="29"/>
                  </a:cxn>
                  <a:cxn ang="0">
                    <a:pos x="8" y="0"/>
                  </a:cxn>
                  <a:cxn ang="0">
                    <a:pos x="45" y="11"/>
                  </a:cxn>
                  <a:cxn ang="0">
                    <a:pos x="36" y="40"/>
                  </a:cxn>
                  <a:cxn ang="0">
                    <a:pos x="0" y="29"/>
                  </a:cxn>
                </a:cxnLst>
                <a:rect l="0" t="0" r="r" b="b"/>
                <a:pathLst>
                  <a:path w="45" h="40">
                    <a:moveTo>
                      <a:pt x="0" y="29"/>
                    </a:moveTo>
                    <a:lnTo>
                      <a:pt x="8" y="0"/>
                    </a:lnTo>
                    <a:lnTo>
                      <a:pt x="45" y="11"/>
                    </a:lnTo>
                    <a:lnTo>
                      <a:pt x="36" y="40"/>
                    </a:lnTo>
                    <a:lnTo>
                      <a:pt x="0" y="29"/>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382"/>
              <p:cNvSpPr>
                <a:spLocks/>
              </p:cNvSpPr>
              <p:nvPr/>
            </p:nvSpPr>
            <p:spPr bwMode="auto">
              <a:xfrm>
                <a:off x="2623073" y="2426584"/>
                <a:ext cx="147021" cy="122981"/>
              </a:xfrm>
              <a:custGeom>
                <a:avLst/>
                <a:gdLst/>
                <a:ahLst/>
                <a:cxnLst>
                  <a:cxn ang="0">
                    <a:pos x="0" y="30"/>
                  </a:cxn>
                  <a:cxn ang="0">
                    <a:pos x="3" y="0"/>
                  </a:cxn>
                  <a:cxn ang="0">
                    <a:pos x="41" y="3"/>
                  </a:cxn>
                  <a:cxn ang="0">
                    <a:pos x="38" y="34"/>
                  </a:cxn>
                  <a:cxn ang="0">
                    <a:pos x="0" y="30"/>
                  </a:cxn>
                </a:cxnLst>
                <a:rect l="0" t="0" r="r" b="b"/>
                <a:pathLst>
                  <a:path w="41" h="34">
                    <a:moveTo>
                      <a:pt x="0" y="30"/>
                    </a:moveTo>
                    <a:lnTo>
                      <a:pt x="3" y="0"/>
                    </a:lnTo>
                    <a:lnTo>
                      <a:pt x="41" y="3"/>
                    </a:lnTo>
                    <a:lnTo>
                      <a:pt x="38" y="34"/>
                    </a:lnTo>
                    <a:lnTo>
                      <a:pt x="0" y="3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383"/>
              <p:cNvSpPr>
                <a:spLocks/>
              </p:cNvSpPr>
              <p:nvPr/>
            </p:nvSpPr>
            <p:spPr bwMode="auto">
              <a:xfrm>
                <a:off x="1690744" y="2943828"/>
                <a:ext cx="107576" cy="119364"/>
              </a:xfrm>
              <a:custGeom>
                <a:avLst/>
                <a:gdLst/>
                <a:ahLst/>
                <a:cxnLst>
                  <a:cxn ang="0">
                    <a:pos x="8" y="0"/>
                  </a:cxn>
                  <a:cxn ang="0">
                    <a:pos x="30" y="6"/>
                  </a:cxn>
                  <a:cxn ang="0">
                    <a:pos x="22" y="33"/>
                  </a:cxn>
                  <a:cxn ang="0">
                    <a:pos x="0" y="27"/>
                  </a:cxn>
                  <a:cxn ang="0">
                    <a:pos x="8" y="0"/>
                  </a:cxn>
                </a:cxnLst>
                <a:rect l="0" t="0" r="r" b="b"/>
                <a:pathLst>
                  <a:path w="30" h="33">
                    <a:moveTo>
                      <a:pt x="8" y="0"/>
                    </a:moveTo>
                    <a:lnTo>
                      <a:pt x="30" y="6"/>
                    </a:lnTo>
                    <a:lnTo>
                      <a:pt x="22" y="33"/>
                    </a:lnTo>
                    <a:lnTo>
                      <a:pt x="0" y="27"/>
                    </a:lnTo>
                    <a:lnTo>
                      <a:pt x="8"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384"/>
              <p:cNvSpPr>
                <a:spLocks/>
              </p:cNvSpPr>
              <p:nvPr/>
            </p:nvSpPr>
            <p:spPr bwMode="auto">
              <a:xfrm>
                <a:off x="1801906" y="2965530"/>
                <a:ext cx="93233" cy="108513"/>
              </a:xfrm>
              <a:custGeom>
                <a:avLst/>
                <a:gdLst/>
                <a:ahLst/>
                <a:cxnLst>
                  <a:cxn ang="0">
                    <a:pos x="3" y="0"/>
                  </a:cxn>
                  <a:cxn ang="0">
                    <a:pos x="26" y="3"/>
                  </a:cxn>
                  <a:cxn ang="0">
                    <a:pos x="22" y="30"/>
                  </a:cxn>
                  <a:cxn ang="0">
                    <a:pos x="0" y="28"/>
                  </a:cxn>
                  <a:cxn ang="0">
                    <a:pos x="3" y="0"/>
                  </a:cxn>
                </a:cxnLst>
                <a:rect l="0" t="0" r="r" b="b"/>
                <a:pathLst>
                  <a:path w="26" h="30">
                    <a:moveTo>
                      <a:pt x="3" y="0"/>
                    </a:moveTo>
                    <a:lnTo>
                      <a:pt x="26" y="3"/>
                    </a:lnTo>
                    <a:lnTo>
                      <a:pt x="22" y="30"/>
                    </a:lnTo>
                    <a:lnTo>
                      <a:pt x="0" y="28"/>
                    </a:lnTo>
                    <a:lnTo>
                      <a:pt x="3" y="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85"/>
              <p:cNvSpPr>
                <a:spLocks/>
              </p:cNvSpPr>
              <p:nvPr/>
            </p:nvSpPr>
            <p:spPr bwMode="auto">
              <a:xfrm>
                <a:off x="1905896" y="2969147"/>
                <a:ext cx="89647" cy="104896"/>
              </a:xfrm>
              <a:custGeom>
                <a:avLst/>
                <a:gdLst/>
                <a:ahLst/>
                <a:cxnLst>
                  <a:cxn ang="0">
                    <a:pos x="0" y="1"/>
                  </a:cxn>
                  <a:cxn ang="0">
                    <a:pos x="23" y="0"/>
                  </a:cxn>
                  <a:cxn ang="0">
                    <a:pos x="25" y="27"/>
                  </a:cxn>
                  <a:cxn ang="0">
                    <a:pos x="2" y="29"/>
                  </a:cxn>
                  <a:cxn ang="0">
                    <a:pos x="0" y="1"/>
                  </a:cxn>
                </a:cxnLst>
                <a:rect l="0" t="0" r="r" b="b"/>
                <a:pathLst>
                  <a:path w="25" h="29">
                    <a:moveTo>
                      <a:pt x="0" y="1"/>
                    </a:moveTo>
                    <a:lnTo>
                      <a:pt x="23" y="0"/>
                    </a:lnTo>
                    <a:lnTo>
                      <a:pt x="25" y="27"/>
                    </a:lnTo>
                    <a:lnTo>
                      <a:pt x="2" y="29"/>
                    </a:lnTo>
                    <a:lnTo>
                      <a:pt x="0" y="1"/>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386"/>
              <p:cNvSpPr>
                <a:spLocks/>
              </p:cNvSpPr>
              <p:nvPr/>
            </p:nvSpPr>
            <p:spPr bwMode="auto">
              <a:xfrm>
                <a:off x="2002715" y="2943828"/>
                <a:ext cx="100405" cy="119364"/>
              </a:xfrm>
              <a:custGeom>
                <a:avLst/>
                <a:gdLst/>
                <a:ahLst/>
                <a:cxnLst>
                  <a:cxn ang="0">
                    <a:pos x="0" y="4"/>
                  </a:cxn>
                  <a:cxn ang="0">
                    <a:pos x="22" y="0"/>
                  </a:cxn>
                  <a:cxn ang="0">
                    <a:pos x="28" y="27"/>
                  </a:cxn>
                  <a:cxn ang="0">
                    <a:pos x="7" y="33"/>
                  </a:cxn>
                  <a:cxn ang="0">
                    <a:pos x="0" y="4"/>
                  </a:cxn>
                </a:cxnLst>
                <a:rect l="0" t="0" r="r" b="b"/>
                <a:pathLst>
                  <a:path w="28" h="33">
                    <a:moveTo>
                      <a:pt x="0" y="4"/>
                    </a:moveTo>
                    <a:lnTo>
                      <a:pt x="22" y="0"/>
                    </a:lnTo>
                    <a:lnTo>
                      <a:pt x="28" y="27"/>
                    </a:lnTo>
                    <a:lnTo>
                      <a:pt x="7" y="33"/>
                    </a:lnTo>
                    <a:lnTo>
                      <a:pt x="0" y="4"/>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87"/>
              <p:cNvSpPr>
                <a:spLocks/>
              </p:cNvSpPr>
              <p:nvPr/>
            </p:nvSpPr>
            <p:spPr bwMode="auto">
              <a:xfrm>
                <a:off x="2092362" y="2904040"/>
                <a:ext cx="118334" cy="126598"/>
              </a:xfrm>
              <a:custGeom>
                <a:avLst/>
                <a:gdLst/>
                <a:ahLst/>
                <a:cxnLst>
                  <a:cxn ang="0">
                    <a:pos x="0" y="9"/>
                  </a:cxn>
                  <a:cxn ang="0">
                    <a:pos x="21" y="0"/>
                  </a:cxn>
                  <a:cxn ang="0">
                    <a:pos x="33" y="25"/>
                  </a:cxn>
                  <a:cxn ang="0">
                    <a:pos x="11" y="35"/>
                  </a:cxn>
                  <a:cxn ang="0">
                    <a:pos x="0" y="9"/>
                  </a:cxn>
                </a:cxnLst>
                <a:rect l="0" t="0" r="r" b="b"/>
                <a:pathLst>
                  <a:path w="33" h="35">
                    <a:moveTo>
                      <a:pt x="0" y="9"/>
                    </a:moveTo>
                    <a:lnTo>
                      <a:pt x="21" y="0"/>
                    </a:lnTo>
                    <a:lnTo>
                      <a:pt x="33" y="25"/>
                    </a:lnTo>
                    <a:lnTo>
                      <a:pt x="11" y="35"/>
                    </a:lnTo>
                    <a:lnTo>
                      <a:pt x="0" y="9"/>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388"/>
              <p:cNvSpPr>
                <a:spLocks/>
              </p:cNvSpPr>
              <p:nvPr/>
            </p:nvSpPr>
            <p:spPr bwMode="auto">
              <a:xfrm>
                <a:off x="2178424" y="2846166"/>
                <a:ext cx="125506" cy="130215"/>
              </a:xfrm>
              <a:custGeom>
                <a:avLst/>
                <a:gdLst/>
                <a:ahLst/>
                <a:cxnLst>
                  <a:cxn ang="0">
                    <a:pos x="0" y="12"/>
                  </a:cxn>
                  <a:cxn ang="0">
                    <a:pos x="19" y="0"/>
                  </a:cxn>
                  <a:cxn ang="0">
                    <a:pos x="35" y="24"/>
                  </a:cxn>
                  <a:cxn ang="0">
                    <a:pos x="16" y="36"/>
                  </a:cxn>
                  <a:cxn ang="0">
                    <a:pos x="0" y="12"/>
                  </a:cxn>
                </a:cxnLst>
                <a:rect l="0" t="0" r="r" b="b"/>
                <a:pathLst>
                  <a:path w="35" h="36">
                    <a:moveTo>
                      <a:pt x="0" y="12"/>
                    </a:moveTo>
                    <a:lnTo>
                      <a:pt x="19" y="0"/>
                    </a:lnTo>
                    <a:lnTo>
                      <a:pt x="35" y="24"/>
                    </a:lnTo>
                    <a:lnTo>
                      <a:pt x="16" y="36"/>
                    </a:lnTo>
                    <a:lnTo>
                      <a:pt x="0" y="1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89"/>
              <p:cNvSpPr>
                <a:spLocks/>
              </p:cNvSpPr>
              <p:nvPr/>
            </p:nvSpPr>
            <p:spPr bwMode="auto">
              <a:xfrm>
                <a:off x="2253727" y="2781059"/>
                <a:ext cx="129092" cy="126598"/>
              </a:xfrm>
              <a:custGeom>
                <a:avLst/>
                <a:gdLst/>
                <a:ahLst/>
                <a:cxnLst>
                  <a:cxn ang="0">
                    <a:pos x="0" y="16"/>
                  </a:cxn>
                  <a:cxn ang="0">
                    <a:pos x="17" y="0"/>
                  </a:cxn>
                  <a:cxn ang="0">
                    <a:pos x="36" y="19"/>
                  </a:cxn>
                  <a:cxn ang="0">
                    <a:pos x="20" y="35"/>
                  </a:cxn>
                  <a:cxn ang="0">
                    <a:pos x="0" y="16"/>
                  </a:cxn>
                </a:cxnLst>
                <a:rect l="0" t="0" r="r" b="b"/>
                <a:pathLst>
                  <a:path w="36" h="35">
                    <a:moveTo>
                      <a:pt x="0" y="16"/>
                    </a:moveTo>
                    <a:lnTo>
                      <a:pt x="17" y="0"/>
                    </a:lnTo>
                    <a:lnTo>
                      <a:pt x="36" y="19"/>
                    </a:lnTo>
                    <a:lnTo>
                      <a:pt x="20" y="35"/>
                    </a:lnTo>
                    <a:lnTo>
                      <a:pt x="0" y="16"/>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390"/>
              <p:cNvSpPr>
                <a:spLocks/>
              </p:cNvSpPr>
              <p:nvPr/>
            </p:nvSpPr>
            <p:spPr bwMode="auto">
              <a:xfrm>
                <a:off x="2321859" y="2697866"/>
                <a:ext cx="129092" cy="126598"/>
              </a:xfrm>
              <a:custGeom>
                <a:avLst/>
                <a:gdLst/>
                <a:ahLst/>
                <a:cxnLst>
                  <a:cxn ang="0">
                    <a:pos x="0" y="18"/>
                  </a:cxn>
                  <a:cxn ang="0">
                    <a:pos x="14" y="0"/>
                  </a:cxn>
                  <a:cxn ang="0">
                    <a:pos x="36" y="17"/>
                  </a:cxn>
                  <a:cxn ang="0">
                    <a:pos x="23" y="35"/>
                  </a:cxn>
                  <a:cxn ang="0">
                    <a:pos x="0" y="18"/>
                  </a:cxn>
                </a:cxnLst>
                <a:rect l="0" t="0" r="r" b="b"/>
                <a:pathLst>
                  <a:path w="36" h="35">
                    <a:moveTo>
                      <a:pt x="0" y="18"/>
                    </a:moveTo>
                    <a:lnTo>
                      <a:pt x="14" y="0"/>
                    </a:lnTo>
                    <a:lnTo>
                      <a:pt x="36" y="17"/>
                    </a:lnTo>
                    <a:lnTo>
                      <a:pt x="23" y="35"/>
                    </a:lnTo>
                    <a:lnTo>
                      <a:pt x="0" y="18"/>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391"/>
              <p:cNvSpPr>
                <a:spLocks/>
              </p:cNvSpPr>
              <p:nvPr/>
            </p:nvSpPr>
            <p:spPr bwMode="auto">
              <a:xfrm>
                <a:off x="2375647" y="2614673"/>
                <a:ext cx="125506" cy="115747"/>
              </a:xfrm>
              <a:custGeom>
                <a:avLst/>
                <a:gdLst/>
                <a:ahLst/>
                <a:cxnLst>
                  <a:cxn ang="0">
                    <a:pos x="0" y="20"/>
                  </a:cxn>
                  <a:cxn ang="0">
                    <a:pos x="10" y="0"/>
                  </a:cxn>
                  <a:cxn ang="0">
                    <a:pos x="35" y="12"/>
                  </a:cxn>
                  <a:cxn ang="0">
                    <a:pos x="25" y="32"/>
                  </a:cxn>
                  <a:cxn ang="0">
                    <a:pos x="0" y="20"/>
                  </a:cxn>
                </a:cxnLst>
                <a:rect l="0" t="0" r="r" b="b"/>
                <a:pathLst>
                  <a:path w="35" h="32">
                    <a:moveTo>
                      <a:pt x="0" y="20"/>
                    </a:moveTo>
                    <a:lnTo>
                      <a:pt x="10" y="0"/>
                    </a:lnTo>
                    <a:lnTo>
                      <a:pt x="35" y="12"/>
                    </a:lnTo>
                    <a:lnTo>
                      <a:pt x="25" y="32"/>
                    </a:lnTo>
                    <a:lnTo>
                      <a:pt x="0" y="20"/>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92"/>
              <p:cNvSpPr>
                <a:spLocks/>
              </p:cNvSpPr>
              <p:nvPr/>
            </p:nvSpPr>
            <p:spPr bwMode="auto">
              <a:xfrm>
                <a:off x="2411506" y="2520628"/>
                <a:ext cx="121920" cy="104896"/>
              </a:xfrm>
              <a:custGeom>
                <a:avLst/>
                <a:gdLst/>
                <a:ahLst/>
                <a:cxnLst>
                  <a:cxn ang="0">
                    <a:pos x="0" y="21"/>
                  </a:cxn>
                  <a:cxn ang="0">
                    <a:pos x="7" y="0"/>
                  </a:cxn>
                  <a:cxn ang="0">
                    <a:pos x="34" y="8"/>
                  </a:cxn>
                  <a:cxn ang="0">
                    <a:pos x="27" y="29"/>
                  </a:cxn>
                  <a:cxn ang="0">
                    <a:pos x="0" y="21"/>
                  </a:cxn>
                </a:cxnLst>
                <a:rect l="0" t="0" r="r" b="b"/>
                <a:pathLst>
                  <a:path w="34" h="29">
                    <a:moveTo>
                      <a:pt x="0" y="21"/>
                    </a:moveTo>
                    <a:lnTo>
                      <a:pt x="7" y="0"/>
                    </a:lnTo>
                    <a:lnTo>
                      <a:pt x="34" y="8"/>
                    </a:lnTo>
                    <a:lnTo>
                      <a:pt x="27" y="29"/>
                    </a:lnTo>
                    <a:lnTo>
                      <a:pt x="0" y="21"/>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93"/>
              <p:cNvSpPr>
                <a:spLocks/>
              </p:cNvSpPr>
              <p:nvPr/>
            </p:nvSpPr>
            <p:spPr bwMode="auto">
              <a:xfrm>
                <a:off x="2436607" y="2422967"/>
                <a:ext cx="107576" cy="94044"/>
              </a:xfrm>
              <a:custGeom>
                <a:avLst/>
                <a:gdLst/>
                <a:ahLst/>
                <a:cxnLst>
                  <a:cxn ang="0">
                    <a:pos x="0" y="22"/>
                  </a:cxn>
                  <a:cxn ang="0">
                    <a:pos x="2" y="0"/>
                  </a:cxn>
                  <a:cxn ang="0">
                    <a:pos x="30" y="3"/>
                  </a:cxn>
                  <a:cxn ang="0">
                    <a:pos x="28" y="26"/>
                  </a:cxn>
                  <a:cxn ang="0">
                    <a:pos x="0" y="22"/>
                  </a:cxn>
                </a:cxnLst>
                <a:rect l="0" t="0" r="r" b="b"/>
                <a:pathLst>
                  <a:path w="30" h="26">
                    <a:moveTo>
                      <a:pt x="0" y="22"/>
                    </a:moveTo>
                    <a:lnTo>
                      <a:pt x="2" y="0"/>
                    </a:lnTo>
                    <a:lnTo>
                      <a:pt x="30" y="3"/>
                    </a:lnTo>
                    <a:lnTo>
                      <a:pt x="28" y="26"/>
                    </a:lnTo>
                    <a:lnTo>
                      <a:pt x="0"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399"/>
              <p:cNvSpPr>
                <a:spLocks/>
              </p:cNvSpPr>
              <p:nvPr/>
            </p:nvSpPr>
            <p:spPr bwMode="auto">
              <a:xfrm>
                <a:off x="1823421" y="1945511"/>
                <a:ext cx="64546" cy="75959"/>
              </a:xfrm>
              <a:custGeom>
                <a:avLst/>
                <a:gdLst/>
                <a:ahLst/>
                <a:cxnLst>
                  <a:cxn ang="0">
                    <a:pos x="18" y="20"/>
                  </a:cxn>
                  <a:cxn ang="0">
                    <a:pos x="1" y="21"/>
                  </a:cxn>
                  <a:cxn ang="0">
                    <a:pos x="0" y="1"/>
                  </a:cxn>
                  <a:cxn ang="0">
                    <a:pos x="16" y="0"/>
                  </a:cxn>
                  <a:cxn ang="0">
                    <a:pos x="18" y="20"/>
                  </a:cxn>
                </a:cxnLst>
                <a:rect l="0" t="0" r="r" b="b"/>
                <a:pathLst>
                  <a:path w="18" h="21">
                    <a:moveTo>
                      <a:pt x="18" y="20"/>
                    </a:moveTo>
                    <a:lnTo>
                      <a:pt x="1" y="21"/>
                    </a:lnTo>
                    <a:lnTo>
                      <a:pt x="0" y="1"/>
                    </a:lnTo>
                    <a:lnTo>
                      <a:pt x="16" y="0"/>
                    </a:lnTo>
                    <a:lnTo>
                      <a:pt x="18" y="20"/>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400"/>
              <p:cNvSpPr>
                <a:spLocks/>
              </p:cNvSpPr>
              <p:nvPr/>
            </p:nvSpPr>
            <p:spPr bwMode="auto">
              <a:xfrm>
                <a:off x="1740946" y="1952746"/>
                <a:ext cx="75304" cy="86810"/>
              </a:xfrm>
              <a:custGeom>
                <a:avLst/>
                <a:gdLst/>
                <a:ahLst/>
                <a:cxnLst>
                  <a:cxn ang="0">
                    <a:pos x="21" y="20"/>
                  </a:cxn>
                  <a:cxn ang="0">
                    <a:pos x="6" y="24"/>
                  </a:cxn>
                  <a:cxn ang="0">
                    <a:pos x="0" y="5"/>
                  </a:cxn>
                  <a:cxn ang="0">
                    <a:pos x="17" y="0"/>
                  </a:cxn>
                  <a:cxn ang="0">
                    <a:pos x="21" y="20"/>
                  </a:cxn>
                </a:cxnLst>
                <a:rect l="0" t="0" r="r" b="b"/>
                <a:pathLst>
                  <a:path w="21" h="24">
                    <a:moveTo>
                      <a:pt x="21" y="20"/>
                    </a:moveTo>
                    <a:lnTo>
                      <a:pt x="6" y="24"/>
                    </a:lnTo>
                    <a:lnTo>
                      <a:pt x="0" y="5"/>
                    </a:lnTo>
                    <a:lnTo>
                      <a:pt x="17" y="0"/>
                    </a:lnTo>
                    <a:lnTo>
                      <a:pt x="21" y="20"/>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401"/>
              <p:cNvSpPr>
                <a:spLocks/>
              </p:cNvSpPr>
              <p:nvPr/>
            </p:nvSpPr>
            <p:spPr bwMode="auto">
              <a:xfrm>
                <a:off x="1669228" y="1978065"/>
                <a:ext cx="78889" cy="94044"/>
              </a:xfrm>
              <a:custGeom>
                <a:avLst/>
                <a:gdLst/>
                <a:ahLst/>
                <a:cxnLst>
                  <a:cxn ang="0">
                    <a:pos x="22" y="19"/>
                  </a:cxn>
                  <a:cxn ang="0">
                    <a:pos x="8" y="26"/>
                  </a:cxn>
                  <a:cxn ang="0">
                    <a:pos x="0" y="7"/>
                  </a:cxn>
                  <a:cxn ang="0">
                    <a:pos x="14" y="0"/>
                  </a:cxn>
                  <a:cxn ang="0">
                    <a:pos x="22" y="19"/>
                  </a:cxn>
                </a:cxnLst>
                <a:rect l="0" t="0" r="r" b="b"/>
                <a:pathLst>
                  <a:path w="22" h="26">
                    <a:moveTo>
                      <a:pt x="22" y="19"/>
                    </a:moveTo>
                    <a:lnTo>
                      <a:pt x="8" y="26"/>
                    </a:lnTo>
                    <a:lnTo>
                      <a:pt x="0" y="7"/>
                    </a:lnTo>
                    <a:lnTo>
                      <a:pt x="14" y="0"/>
                    </a:lnTo>
                    <a:lnTo>
                      <a:pt x="22" y="19"/>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402"/>
              <p:cNvSpPr>
                <a:spLocks/>
              </p:cNvSpPr>
              <p:nvPr/>
            </p:nvSpPr>
            <p:spPr bwMode="auto">
              <a:xfrm>
                <a:off x="1601096" y="2014236"/>
                <a:ext cx="86061" cy="97661"/>
              </a:xfrm>
              <a:custGeom>
                <a:avLst/>
                <a:gdLst/>
                <a:ahLst/>
                <a:cxnLst>
                  <a:cxn ang="0">
                    <a:pos x="24" y="17"/>
                  </a:cxn>
                  <a:cxn ang="0">
                    <a:pos x="11" y="27"/>
                  </a:cxn>
                  <a:cxn ang="0">
                    <a:pos x="0" y="10"/>
                  </a:cxn>
                  <a:cxn ang="0">
                    <a:pos x="13" y="0"/>
                  </a:cxn>
                  <a:cxn ang="0">
                    <a:pos x="24" y="17"/>
                  </a:cxn>
                </a:cxnLst>
                <a:rect l="0" t="0" r="r" b="b"/>
                <a:pathLst>
                  <a:path w="24" h="27">
                    <a:moveTo>
                      <a:pt x="24" y="17"/>
                    </a:moveTo>
                    <a:lnTo>
                      <a:pt x="11" y="27"/>
                    </a:lnTo>
                    <a:lnTo>
                      <a:pt x="0" y="10"/>
                    </a:lnTo>
                    <a:lnTo>
                      <a:pt x="13" y="0"/>
                    </a:lnTo>
                    <a:lnTo>
                      <a:pt x="24" y="17"/>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403"/>
              <p:cNvSpPr>
                <a:spLocks/>
              </p:cNvSpPr>
              <p:nvPr/>
            </p:nvSpPr>
            <p:spPr bwMode="auto">
              <a:xfrm>
                <a:off x="1540136" y="2061258"/>
                <a:ext cx="93233" cy="101278"/>
              </a:xfrm>
              <a:custGeom>
                <a:avLst/>
                <a:gdLst/>
                <a:ahLst/>
                <a:cxnLst>
                  <a:cxn ang="0">
                    <a:pos x="26" y="16"/>
                  </a:cxn>
                  <a:cxn ang="0">
                    <a:pos x="14" y="28"/>
                  </a:cxn>
                  <a:cxn ang="0">
                    <a:pos x="0" y="13"/>
                  </a:cxn>
                  <a:cxn ang="0">
                    <a:pos x="12" y="0"/>
                  </a:cxn>
                  <a:cxn ang="0">
                    <a:pos x="26" y="16"/>
                  </a:cxn>
                </a:cxnLst>
                <a:rect l="0" t="0" r="r" b="b"/>
                <a:pathLst>
                  <a:path w="26" h="28">
                    <a:moveTo>
                      <a:pt x="26" y="16"/>
                    </a:moveTo>
                    <a:lnTo>
                      <a:pt x="14" y="28"/>
                    </a:lnTo>
                    <a:lnTo>
                      <a:pt x="0" y="13"/>
                    </a:lnTo>
                    <a:lnTo>
                      <a:pt x="12" y="0"/>
                    </a:lnTo>
                    <a:lnTo>
                      <a:pt x="26" y="16"/>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404"/>
              <p:cNvSpPr>
                <a:spLocks/>
              </p:cNvSpPr>
              <p:nvPr/>
            </p:nvSpPr>
            <p:spPr bwMode="auto">
              <a:xfrm>
                <a:off x="1489934" y="2122749"/>
                <a:ext cx="93233" cy="94044"/>
              </a:xfrm>
              <a:custGeom>
                <a:avLst/>
                <a:gdLst/>
                <a:ahLst/>
                <a:cxnLst>
                  <a:cxn ang="0">
                    <a:pos x="26" y="13"/>
                  </a:cxn>
                  <a:cxn ang="0">
                    <a:pos x="17" y="26"/>
                  </a:cxn>
                  <a:cxn ang="0">
                    <a:pos x="0" y="14"/>
                  </a:cxn>
                  <a:cxn ang="0">
                    <a:pos x="10" y="0"/>
                  </a:cxn>
                  <a:cxn ang="0">
                    <a:pos x="26" y="13"/>
                  </a:cxn>
                </a:cxnLst>
                <a:rect l="0" t="0" r="r" b="b"/>
                <a:pathLst>
                  <a:path w="26" h="26">
                    <a:moveTo>
                      <a:pt x="26" y="13"/>
                    </a:moveTo>
                    <a:lnTo>
                      <a:pt x="17" y="26"/>
                    </a:lnTo>
                    <a:lnTo>
                      <a:pt x="0" y="14"/>
                    </a:lnTo>
                    <a:lnTo>
                      <a:pt x="10" y="0"/>
                    </a:lnTo>
                    <a:lnTo>
                      <a:pt x="26" y="13"/>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405"/>
              <p:cNvSpPr>
                <a:spLocks/>
              </p:cNvSpPr>
              <p:nvPr/>
            </p:nvSpPr>
            <p:spPr bwMode="auto">
              <a:xfrm>
                <a:off x="1454075" y="2195091"/>
                <a:ext cx="93233" cy="83193"/>
              </a:xfrm>
              <a:custGeom>
                <a:avLst/>
                <a:gdLst/>
                <a:ahLst/>
                <a:cxnLst>
                  <a:cxn ang="0">
                    <a:pos x="26" y="9"/>
                  </a:cxn>
                  <a:cxn ang="0">
                    <a:pos x="18" y="23"/>
                  </a:cxn>
                  <a:cxn ang="0">
                    <a:pos x="0" y="14"/>
                  </a:cxn>
                  <a:cxn ang="0">
                    <a:pos x="7" y="0"/>
                  </a:cxn>
                  <a:cxn ang="0">
                    <a:pos x="26" y="9"/>
                  </a:cxn>
                </a:cxnLst>
                <a:rect l="0" t="0" r="r" b="b"/>
                <a:pathLst>
                  <a:path w="26" h="23">
                    <a:moveTo>
                      <a:pt x="26" y="9"/>
                    </a:moveTo>
                    <a:lnTo>
                      <a:pt x="18" y="23"/>
                    </a:lnTo>
                    <a:lnTo>
                      <a:pt x="0" y="14"/>
                    </a:lnTo>
                    <a:lnTo>
                      <a:pt x="7" y="0"/>
                    </a:lnTo>
                    <a:lnTo>
                      <a:pt x="26" y="9"/>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406"/>
              <p:cNvSpPr>
                <a:spLocks/>
              </p:cNvSpPr>
              <p:nvPr/>
            </p:nvSpPr>
            <p:spPr bwMode="auto">
              <a:xfrm>
                <a:off x="1428974" y="2271049"/>
                <a:ext cx="89647" cy="75959"/>
              </a:xfrm>
              <a:custGeom>
                <a:avLst/>
                <a:gdLst/>
                <a:ahLst/>
                <a:cxnLst>
                  <a:cxn ang="0">
                    <a:pos x="25" y="6"/>
                  </a:cxn>
                  <a:cxn ang="0">
                    <a:pos x="21" y="21"/>
                  </a:cxn>
                  <a:cxn ang="0">
                    <a:pos x="0" y="16"/>
                  </a:cxn>
                  <a:cxn ang="0">
                    <a:pos x="5" y="0"/>
                  </a:cxn>
                  <a:cxn ang="0">
                    <a:pos x="25" y="6"/>
                  </a:cxn>
                </a:cxnLst>
                <a:rect l="0" t="0" r="r" b="b"/>
                <a:pathLst>
                  <a:path w="25" h="21">
                    <a:moveTo>
                      <a:pt x="25" y="6"/>
                    </a:moveTo>
                    <a:lnTo>
                      <a:pt x="21" y="21"/>
                    </a:lnTo>
                    <a:lnTo>
                      <a:pt x="0" y="16"/>
                    </a:lnTo>
                    <a:lnTo>
                      <a:pt x="5" y="0"/>
                    </a:lnTo>
                    <a:lnTo>
                      <a:pt x="25" y="6"/>
                    </a:lnTo>
                    <a:close/>
                  </a:path>
                </a:pathLst>
              </a:custGeom>
              <a:solidFill>
                <a:srgbClr val="DF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5" name="Group 254"/>
          <p:cNvGrpSpPr/>
          <p:nvPr/>
        </p:nvGrpSpPr>
        <p:grpSpPr>
          <a:xfrm>
            <a:off x="4375150" y="2935177"/>
            <a:ext cx="908050" cy="1208000"/>
            <a:chOff x="3429000" y="2201383"/>
            <a:chExt cx="838200" cy="906000"/>
          </a:xfrm>
        </p:grpSpPr>
        <p:sp>
          <p:nvSpPr>
            <p:cNvPr id="138" name="Freeform 279"/>
            <p:cNvSpPr>
              <a:spLocks/>
            </p:cNvSpPr>
            <p:nvPr/>
          </p:nvSpPr>
          <p:spPr bwMode="auto">
            <a:xfrm>
              <a:off x="3429000" y="250254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0"/>
            <p:cNvSpPr>
              <a:spLocks/>
            </p:cNvSpPr>
            <p:nvPr/>
          </p:nvSpPr>
          <p:spPr bwMode="auto">
            <a:xfrm>
              <a:off x="3429000" y="272680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81"/>
            <p:cNvSpPr>
              <a:spLocks/>
            </p:cNvSpPr>
            <p:nvPr/>
          </p:nvSpPr>
          <p:spPr bwMode="auto">
            <a:xfrm>
              <a:off x="3429000" y="2954679"/>
              <a:ext cx="150607" cy="151918"/>
            </a:xfrm>
            <a:custGeom>
              <a:avLst/>
              <a:gdLst/>
              <a:ahLst/>
              <a:cxnLst>
                <a:cxn ang="0">
                  <a:pos x="37" y="30"/>
                </a:cxn>
                <a:cxn ang="0">
                  <a:pos x="30" y="37"/>
                </a:cxn>
                <a:cxn ang="0">
                  <a:pos x="7" y="37"/>
                </a:cxn>
                <a:cxn ang="0">
                  <a:pos x="0" y="30"/>
                </a:cxn>
                <a:cxn ang="0">
                  <a:pos x="0" y="7"/>
                </a:cxn>
                <a:cxn ang="0">
                  <a:pos x="7" y="0"/>
                </a:cxn>
                <a:cxn ang="0">
                  <a:pos x="30" y="0"/>
                </a:cxn>
                <a:cxn ang="0">
                  <a:pos x="37" y="7"/>
                </a:cxn>
                <a:cxn ang="0">
                  <a:pos x="37" y="30"/>
                </a:cxn>
              </a:cxnLst>
              <a:rect l="0" t="0" r="r" b="b"/>
              <a:pathLst>
                <a:path w="37" h="37">
                  <a:moveTo>
                    <a:pt x="37" y="30"/>
                  </a:moveTo>
                  <a:cubicBezTo>
                    <a:pt x="37" y="34"/>
                    <a:pt x="34" y="37"/>
                    <a:pt x="30" y="37"/>
                  </a:cubicBezTo>
                  <a:cubicBezTo>
                    <a:pt x="7" y="37"/>
                    <a:pt x="7" y="37"/>
                    <a:pt x="7" y="37"/>
                  </a:cubicBezTo>
                  <a:cubicBezTo>
                    <a:pt x="4" y="37"/>
                    <a:pt x="0" y="34"/>
                    <a:pt x="0" y="30"/>
                  </a:cubicBezTo>
                  <a:cubicBezTo>
                    <a:pt x="0" y="7"/>
                    <a:pt x="0" y="7"/>
                    <a:pt x="0" y="7"/>
                  </a:cubicBezTo>
                  <a:cubicBezTo>
                    <a:pt x="0" y="3"/>
                    <a:pt x="4" y="0"/>
                    <a:pt x="7" y="0"/>
                  </a:cubicBezTo>
                  <a:cubicBezTo>
                    <a:pt x="30" y="0"/>
                    <a:pt x="30" y="0"/>
                    <a:pt x="30" y="0"/>
                  </a:cubicBezTo>
                  <a:cubicBezTo>
                    <a:pt x="34" y="0"/>
                    <a:pt x="37" y="3"/>
                    <a:pt x="37" y="7"/>
                  </a:cubicBezTo>
                  <a:lnTo>
                    <a:pt x="37" y="30"/>
                  </a:lnTo>
                  <a:close/>
                </a:path>
              </a:pathLst>
            </a:cu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4" name="Group 253"/>
            <p:cNvGrpSpPr/>
            <p:nvPr/>
          </p:nvGrpSpPr>
          <p:grpSpPr>
            <a:xfrm>
              <a:off x="3429000" y="2201383"/>
              <a:ext cx="629096" cy="230833"/>
              <a:chOff x="3429000" y="2201383"/>
              <a:chExt cx="629096" cy="230833"/>
            </a:xfrm>
          </p:grpSpPr>
          <p:sp>
            <p:nvSpPr>
              <p:cNvPr id="141" name="Freeform 282"/>
              <p:cNvSpPr>
                <a:spLocks/>
              </p:cNvSpPr>
              <p:nvPr/>
            </p:nvSpPr>
            <p:spPr bwMode="auto">
              <a:xfrm>
                <a:off x="3429000" y="2278284"/>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TextBox 265"/>
              <p:cNvSpPr txBox="1"/>
              <p:nvPr/>
            </p:nvSpPr>
            <p:spPr>
              <a:xfrm>
                <a:off x="3581399" y="2201383"/>
                <a:ext cx="476697" cy="230833"/>
              </a:xfrm>
              <a:prstGeom prst="rect">
                <a:avLst/>
              </a:prstGeom>
              <a:noFill/>
            </p:spPr>
            <p:txBody>
              <a:bodyPr wrap="square" rtlCol="0">
                <a:spAutoFit/>
              </a:bodyPr>
              <a:lstStyle/>
              <a:p>
                <a:r>
                  <a:rPr lang="id-ID" sz="1400" dirty="0" smtClean="0">
                    <a:solidFill>
                      <a:srgbClr val="AD3E48"/>
                    </a:solidFill>
                    <a:latin typeface="Bebas Neue" pitchFamily="34" charset="0"/>
                  </a:rPr>
                  <a:t>PHP</a:t>
                </a:r>
                <a:endParaRPr lang="en-US" sz="1400" dirty="0">
                  <a:solidFill>
                    <a:srgbClr val="AD3E48"/>
                  </a:solidFill>
                  <a:latin typeface="Bebas Neue" pitchFamily="34" charset="0"/>
                </a:endParaRPr>
              </a:p>
            </p:txBody>
          </p:sp>
        </p:grpSp>
        <p:sp>
          <p:nvSpPr>
            <p:cNvPr id="267" name="TextBox 266"/>
            <p:cNvSpPr txBox="1"/>
            <p:nvPr/>
          </p:nvSpPr>
          <p:spPr>
            <a:xfrm>
              <a:off x="3577862" y="2429983"/>
              <a:ext cx="476697" cy="230833"/>
            </a:xfrm>
            <a:prstGeom prst="rect">
              <a:avLst/>
            </a:prstGeom>
            <a:noFill/>
          </p:spPr>
          <p:txBody>
            <a:bodyPr wrap="square" rtlCol="0">
              <a:spAutoFit/>
            </a:bodyPr>
            <a:lstStyle/>
            <a:p>
              <a:r>
                <a:rPr lang="id-ID" sz="1400" dirty="0" smtClean="0">
                  <a:solidFill>
                    <a:srgbClr val="028482"/>
                  </a:solidFill>
                  <a:latin typeface="Bebas Neue" pitchFamily="34" charset="0"/>
                </a:rPr>
                <a:t>CSS3</a:t>
              </a:r>
              <a:endParaRPr lang="en-US" sz="1400" dirty="0">
                <a:solidFill>
                  <a:srgbClr val="028482"/>
                </a:solidFill>
                <a:latin typeface="Bebas Neue" pitchFamily="34" charset="0"/>
              </a:endParaRPr>
            </a:p>
          </p:txBody>
        </p:sp>
        <p:sp>
          <p:nvSpPr>
            <p:cNvPr id="268" name="TextBox 267"/>
            <p:cNvSpPr txBox="1"/>
            <p:nvPr/>
          </p:nvSpPr>
          <p:spPr>
            <a:xfrm>
              <a:off x="3581400" y="2658583"/>
              <a:ext cx="685800" cy="230833"/>
            </a:xfrm>
            <a:prstGeom prst="rect">
              <a:avLst/>
            </a:prstGeom>
            <a:noFill/>
          </p:spPr>
          <p:txBody>
            <a:bodyPr wrap="square" rtlCol="0">
              <a:spAutoFit/>
            </a:bodyPr>
            <a:lstStyle/>
            <a:p>
              <a:r>
                <a:rPr lang="id-ID" sz="1400" dirty="0" smtClean="0">
                  <a:solidFill>
                    <a:schemeClr val="accent6">
                      <a:lumMod val="75000"/>
                    </a:schemeClr>
                  </a:solidFill>
                  <a:latin typeface="Bebas Neue" pitchFamily="34" charset="0"/>
                </a:rPr>
                <a:t>HTML</a:t>
              </a:r>
              <a:endParaRPr lang="en-US" sz="1400" dirty="0">
                <a:solidFill>
                  <a:schemeClr val="accent6">
                    <a:lumMod val="75000"/>
                  </a:schemeClr>
                </a:solidFill>
                <a:latin typeface="Bebas Neue" pitchFamily="34" charset="0"/>
              </a:endParaRPr>
            </a:p>
          </p:txBody>
        </p:sp>
        <p:sp>
          <p:nvSpPr>
            <p:cNvPr id="269" name="TextBox 268"/>
            <p:cNvSpPr txBox="1"/>
            <p:nvPr/>
          </p:nvSpPr>
          <p:spPr>
            <a:xfrm>
              <a:off x="3583169" y="2876550"/>
              <a:ext cx="684031" cy="230833"/>
            </a:xfrm>
            <a:prstGeom prst="rect">
              <a:avLst/>
            </a:prstGeom>
            <a:noFill/>
          </p:spPr>
          <p:txBody>
            <a:bodyPr wrap="square" rtlCol="0">
              <a:spAutoFit/>
            </a:bodyPr>
            <a:lstStyle/>
            <a:p>
              <a:r>
                <a:rPr lang="id-ID" sz="1400" dirty="0" smtClean="0">
                  <a:solidFill>
                    <a:srgbClr val="FFC000"/>
                  </a:solidFill>
                  <a:latin typeface="Bebas Neue" pitchFamily="34" charset="0"/>
                </a:rPr>
                <a:t>LINUX</a:t>
              </a:r>
              <a:endParaRPr lang="en-US" sz="1400" dirty="0">
                <a:solidFill>
                  <a:srgbClr val="FFC000"/>
                </a:solidFill>
                <a:latin typeface="Bebas Neue" pitchFamily="34" charset="0"/>
              </a:endParaRPr>
            </a:p>
          </p:txBody>
        </p:sp>
      </p:grpSp>
      <p:grpSp>
        <p:nvGrpSpPr>
          <p:cNvPr id="270" name="Group 269"/>
          <p:cNvGrpSpPr/>
          <p:nvPr/>
        </p:nvGrpSpPr>
        <p:grpSpPr>
          <a:xfrm>
            <a:off x="8776029" y="797625"/>
            <a:ext cx="594360" cy="548640"/>
            <a:chOff x="6996506" y="1066800"/>
            <a:chExt cx="548640" cy="548640"/>
          </a:xfrm>
        </p:grpSpPr>
        <p:sp>
          <p:nvSpPr>
            <p:cNvPr id="27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7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43</a:t>
              </a:r>
              <a:endParaRPr lang="en-US" sz="1600" dirty="0">
                <a:solidFill>
                  <a:schemeClr val="tx1">
                    <a:lumMod val="50000"/>
                    <a:lumOff val="50000"/>
                  </a:schemeClr>
                </a:solidFill>
              </a:endParaRPr>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wipe(left)">
                                      <p:cBhvr>
                                        <p:cTn id="7" dur="500"/>
                                        <p:tgtEl>
                                          <p:spTgt spid="68">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barn(inVertical)">
                                      <p:cBhvr>
                                        <p:cTn id="11" dur="500"/>
                                        <p:tgtEl>
                                          <p:spTgt spid="66"/>
                                        </p:tgtEl>
                                      </p:cBhvr>
                                    </p:animEffect>
                                  </p:childTnLst>
                                </p:cTn>
                              </p:par>
                              <p:par>
                                <p:cTn id="12" presetID="21" presetClass="entr" presetSubtype="1" fill="hold" nodeType="withEffect">
                                  <p:stCondLst>
                                    <p:cond delay="700"/>
                                  </p:stCondLst>
                                  <p:childTnLst>
                                    <p:set>
                                      <p:cBhvr>
                                        <p:cTn id="13" dur="1" fill="hold">
                                          <p:stCondLst>
                                            <p:cond delay="0"/>
                                          </p:stCondLst>
                                        </p:cTn>
                                        <p:tgtEl>
                                          <p:spTgt spid="257"/>
                                        </p:tgtEl>
                                        <p:attrNameLst>
                                          <p:attrName>style.visibility</p:attrName>
                                        </p:attrNameLst>
                                      </p:cBhvr>
                                      <p:to>
                                        <p:strVal val="visible"/>
                                      </p:to>
                                    </p:set>
                                    <p:animEffect transition="in" filter="wheel(1)">
                                      <p:cBhvr>
                                        <p:cTn id="14" dur="2000"/>
                                        <p:tgtEl>
                                          <p:spTgt spid="257"/>
                                        </p:tgtEl>
                                      </p:cBhvr>
                                    </p:animEffect>
                                  </p:childTnLst>
                                </p:cTn>
                              </p:par>
                              <p:par>
                                <p:cTn id="15" presetID="34" presetClass="entr" presetSubtype="0" fill="hold" nodeType="withEffect">
                                  <p:stCondLst>
                                    <p:cond delay="2500"/>
                                  </p:stCondLst>
                                  <p:childTnLst>
                                    <p:set>
                                      <p:cBhvr>
                                        <p:cTn id="16" dur="1" fill="hold">
                                          <p:stCondLst>
                                            <p:cond delay="0"/>
                                          </p:stCondLst>
                                        </p:cTn>
                                        <p:tgtEl>
                                          <p:spTgt spid="255"/>
                                        </p:tgtEl>
                                        <p:attrNameLst>
                                          <p:attrName>style.visibility</p:attrName>
                                        </p:attrNameLst>
                                      </p:cBhvr>
                                      <p:to>
                                        <p:strVal val="visible"/>
                                      </p:to>
                                    </p:set>
                                    <p:anim from="(-#ppt_w/2)" to="(#ppt_x)" calcmode="lin" valueType="num">
                                      <p:cBhvr>
                                        <p:cTn id="17" dur="600" fill="hold">
                                          <p:stCondLst>
                                            <p:cond delay="0"/>
                                          </p:stCondLst>
                                        </p:cTn>
                                        <p:tgtEl>
                                          <p:spTgt spid="255"/>
                                        </p:tgtEl>
                                        <p:attrNameLst>
                                          <p:attrName>ppt_x</p:attrName>
                                        </p:attrNameLst>
                                      </p:cBhvr>
                                    </p:anim>
                                    <p:anim from="0" to="-1.0" calcmode="lin" valueType="num">
                                      <p:cBhvr>
                                        <p:cTn id="18" dur="200" decel="50000" autoRev="1" fill="hold">
                                          <p:stCondLst>
                                            <p:cond delay="600"/>
                                          </p:stCondLst>
                                        </p:cTn>
                                        <p:tgtEl>
                                          <p:spTgt spid="255"/>
                                        </p:tgtEl>
                                        <p:attrNameLst>
                                          <p:attrName>xshear</p:attrName>
                                        </p:attrNameLst>
                                      </p:cBhvr>
                                    </p:anim>
                                    <p:animScale>
                                      <p:cBhvr>
                                        <p:cTn id="19" dur="200" decel="100000" autoRev="1" fill="hold">
                                          <p:stCondLst>
                                            <p:cond delay="600"/>
                                          </p:stCondLst>
                                        </p:cTn>
                                        <p:tgtEl>
                                          <p:spTgt spid="255"/>
                                        </p:tgtEl>
                                      </p:cBhvr>
                                      <p:from x="100000" y="100000"/>
                                      <p:to x="80000" y="100000"/>
                                    </p:animScale>
                                    <p:anim by="(#ppt_h/3+#ppt_w*0.1)" calcmode="lin" valueType="num">
                                      <p:cBhvr additive="sum">
                                        <p:cTn id="20" dur="200" decel="100000" autoRev="1" fill="hold">
                                          <p:stCondLst>
                                            <p:cond delay="600"/>
                                          </p:stCondLst>
                                        </p:cTn>
                                        <p:tgtEl>
                                          <p:spTgt spid="255"/>
                                        </p:tgtEl>
                                        <p:attrNameLst>
                                          <p:attrName>ppt_x</p:attrName>
                                        </p:attrNameLst>
                                      </p:cBhvr>
                                    </p:anim>
                                  </p:childTnLst>
                                </p:cTn>
                              </p:par>
                              <p:par>
                                <p:cTn id="21" presetID="22" presetClass="entr" presetSubtype="1" fill="hold" nodeType="withEffect">
                                  <p:stCondLst>
                                    <p:cond delay="3500"/>
                                  </p:stCondLst>
                                  <p:childTnLst>
                                    <p:set>
                                      <p:cBhvr>
                                        <p:cTn id="22" dur="1" fill="hold">
                                          <p:stCondLst>
                                            <p:cond delay="0"/>
                                          </p:stCondLst>
                                        </p:cTn>
                                        <p:tgtEl>
                                          <p:spTgt spid="256"/>
                                        </p:tgtEl>
                                        <p:attrNameLst>
                                          <p:attrName>style.visibility</p:attrName>
                                        </p:attrNameLst>
                                      </p:cBhvr>
                                      <p:to>
                                        <p:strVal val="visible"/>
                                      </p:to>
                                    </p:set>
                                    <p:animEffect transition="in" filter="wipe(up)">
                                      <p:cBhvr>
                                        <p:cTn id="23" dur="2000"/>
                                        <p:tgtEl>
                                          <p:spTgt spid="256"/>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6" grpId="0"/>
      <p:bldP spid="6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Creative Graph</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19" name="Rectangle 18"/>
          <p:cNvSpPr/>
          <p:nvPr/>
        </p:nvSpPr>
        <p:spPr>
          <a:xfrm>
            <a:off x="0" y="1701800"/>
            <a:ext cx="9906000" cy="7112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amera.jpg"/>
          <p:cNvPicPr>
            <a:picLocks noChangeAspect="1"/>
          </p:cNvPicPr>
          <p:nvPr/>
        </p:nvPicPr>
        <p:blipFill>
          <a:blip r:embed="rId4" cstate="print"/>
          <a:stretch>
            <a:fillRect/>
          </a:stretch>
        </p:blipFill>
        <p:spPr>
          <a:xfrm>
            <a:off x="0" y="2413001"/>
            <a:ext cx="9906000" cy="3638139"/>
          </a:xfrm>
          <a:prstGeom prst="rect">
            <a:avLst/>
          </a:prstGeom>
        </p:spPr>
      </p:pic>
      <p:sp>
        <p:nvSpPr>
          <p:cNvPr id="25" name="Rectangle 24"/>
          <p:cNvSpPr/>
          <p:nvPr/>
        </p:nvSpPr>
        <p:spPr>
          <a:xfrm flipH="1">
            <a:off x="0" y="2413000"/>
            <a:ext cx="9906000" cy="36576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ntent Placeholder 2"/>
          <p:cNvSpPr txBox="1">
            <a:spLocks/>
          </p:cNvSpPr>
          <p:nvPr/>
        </p:nvSpPr>
        <p:spPr>
          <a:xfrm>
            <a:off x="986767" y="2762691"/>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75000"/>
                  </a:schemeClr>
                </a:solidFill>
              </a:rPr>
              <a:t>Australia</a:t>
            </a: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0" name="Content Placeholder 2"/>
          <p:cNvSpPr txBox="1">
            <a:spLocks/>
          </p:cNvSpPr>
          <p:nvPr/>
        </p:nvSpPr>
        <p:spPr>
          <a:xfrm>
            <a:off x="2889250" y="2760332"/>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China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1" name="Content Placeholder 2"/>
          <p:cNvSpPr txBox="1">
            <a:spLocks/>
          </p:cNvSpPr>
          <p:nvPr/>
        </p:nvSpPr>
        <p:spPr>
          <a:xfrm>
            <a:off x="5141138" y="2767408"/>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USA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grpSp>
        <p:nvGrpSpPr>
          <p:cNvPr id="37" name="Group 36"/>
          <p:cNvGrpSpPr/>
          <p:nvPr/>
        </p:nvGrpSpPr>
        <p:grpSpPr>
          <a:xfrm>
            <a:off x="1238247" y="1803400"/>
            <a:ext cx="4909147" cy="524096"/>
            <a:chOff x="1142996" y="1352550"/>
            <a:chExt cx="4531520" cy="393072"/>
          </a:xfrm>
        </p:grpSpPr>
        <p:sp>
          <p:nvSpPr>
            <p:cNvPr id="31" name="Freeform 20"/>
            <p:cNvSpPr>
              <a:spLocks noEditPoints="1"/>
            </p:cNvSpPr>
            <p:nvPr/>
          </p:nvSpPr>
          <p:spPr bwMode="auto">
            <a:xfrm>
              <a:off x="1142996" y="1352550"/>
              <a:ext cx="355205" cy="36830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
            <p:cNvSpPr>
              <a:spLocks noEditPoints="1"/>
            </p:cNvSpPr>
            <p:nvPr/>
          </p:nvSpPr>
          <p:spPr bwMode="auto">
            <a:xfrm>
              <a:off x="1828797" y="1396851"/>
              <a:ext cx="384969" cy="338138"/>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2491561" y="1405715"/>
              <a:ext cx="406797" cy="307975"/>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noEditPoints="1"/>
            </p:cNvSpPr>
            <p:nvPr/>
          </p:nvSpPr>
          <p:spPr bwMode="auto">
            <a:xfrm>
              <a:off x="3124192" y="1396851"/>
              <a:ext cx="434579" cy="325438"/>
            </a:xfrm>
            <a:custGeom>
              <a:avLst/>
              <a:gdLst/>
              <a:ahLst/>
              <a:cxnLst>
                <a:cxn ang="0">
                  <a:pos x="87" y="43"/>
                </a:cxn>
                <a:cxn ang="0">
                  <a:pos x="75" y="28"/>
                </a:cxn>
                <a:cxn ang="0">
                  <a:pos x="60" y="14"/>
                </a:cxn>
                <a:cxn ang="0">
                  <a:pos x="41" y="19"/>
                </a:cxn>
                <a:cxn ang="0">
                  <a:pos x="23" y="26"/>
                </a:cxn>
                <a:cxn ang="0">
                  <a:pos x="6" y="36"/>
                </a:cxn>
                <a:cxn ang="0">
                  <a:pos x="6" y="56"/>
                </a:cxn>
                <a:cxn ang="0">
                  <a:pos x="8" y="76"/>
                </a:cxn>
                <a:cxn ang="0">
                  <a:pos x="14" y="95"/>
                </a:cxn>
                <a:cxn ang="0">
                  <a:pos x="33" y="100"/>
                </a:cxn>
                <a:cxn ang="0">
                  <a:pos x="52" y="103"/>
                </a:cxn>
                <a:cxn ang="0">
                  <a:pos x="72" y="102"/>
                </a:cxn>
                <a:cxn ang="0">
                  <a:pos x="82" y="85"/>
                </a:cxn>
                <a:cxn ang="0">
                  <a:pos x="90" y="67"/>
                </a:cxn>
                <a:cxn ang="0">
                  <a:pos x="53" y="99"/>
                </a:cxn>
                <a:cxn ang="0">
                  <a:pos x="40" y="74"/>
                </a:cxn>
                <a:cxn ang="0">
                  <a:pos x="12" y="76"/>
                </a:cxn>
                <a:cxn ang="0">
                  <a:pos x="40" y="47"/>
                </a:cxn>
                <a:cxn ang="0">
                  <a:pos x="53" y="22"/>
                </a:cxn>
                <a:cxn ang="0">
                  <a:pos x="43" y="71"/>
                </a:cxn>
                <a:cxn ang="0">
                  <a:pos x="37" y="60"/>
                </a:cxn>
                <a:cxn ang="0">
                  <a:pos x="55" y="48"/>
                </a:cxn>
                <a:cxn ang="0">
                  <a:pos x="54" y="70"/>
                </a:cxn>
                <a:cxn ang="0">
                  <a:pos x="84" y="76"/>
                </a:cxn>
                <a:cxn ang="0">
                  <a:pos x="48" y="49"/>
                </a:cxn>
                <a:cxn ang="0">
                  <a:pos x="48" y="67"/>
                </a:cxn>
                <a:cxn ang="0">
                  <a:pos x="113" y="12"/>
                </a:cxn>
                <a:cxn ang="0">
                  <a:pos x="111" y="5"/>
                </a:cxn>
                <a:cxn ang="0">
                  <a:pos x="104" y="3"/>
                </a:cxn>
                <a:cxn ang="0">
                  <a:pos x="97" y="2"/>
                </a:cxn>
                <a:cxn ang="0">
                  <a:pos x="90" y="2"/>
                </a:cxn>
                <a:cxn ang="0">
                  <a:pos x="86" y="8"/>
                </a:cxn>
                <a:cxn ang="0">
                  <a:pos x="84" y="15"/>
                </a:cxn>
                <a:cxn ang="0">
                  <a:pos x="82" y="22"/>
                </a:cxn>
                <a:cxn ang="0">
                  <a:pos x="87" y="27"/>
                </a:cxn>
                <a:cxn ang="0">
                  <a:pos x="93" y="32"/>
                </a:cxn>
                <a:cxn ang="0">
                  <a:pos x="99" y="35"/>
                </a:cxn>
                <a:cxn ang="0">
                  <a:pos x="105" y="32"/>
                </a:cxn>
                <a:cxn ang="0">
                  <a:pos x="111" y="27"/>
                </a:cxn>
                <a:cxn ang="0">
                  <a:pos x="116" y="22"/>
                </a:cxn>
                <a:cxn ang="0">
                  <a:pos x="101" y="32"/>
                </a:cxn>
                <a:cxn ang="0">
                  <a:pos x="96" y="22"/>
                </a:cxn>
                <a:cxn ang="0">
                  <a:pos x="93" y="18"/>
                </a:cxn>
                <a:cxn ang="0">
                  <a:pos x="96" y="13"/>
                </a:cxn>
                <a:cxn ang="0">
                  <a:pos x="101" y="3"/>
                </a:cxn>
                <a:cxn ang="0">
                  <a:pos x="97" y="21"/>
                </a:cxn>
                <a:cxn ang="0">
                  <a:pos x="95" y="17"/>
                </a:cxn>
                <a:cxn ang="0">
                  <a:pos x="102" y="13"/>
                </a:cxn>
                <a:cxn ang="0">
                  <a:pos x="101" y="21"/>
                </a:cxn>
                <a:cxn ang="0">
                  <a:pos x="112" y="23"/>
                </a:cxn>
                <a:cxn ang="0">
                  <a:pos x="99" y="13"/>
                </a:cxn>
                <a:cxn ang="0">
                  <a:pos x="99" y="20"/>
                </a:cxn>
              </a:cxnLst>
              <a:rect l="0" t="0" r="r" b="b"/>
              <a:pathLst>
                <a:path w="117" h="109">
                  <a:moveTo>
                    <a:pt x="90" y="56"/>
                  </a:moveTo>
                  <a:cubicBezTo>
                    <a:pt x="90" y="55"/>
                    <a:pt x="90" y="55"/>
                    <a:pt x="90" y="54"/>
                  </a:cubicBezTo>
                  <a:cubicBezTo>
                    <a:pt x="92" y="53"/>
                    <a:pt x="95" y="49"/>
                    <a:pt x="95" y="48"/>
                  </a:cubicBezTo>
                  <a:cubicBezTo>
                    <a:pt x="94" y="47"/>
                    <a:pt x="90" y="45"/>
                    <a:pt x="88" y="46"/>
                  </a:cubicBezTo>
                  <a:cubicBezTo>
                    <a:pt x="87" y="45"/>
                    <a:pt x="87" y="44"/>
                    <a:pt x="87" y="43"/>
                  </a:cubicBezTo>
                  <a:cubicBezTo>
                    <a:pt x="88" y="42"/>
                    <a:pt x="90" y="37"/>
                    <a:pt x="90" y="36"/>
                  </a:cubicBezTo>
                  <a:cubicBezTo>
                    <a:pt x="89" y="35"/>
                    <a:pt x="84" y="35"/>
                    <a:pt x="82" y="36"/>
                  </a:cubicBezTo>
                  <a:cubicBezTo>
                    <a:pt x="82" y="35"/>
                    <a:pt x="81" y="34"/>
                    <a:pt x="81" y="34"/>
                  </a:cubicBezTo>
                  <a:cubicBezTo>
                    <a:pt x="82" y="32"/>
                    <a:pt x="83" y="27"/>
                    <a:pt x="82" y="26"/>
                  </a:cubicBezTo>
                  <a:cubicBezTo>
                    <a:pt x="81" y="26"/>
                    <a:pt x="76" y="26"/>
                    <a:pt x="75" y="28"/>
                  </a:cubicBezTo>
                  <a:cubicBezTo>
                    <a:pt x="74" y="27"/>
                    <a:pt x="73" y="27"/>
                    <a:pt x="73" y="26"/>
                  </a:cubicBezTo>
                  <a:cubicBezTo>
                    <a:pt x="74" y="24"/>
                    <a:pt x="73" y="19"/>
                    <a:pt x="72" y="19"/>
                  </a:cubicBezTo>
                  <a:cubicBezTo>
                    <a:pt x="71" y="18"/>
                    <a:pt x="67" y="20"/>
                    <a:pt x="65" y="22"/>
                  </a:cubicBezTo>
                  <a:cubicBezTo>
                    <a:pt x="65" y="22"/>
                    <a:pt x="64" y="21"/>
                    <a:pt x="63" y="21"/>
                  </a:cubicBezTo>
                  <a:cubicBezTo>
                    <a:pt x="63" y="19"/>
                    <a:pt x="61" y="14"/>
                    <a:pt x="60" y="14"/>
                  </a:cubicBezTo>
                  <a:cubicBezTo>
                    <a:pt x="59" y="14"/>
                    <a:pt x="55" y="17"/>
                    <a:pt x="55" y="19"/>
                  </a:cubicBezTo>
                  <a:cubicBezTo>
                    <a:pt x="54" y="19"/>
                    <a:pt x="53" y="18"/>
                    <a:pt x="52" y="18"/>
                  </a:cubicBezTo>
                  <a:cubicBezTo>
                    <a:pt x="52" y="16"/>
                    <a:pt x="49" y="12"/>
                    <a:pt x="48" y="12"/>
                  </a:cubicBezTo>
                  <a:cubicBezTo>
                    <a:pt x="47" y="12"/>
                    <a:pt x="44" y="16"/>
                    <a:pt x="44" y="18"/>
                  </a:cubicBezTo>
                  <a:cubicBezTo>
                    <a:pt x="43" y="18"/>
                    <a:pt x="42" y="19"/>
                    <a:pt x="41" y="19"/>
                  </a:cubicBezTo>
                  <a:cubicBezTo>
                    <a:pt x="40" y="17"/>
                    <a:pt x="37" y="14"/>
                    <a:pt x="35" y="14"/>
                  </a:cubicBezTo>
                  <a:cubicBezTo>
                    <a:pt x="34" y="14"/>
                    <a:pt x="32" y="19"/>
                    <a:pt x="33" y="21"/>
                  </a:cubicBezTo>
                  <a:cubicBezTo>
                    <a:pt x="32" y="21"/>
                    <a:pt x="31" y="22"/>
                    <a:pt x="31" y="22"/>
                  </a:cubicBezTo>
                  <a:cubicBezTo>
                    <a:pt x="29" y="20"/>
                    <a:pt x="25" y="18"/>
                    <a:pt x="24" y="19"/>
                  </a:cubicBezTo>
                  <a:cubicBezTo>
                    <a:pt x="23" y="19"/>
                    <a:pt x="22" y="24"/>
                    <a:pt x="23" y="26"/>
                  </a:cubicBezTo>
                  <a:cubicBezTo>
                    <a:pt x="22" y="27"/>
                    <a:pt x="22" y="27"/>
                    <a:pt x="21" y="28"/>
                  </a:cubicBezTo>
                  <a:cubicBezTo>
                    <a:pt x="19" y="26"/>
                    <a:pt x="15" y="26"/>
                    <a:pt x="14" y="26"/>
                  </a:cubicBezTo>
                  <a:cubicBezTo>
                    <a:pt x="13" y="27"/>
                    <a:pt x="14" y="32"/>
                    <a:pt x="15" y="34"/>
                  </a:cubicBezTo>
                  <a:cubicBezTo>
                    <a:pt x="15" y="34"/>
                    <a:pt x="14" y="35"/>
                    <a:pt x="14" y="36"/>
                  </a:cubicBezTo>
                  <a:cubicBezTo>
                    <a:pt x="12" y="35"/>
                    <a:pt x="7" y="35"/>
                    <a:pt x="6" y="36"/>
                  </a:cubicBezTo>
                  <a:cubicBezTo>
                    <a:pt x="6" y="37"/>
                    <a:pt x="7" y="42"/>
                    <a:pt x="9" y="43"/>
                  </a:cubicBezTo>
                  <a:cubicBezTo>
                    <a:pt x="9" y="44"/>
                    <a:pt x="9" y="45"/>
                    <a:pt x="8" y="46"/>
                  </a:cubicBezTo>
                  <a:cubicBezTo>
                    <a:pt x="6" y="45"/>
                    <a:pt x="2" y="47"/>
                    <a:pt x="1" y="48"/>
                  </a:cubicBezTo>
                  <a:cubicBezTo>
                    <a:pt x="1" y="49"/>
                    <a:pt x="4" y="53"/>
                    <a:pt x="6" y="54"/>
                  </a:cubicBezTo>
                  <a:cubicBezTo>
                    <a:pt x="6" y="55"/>
                    <a:pt x="6" y="55"/>
                    <a:pt x="6" y="56"/>
                  </a:cubicBezTo>
                  <a:cubicBezTo>
                    <a:pt x="4" y="56"/>
                    <a:pt x="0" y="59"/>
                    <a:pt x="0" y="61"/>
                  </a:cubicBezTo>
                  <a:cubicBezTo>
                    <a:pt x="0" y="62"/>
                    <a:pt x="4" y="65"/>
                    <a:pt x="6" y="65"/>
                  </a:cubicBezTo>
                  <a:cubicBezTo>
                    <a:pt x="6" y="66"/>
                    <a:pt x="6" y="67"/>
                    <a:pt x="6" y="67"/>
                  </a:cubicBezTo>
                  <a:cubicBezTo>
                    <a:pt x="4" y="68"/>
                    <a:pt x="1" y="72"/>
                    <a:pt x="1" y="73"/>
                  </a:cubicBezTo>
                  <a:cubicBezTo>
                    <a:pt x="2" y="74"/>
                    <a:pt x="6" y="76"/>
                    <a:pt x="8" y="76"/>
                  </a:cubicBezTo>
                  <a:cubicBezTo>
                    <a:pt x="9" y="76"/>
                    <a:pt x="9" y="77"/>
                    <a:pt x="9" y="78"/>
                  </a:cubicBezTo>
                  <a:cubicBezTo>
                    <a:pt x="7" y="79"/>
                    <a:pt x="6" y="84"/>
                    <a:pt x="6" y="85"/>
                  </a:cubicBezTo>
                  <a:cubicBezTo>
                    <a:pt x="7" y="86"/>
                    <a:pt x="12" y="86"/>
                    <a:pt x="14" y="85"/>
                  </a:cubicBezTo>
                  <a:cubicBezTo>
                    <a:pt x="14" y="86"/>
                    <a:pt x="15" y="87"/>
                    <a:pt x="15" y="87"/>
                  </a:cubicBezTo>
                  <a:cubicBezTo>
                    <a:pt x="14" y="89"/>
                    <a:pt x="13" y="94"/>
                    <a:pt x="14" y="95"/>
                  </a:cubicBezTo>
                  <a:cubicBezTo>
                    <a:pt x="15" y="96"/>
                    <a:pt x="20" y="95"/>
                    <a:pt x="21" y="93"/>
                  </a:cubicBezTo>
                  <a:cubicBezTo>
                    <a:pt x="22" y="94"/>
                    <a:pt x="22" y="95"/>
                    <a:pt x="23" y="95"/>
                  </a:cubicBezTo>
                  <a:cubicBezTo>
                    <a:pt x="22" y="97"/>
                    <a:pt x="23" y="102"/>
                    <a:pt x="24" y="102"/>
                  </a:cubicBezTo>
                  <a:cubicBezTo>
                    <a:pt x="25" y="103"/>
                    <a:pt x="29" y="101"/>
                    <a:pt x="31" y="99"/>
                  </a:cubicBezTo>
                  <a:cubicBezTo>
                    <a:pt x="31" y="100"/>
                    <a:pt x="32" y="100"/>
                    <a:pt x="33" y="100"/>
                  </a:cubicBezTo>
                  <a:cubicBezTo>
                    <a:pt x="32" y="102"/>
                    <a:pt x="34" y="107"/>
                    <a:pt x="35" y="107"/>
                  </a:cubicBezTo>
                  <a:cubicBezTo>
                    <a:pt x="37" y="108"/>
                    <a:pt x="40" y="105"/>
                    <a:pt x="41" y="102"/>
                  </a:cubicBezTo>
                  <a:cubicBezTo>
                    <a:pt x="42" y="103"/>
                    <a:pt x="43" y="103"/>
                    <a:pt x="44" y="103"/>
                  </a:cubicBezTo>
                  <a:cubicBezTo>
                    <a:pt x="44" y="105"/>
                    <a:pt x="47" y="109"/>
                    <a:pt x="48" y="109"/>
                  </a:cubicBezTo>
                  <a:cubicBezTo>
                    <a:pt x="49" y="109"/>
                    <a:pt x="52" y="105"/>
                    <a:pt x="52" y="103"/>
                  </a:cubicBezTo>
                  <a:cubicBezTo>
                    <a:pt x="53" y="103"/>
                    <a:pt x="54" y="103"/>
                    <a:pt x="55" y="103"/>
                  </a:cubicBezTo>
                  <a:cubicBezTo>
                    <a:pt x="55" y="105"/>
                    <a:pt x="59" y="108"/>
                    <a:pt x="60" y="107"/>
                  </a:cubicBezTo>
                  <a:cubicBezTo>
                    <a:pt x="61" y="107"/>
                    <a:pt x="63" y="102"/>
                    <a:pt x="63" y="100"/>
                  </a:cubicBezTo>
                  <a:cubicBezTo>
                    <a:pt x="64" y="100"/>
                    <a:pt x="65" y="100"/>
                    <a:pt x="65" y="99"/>
                  </a:cubicBezTo>
                  <a:cubicBezTo>
                    <a:pt x="67" y="101"/>
                    <a:pt x="71" y="103"/>
                    <a:pt x="72" y="102"/>
                  </a:cubicBezTo>
                  <a:cubicBezTo>
                    <a:pt x="73" y="102"/>
                    <a:pt x="74" y="97"/>
                    <a:pt x="73" y="95"/>
                  </a:cubicBezTo>
                  <a:cubicBezTo>
                    <a:pt x="73" y="95"/>
                    <a:pt x="74" y="94"/>
                    <a:pt x="75" y="93"/>
                  </a:cubicBezTo>
                  <a:cubicBezTo>
                    <a:pt x="76" y="95"/>
                    <a:pt x="81" y="96"/>
                    <a:pt x="82" y="95"/>
                  </a:cubicBezTo>
                  <a:cubicBezTo>
                    <a:pt x="83" y="94"/>
                    <a:pt x="82" y="89"/>
                    <a:pt x="81" y="87"/>
                  </a:cubicBezTo>
                  <a:cubicBezTo>
                    <a:pt x="81" y="87"/>
                    <a:pt x="82" y="86"/>
                    <a:pt x="82" y="85"/>
                  </a:cubicBezTo>
                  <a:cubicBezTo>
                    <a:pt x="84" y="86"/>
                    <a:pt x="89" y="86"/>
                    <a:pt x="90" y="85"/>
                  </a:cubicBezTo>
                  <a:cubicBezTo>
                    <a:pt x="90" y="84"/>
                    <a:pt x="88" y="79"/>
                    <a:pt x="87" y="78"/>
                  </a:cubicBezTo>
                  <a:cubicBezTo>
                    <a:pt x="87" y="77"/>
                    <a:pt x="87" y="76"/>
                    <a:pt x="88" y="76"/>
                  </a:cubicBezTo>
                  <a:cubicBezTo>
                    <a:pt x="90" y="76"/>
                    <a:pt x="94" y="74"/>
                    <a:pt x="95" y="73"/>
                  </a:cubicBezTo>
                  <a:cubicBezTo>
                    <a:pt x="95" y="72"/>
                    <a:pt x="92" y="68"/>
                    <a:pt x="90" y="67"/>
                  </a:cubicBezTo>
                  <a:cubicBezTo>
                    <a:pt x="90" y="67"/>
                    <a:pt x="90" y="66"/>
                    <a:pt x="90" y="65"/>
                  </a:cubicBezTo>
                  <a:cubicBezTo>
                    <a:pt x="92" y="65"/>
                    <a:pt x="96" y="62"/>
                    <a:pt x="96" y="61"/>
                  </a:cubicBezTo>
                  <a:cubicBezTo>
                    <a:pt x="96" y="59"/>
                    <a:pt x="92" y="56"/>
                    <a:pt x="90" y="56"/>
                  </a:cubicBezTo>
                  <a:close/>
                  <a:moveTo>
                    <a:pt x="58" y="98"/>
                  </a:moveTo>
                  <a:cubicBezTo>
                    <a:pt x="56" y="99"/>
                    <a:pt x="55" y="99"/>
                    <a:pt x="53" y="99"/>
                  </a:cubicBezTo>
                  <a:cubicBezTo>
                    <a:pt x="54" y="91"/>
                    <a:pt x="59" y="80"/>
                    <a:pt x="56" y="74"/>
                  </a:cubicBezTo>
                  <a:cubicBezTo>
                    <a:pt x="60" y="80"/>
                    <a:pt x="71" y="81"/>
                    <a:pt x="79" y="84"/>
                  </a:cubicBezTo>
                  <a:cubicBezTo>
                    <a:pt x="74" y="91"/>
                    <a:pt x="67" y="96"/>
                    <a:pt x="58" y="98"/>
                  </a:cubicBezTo>
                  <a:close/>
                  <a:moveTo>
                    <a:pt x="17" y="84"/>
                  </a:moveTo>
                  <a:cubicBezTo>
                    <a:pt x="24" y="81"/>
                    <a:pt x="36" y="80"/>
                    <a:pt x="40" y="74"/>
                  </a:cubicBezTo>
                  <a:cubicBezTo>
                    <a:pt x="37" y="80"/>
                    <a:pt x="42" y="91"/>
                    <a:pt x="43" y="99"/>
                  </a:cubicBezTo>
                  <a:cubicBezTo>
                    <a:pt x="33" y="98"/>
                    <a:pt x="23" y="93"/>
                    <a:pt x="17" y="84"/>
                  </a:cubicBezTo>
                  <a:close/>
                  <a:moveTo>
                    <a:pt x="12" y="45"/>
                  </a:moveTo>
                  <a:cubicBezTo>
                    <a:pt x="19" y="50"/>
                    <a:pt x="26" y="60"/>
                    <a:pt x="32" y="61"/>
                  </a:cubicBezTo>
                  <a:cubicBezTo>
                    <a:pt x="26" y="61"/>
                    <a:pt x="19" y="71"/>
                    <a:pt x="12" y="76"/>
                  </a:cubicBezTo>
                  <a:cubicBezTo>
                    <a:pt x="11" y="74"/>
                    <a:pt x="11" y="72"/>
                    <a:pt x="10" y="71"/>
                  </a:cubicBezTo>
                  <a:cubicBezTo>
                    <a:pt x="8" y="62"/>
                    <a:pt x="9" y="53"/>
                    <a:pt x="12" y="45"/>
                  </a:cubicBezTo>
                  <a:close/>
                  <a:moveTo>
                    <a:pt x="38" y="23"/>
                  </a:moveTo>
                  <a:cubicBezTo>
                    <a:pt x="40" y="22"/>
                    <a:pt x="41" y="22"/>
                    <a:pt x="43" y="22"/>
                  </a:cubicBezTo>
                  <a:cubicBezTo>
                    <a:pt x="42" y="30"/>
                    <a:pt x="37" y="41"/>
                    <a:pt x="40" y="47"/>
                  </a:cubicBezTo>
                  <a:cubicBezTo>
                    <a:pt x="36" y="41"/>
                    <a:pt x="24" y="40"/>
                    <a:pt x="17" y="37"/>
                  </a:cubicBezTo>
                  <a:cubicBezTo>
                    <a:pt x="22" y="30"/>
                    <a:pt x="29" y="25"/>
                    <a:pt x="38" y="23"/>
                  </a:cubicBezTo>
                  <a:close/>
                  <a:moveTo>
                    <a:pt x="79" y="37"/>
                  </a:moveTo>
                  <a:cubicBezTo>
                    <a:pt x="71" y="40"/>
                    <a:pt x="60" y="41"/>
                    <a:pt x="56" y="47"/>
                  </a:cubicBezTo>
                  <a:cubicBezTo>
                    <a:pt x="59" y="41"/>
                    <a:pt x="54" y="30"/>
                    <a:pt x="53" y="22"/>
                  </a:cubicBezTo>
                  <a:cubicBezTo>
                    <a:pt x="63" y="23"/>
                    <a:pt x="73" y="29"/>
                    <a:pt x="79" y="37"/>
                  </a:cubicBezTo>
                  <a:close/>
                  <a:moveTo>
                    <a:pt x="54" y="70"/>
                  </a:moveTo>
                  <a:cubicBezTo>
                    <a:pt x="54" y="71"/>
                    <a:pt x="55" y="72"/>
                    <a:pt x="55" y="73"/>
                  </a:cubicBezTo>
                  <a:cubicBezTo>
                    <a:pt x="55" y="72"/>
                    <a:pt x="54" y="71"/>
                    <a:pt x="53" y="71"/>
                  </a:cubicBezTo>
                  <a:cubicBezTo>
                    <a:pt x="51" y="74"/>
                    <a:pt x="45" y="74"/>
                    <a:pt x="43" y="71"/>
                  </a:cubicBezTo>
                  <a:cubicBezTo>
                    <a:pt x="42" y="71"/>
                    <a:pt x="41" y="72"/>
                    <a:pt x="41" y="73"/>
                  </a:cubicBezTo>
                  <a:cubicBezTo>
                    <a:pt x="41" y="72"/>
                    <a:pt x="41" y="71"/>
                    <a:pt x="42" y="70"/>
                  </a:cubicBezTo>
                  <a:cubicBezTo>
                    <a:pt x="37" y="70"/>
                    <a:pt x="35" y="65"/>
                    <a:pt x="37" y="62"/>
                  </a:cubicBezTo>
                  <a:cubicBezTo>
                    <a:pt x="36" y="61"/>
                    <a:pt x="35" y="61"/>
                    <a:pt x="34" y="61"/>
                  </a:cubicBezTo>
                  <a:cubicBezTo>
                    <a:pt x="35" y="61"/>
                    <a:pt x="36" y="60"/>
                    <a:pt x="37" y="60"/>
                  </a:cubicBezTo>
                  <a:cubicBezTo>
                    <a:pt x="35" y="56"/>
                    <a:pt x="37" y="51"/>
                    <a:pt x="42" y="51"/>
                  </a:cubicBezTo>
                  <a:cubicBezTo>
                    <a:pt x="41" y="50"/>
                    <a:pt x="41" y="49"/>
                    <a:pt x="41" y="48"/>
                  </a:cubicBezTo>
                  <a:cubicBezTo>
                    <a:pt x="41" y="49"/>
                    <a:pt x="42" y="50"/>
                    <a:pt x="43" y="50"/>
                  </a:cubicBezTo>
                  <a:cubicBezTo>
                    <a:pt x="45" y="47"/>
                    <a:pt x="51" y="47"/>
                    <a:pt x="53" y="50"/>
                  </a:cubicBezTo>
                  <a:cubicBezTo>
                    <a:pt x="54" y="50"/>
                    <a:pt x="55" y="49"/>
                    <a:pt x="55" y="48"/>
                  </a:cubicBezTo>
                  <a:cubicBezTo>
                    <a:pt x="55" y="49"/>
                    <a:pt x="54" y="50"/>
                    <a:pt x="54" y="51"/>
                  </a:cubicBezTo>
                  <a:cubicBezTo>
                    <a:pt x="59" y="51"/>
                    <a:pt x="61" y="56"/>
                    <a:pt x="59" y="60"/>
                  </a:cubicBezTo>
                  <a:cubicBezTo>
                    <a:pt x="60" y="60"/>
                    <a:pt x="61" y="61"/>
                    <a:pt x="62" y="61"/>
                  </a:cubicBezTo>
                  <a:cubicBezTo>
                    <a:pt x="61" y="61"/>
                    <a:pt x="60" y="61"/>
                    <a:pt x="59" y="62"/>
                  </a:cubicBezTo>
                  <a:cubicBezTo>
                    <a:pt x="61" y="65"/>
                    <a:pt x="59" y="70"/>
                    <a:pt x="54" y="70"/>
                  </a:cubicBezTo>
                  <a:close/>
                  <a:moveTo>
                    <a:pt x="84" y="76"/>
                  </a:moveTo>
                  <a:cubicBezTo>
                    <a:pt x="77" y="71"/>
                    <a:pt x="70" y="61"/>
                    <a:pt x="63" y="61"/>
                  </a:cubicBezTo>
                  <a:cubicBezTo>
                    <a:pt x="70" y="60"/>
                    <a:pt x="77" y="50"/>
                    <a:pt x="84" y="45"/>
                  </a:cubicBezTo>
                  <a:cubicBezTo>
                    <a:pt x="85" y="47"/>
                    <a:pt x="85" y="49"/>
                    <a:pt x="86" y="50"/>
                  </a:cubicBezTo>
                  <a:cubicBezTo>
                    <a:pt x="88" y="59"/>
                    <a:pt x="87" y="68"/>
                    <a:pt x="84" y="76"/>
                  </a:cubicBezTo>
                  <a:close/>
                  <a:moveTo>
                    <a:pt x="48" y="49"/>
                  </a:moveTo>
                  <a:cubicBezTo>
                    <a:pt x="42" y="49"/>
                    <a:pt x="37" y="54"/>
                    <a:pt x="37" y="61"/>
                  </a:cubicBezTo>
                  <a:cubicBezTo>
                    <a:pt x="37" y="67"/>
                    <a:pt x="42" y="72"/>
                    <a:pt x="48" y="72"/>
                  </a:cubicBezTo>
                  <a:cubicBezTo>
                    <a:pt x="54" y="72"/>
                    <a:pt x="59" y="67"/>
                    <a:pt x="59" y="61"/>
                  </a:cubicBezTo>
                  <a:cubicBezTo>
                    <a:pt x="59" y="54"/>
                    <a:pt x="54" y="49"/>
                    <a:pt x="48" y="49"/>
                  </a:cubicBezTo>
                  <a:close/>
                  <a:moveTo>
                    <a:pt x="48" y="67"/>
                  </a:moveTo>
                  <a:cubicBezTo>
                    <a:pt x="44" y="67"/>
                    <a:pt x="42" y="64"/>
                    <a:pt x="42" y="61"/>
                  </a:cubicBezTo>
                  <a:cubicBezTo>
                    <a:pt x="42" y="57"/>
                    <a:pt x="44" y="54"/>
                    <a:pt x="48" y="54"/>
                  </a:cubicBezTo>
                  <a:cubicBezTo>
                    <a:pt x="51" y="54"/>
                    <a:pt x="54" y="57"/>
                    <a:pt x="54" y="61"/>
                  </a:cubicBezTo>
                  <a:cubicBezTo>
                    <a:pt x="54" y="64"/>
                    <a:pt x="51" y="67"/>
                    <a:pt x="48" y="67"/>
                  </a:cubicBezTo>
                  <a:close/>
                  <a:moveTo>
                    <a:pt x="117" y="18"/>
                  </a:moveTo>
                  <a:cubicBezTo>
                    <a:pt x="117" y="17"/>
                    <a:pt x="115" y="16"/>
                    <a:pt x="114" y="16"/>
                  </a:cubicBezTo>
                  <a:cubicBezTo>
                    <a:pt x="114" y="16"/>
                    <a:pt x="114" y="15"/>
                    <a:pt x="114" y="15"/>
                  </a:cubicBezTo>
                  <a:cubicBezTo>
                    <a:pt x="115" y="15"/>
                    <a:pt x="116" y="13"/>
                    <a:pt x="116" y="13"/>
                  </a:cubicBezTo>
                  <a:cubicBezTo>
                    <a:pt x="116" y="13"/>
                    <a:pt x="114" y="12"/>
                    <a:pt x="113" y="12"/>
                  </a:cubicBezTo>
                  <a:cubicBezTo>
                    <a:pt x="113" y="12"/>
                    <a:pt x="113" y="11"/>
                    <a:pt x="113" y="11"/>
                  </a:cubicBezTo>
                  <a:cubicBezTo>
                    <a:pt x="114" y="11"/>
                    <a:pt x="114" y="9"/>
                    <a:pt x="114" y="9"/>
                  </a:cubicBezTo>
                  <a:cubicBezTo>
                    <a:pt x="114" y="8"/>
                    <a:pt x="112" y="8"/>
                    <a:pt x="112" y="8"/>
                  </a:cubicBezTo>
                  <a:cubicBezTo>
                    <a:pt x="111" y="8"/>
                    <a:pt x="111" y="8"/>
                    <a:pt x="111" y="8"/>
                  </a:cubicBezTo>
                  <a:cubicBezTo>
                    <a:pt x="111" y="7"/>
                    <a:pt x="112" y="5"/>
                    <a:pt x="111" y="5"/>
                  </a:cubicBezTo>
                  <a:cubicBezTo>
                    <a:pt x="111" y="5"/>
                    <a:pt x="109" y="5"/>
                    <a:pt x="109" y="6"/>
                  </a:cubicBezTo>
                  <a:cubicBezTo>
                    <a:pt x="108" y="5"/>
                    <a:pt x="108" y="5"/>
                    <a:pt x="108" y="5"/>
                  </a:cubicBezTo>
                  <a:cubicBezTo>
                    <a:pt x="108" y="4"/>
                    <a:pt x="108" y="2"/>
                    <a:pt x="108" y="2"/>
                  </a:cubicBezTo>
                  <a:cubicBezTo>
                    <a:pt x="107" y="2"/>
                    <a:pt x="106" y="3"/>
                    <a:pt x="105" y="3"/>
                  </a:cubicBezTo>
                  <a:cubicBezTo>
                    <a:pt x="105" y="3"/>
                    <a:pt x="105" y="3"/>
                    <a:pt x="104" y="3"/>
                  </a:cubicBezTo>
                  <a:cubicBezTo>
                    <a:pt x="105" y="2"/>
                    <a:pt x="104" y="1"/>
                    <a:pt x="103" y="0"/>
                  </a:cubicBezTo>
                  <a:cubicBezTo>
                    <a:pt x="103" y="0"/>
                    <a:pt x="102" y="1"/>
                    <a:pt x="101" y="2"/>
                  </a:cubicBezTo>
                  <a:cubicBezTo>
                    <a:pt x="101" y="2"/>
                    <a:pt x="101" y="2"/>
                    <a:pt x="100" y="2"/>
                  </a:cubicBezTo>
                  <a:cubicBezTo>
                    <a:pt x="100" y="1"/>
                    <a:pt x="99" y="0"/>
                    <a:pt x="99" y="0"/>
                  </a:cubicBezTo>
                  <a:cubicBezTo>
                    <a:pt x="98" y="0"/>
                    <a:pt x="97" y="1"/>
                    <a:pt x="97" y="2"/>
                  </a:cubicBezTo>
                  <a:cubicBezTo>
                    <a:pt x="97" y="2"/>
                    <a:pt x="97" y="2"/>
                    <a:pt x="96" y="2"/>
                  </a:cubicBezTo>
                  <a:cubicBezTo>
                    <a:pt x="96" y="1"/>
                    <a:pt x="95" y="0"/>
                    <a:pt x="94" y="0"/>
                  </a:cubicBezTo>
                  <a:cubicBezTo>
                    <a:pt x="94" y="1"/>
                    <a:pt x="93" y="2"/>
                    <a:pt x="93" y="3"/>
                  </a:cubicBezTo>
                  <a:cubicBezTo>
                    <a:pt x="93" y="3"/>
                    <a:pt x="93" y="3"/>
                    <a:pt x="93" y="3"/>
                  </a:cubicBezTo>
                  <a:cubicBezTo>
                    <a:pt x="92" y="3"/>
                    <a:pt x="90" y="2"/>
                    <a:pt x="90" y="2"/>
                  </a:cubicBezTo>
                  <a:cubicBezTo>
                    <a:pt x="90" y="2"/>
                    <a:pt x="89" y="4"/>
                    <a:pt x="90" y="5"/>
                  </a:cubicBezTo>
                  <a:cubicBezTo>
                    <a:pt x="90" y="5"/>
                    <a:pt x="89" y="5"/>
                    <a:pt x="89" y="6"/>
                  </a:cubicBezTo>
                  <a:cubicBezTo>
                    <a:pt x="88" y="5"/>
                    <a:pt x="87" y="5"/>
                    <a:pt x="86" y="5"/>
                  </a:cubicBezTo>
                  <a:cubicBezTo>
                    <a:pt x="86" y="5"/>
                    <a:pt x="86" y="7"/>
                    <a:pt x="87" y="8"/>
                  </a:cubicBezTo>
                  <a:cubicBezTo>
                    <a:pt x="87" y="8"/>
                    <a:pt x="86" y="8"/>
                    <a:pt x="86" y="8"/>
                  </a:cubicBezTo>
                  <a:cubicBezTo>
                    <a:pt x="86" y="8"/>
                    <a:pt x="84" y="8"/>
                    <a:pt x="84" y="9"/>
                  </a:cubicBezTo>
                  <a:cubicBezTo>
                    <a:pt x="83" y="9"/>
                    <a:pt x="84" y="11"/>
                    <a:pt x="85" y="11"/>
                  </a:cubicBezTo>
                  <a:cubicBezTo>
                    <a:pt x="85" y="11"/>
                    <a:pt x="84" y="12"/>
                    <a:pt x="84" y="12"/>
                  </a:cubicBezTo>
                  <a:cubicBezTo>
                    <a:pt x="84" y="12"/>
                    <a:pt x="82" y="13"/>
                    <a:pt x="82" y="13"/>
                  </a:cubicBezTo>
                  <a:cubicBezTo>
                    <a:pt x="82" y="13"/>
                    <a:pt x="83" y="15"/>
                    <a:pt x="84" y="15"/>
                  </a:cubicBezTo>
                  <a:cubicBezTo>
                    <a:pt x="83" y="15"/>
                    <a:pt x="83" y="16"/>
                    <a:pt x="83" y="16"/>
                  </a:cubicBezTo>
                  <a:cubicBezTo>
                    <a:pt x="83" y="16"/>
                    <a:pt x="81" y="17"/>
                    <a:pt x="81" y="18"/>
                  </a:cubicBezTo>
                  <a:cubicBezTo>
                    <a:pt x="81" y="18"/>
                    <a:pt x="83" y="19"/>
                    <a:pt x="83" y="19"/>
                  </a:cubicBezTo>
                  <a:cubicBezTo>
                    <a:pt x="83" y="19"/>
                    <a:pt x="83" y="20"/>
                    <a:pt x="84" y="20"/>
                  </a:cubicBezTo>
                  <a:cubicBezTo>
                    <a:pt x="83" y="20"/>
                    <a:pt x="82" y="22"/>
                    <a:pt x="82" y="22"/>
                  </a:cubicBezTo>
                  <a:cubicBezTo>
                    <a:pt x="82" y="23"/>
                    <a:pt x="84" y="23"/>
                    <a:pt x="84" y="23"/>
                  </a:cubicBezTo>
                  <a:cubicBezTo>
                    <a:pt x="84" y="23"/>
                    <a:pt x="85" y="24"/>
                    <a:pt x="85" y="24"/>
                  </a:cubicBezTo>
                  <a:cubicBezTo>
                    <a:pt x="84" y="24"/>
                    <a:pt x="83" y="26"/>
                    <a:pt x="84" y="26"/>
                  </a:cubicBezTo>
                  <a:cubicBezTo>
                    <a:pt x="84" y="27"/>
                    <a:pt x="86" y="27"/>
                    <a:pt x="86" y="27"/>
                  </a:cubicBezTo>
                  <a:cubicBezTo>
                    <a:pt x="86" y="27"/>
                    <a:pt x="87" y="27"/>
                    <a:pt x="87" y="27"/>
                  </a:cubicBezTo>
                  <a:cubicBezTo>
                    <a:pt x="86" y="28"/>
                    <a:pt x="86" y="30"/>
                    <a:pt x="86" y="30"/>
                  </a:cubicBezTo>
                  <a:cubicBezTo>
                    <a:pt x="87" y="30"/>
                    <a:pt x="88" y="30"/>
                    <a:pt x="89" y="30"/>
                  </a:cubicBezTo>
                  <a:cubicBezTo>
                    <a:pt x="89" y="30"/>
                    <a:pt x="90" y="30"/>
                    <a:pt x="90" y="30"/>
                  </a:cubicBezTo>
                  <a:cubicBezTo>
                    <a:pt x="89" y="31"/>
                    <a:pt x="90" y="33"/>
                    <a:pt x="90" y="33"/>
                  </a:cubicBezTo>
                  <a:cubicBezTo>
                    <a:pt x="90" y="33"/>
                    <a:pt x="92" y="32"/>
                    <a:pt x="93" y="32"/>
                  </a:cubicBezTo>
                  <a:cubicBezTo>
                    <a:pt x="93" y="32"/>
                    <a:pt x="93" y="32"/>
                    <a:pt x="93" y="32"/>
                  </a:cubicBezTo>
                  <a:cubicBezTo>
                    <a:pt x="93" y="33"/>
                    <a:pt x="94" y="35"/>
                    <a:pt x="94" y="35"/>
                  </a:cubicBezTo>
                  <a:cubicBezTo>
                    <a:pt x="95" y="35"/>
                    <a:pt x="96" y="34"/>
                    <a:pt x="96" y="33"/>
                  </a:cubicBezTo>
                  <a:cubicBezTo>
                    <a:pt x="97" y="33"/>
                    <a:pt x="97" y="33"/>
                    <a:pt x="97" y="33"/>
                  </a:cubicBezTo>
                  <a:cubicBezTo>
                    <a:pt x="97" y="34"/>
                    <a:pt x="98" y="35"/>
                    <a:pt x="99" y="35"/>
                  </a:cubicBezTo>
                  <a:cubicBezTo>
                    <a:pt x="99" y="35"/>
                    <a:pt x="100" y="34"/>
                    <a:pt x="100" y="33"/>
                  </a:cubicBezTo>
                  <a:cubicBezTo>
                    <a:pt x="101" y="33"/>
                    <a:pt x="101" y="33"/>
                    <a:pt x="101" y="33"/>
                  </a:cubicBezTo>
                  <a:cubicBezTo>
                    <a:pt x="102" y="34"/>
                    <a:pt x="103" y="35"/>
                    <a:pt x="103" y="35"/>
                  </a:cubicBezTo>
                  <a:cubicBezTo>
                    <a:pt x="104" y="35"/>
                    <a:pt x="105" y="33"/>
                    <a:pt x="104" y="32"/>
                  </a:cubicBezTo>
                  <a:cubicBezTo>
                    <a:pt x="105" y="32"/>
                    <a:pt x="105" y="32"/>
                    <a:pt x="105" y="32"/>
                  </a:cubicBezTo>
                  <a:cubicBezTo>
                    <a:pt x="106" y="32"/>
                    <a:pt x="107" y="33"/>
                    <a:pt x="108" y="33"/>
                  </a:cubicBezTo>
                  <a:cubicBezTo>
                    <a:pt x="108" y="33"/>
                    <a:pt x="108" y="31"/>
                    <a:pt x="108" y="30"/>
                  </a:cubicBezTo>
                  <a:cubicBezTo>
                    <a:pt x="108" y="30"/>
                    <a:pt x="108" y="30"/>
                    <a:pt x="109" y="30"/>
                  </a:cubicBezTo>
                  <a:cubicBezTo>
                    <a:pt x="109" y="30"/>
                    <a:pt x="111" y="30"/>
                    <a:pt x="111" y="30"/>
                  </a:cubicBezTo>
                  <a:cubicBezTo>
                    <a:pt x="112" y="30"/>
                    <a:pt x="111" y="28"/>
                    <a:pt x="111" y="27"/>
                  </a:cubicBezTo>
                  <a:cubicBezTo>
                    <a:pt x="111" y="27"/>
                    <a:pt x="111" y="27"/>
                    <a:pt x="112" y="27"/>
                  </a:cubicBezTo>
                  <a:cubicBezTo>
                    <a:pt x="112" y="27"/>
                    <a:pt x="114" y="27"/>
                    <a:pt x="114" y="26"/>
                  </a:cubicBezTo>
                  <a:cubicBezTo>
                    <a:pt x="114" y="26"/>
                    <a:pt x="114" y="24"/>
                    <a:pt x="113" y="24"/>
                  </a:cubicBezTo>
                  <a:cubicBezTo>
                    <a:pt x="113" y="24"/>
                    <a:pt x="113" y="23"/>
                    <a:pt x="113" y="23"/>
                  </a:cubicBezTo>
                  <a:cubicBezTo>
                    <a:pt x="114" y="23"/>
                    <a:pt x="116" y="23"/>
                    <a:pt x="116" y="22"/>
                  </a:cubicBezTo>
                  <a:cubicBezTo>
                    <a:pt x="116" y="22"/>
                    <a:pt x="115" y="20"/>
                    <a:pt x="114" y="20"/>
                  </a:cubicBezTo>
                  <a:cubicBezTo>
                    <a:pt x="114" y="20"/>
                    <a:pt x="114" y="19"/>
                    <a:pt x="114" y="19"/>
                  </a:cubicBezTo>
                  <a:cubicBezTo>
                    <a:pt x="115" y="19"/>
                    <a:pt x="117" y="18"/>
                    <a:pt x="117" y="18"/>
                  </a:cubicBezTo>
                  <a:close/>
                  <a:moveTo>
                    <a:pt x="103" y="31"/>
                  </a:moveTo>
                  <a:cubicBezTo>
                    <a:pt x="102" y="32"/>
                    <a:pt x="101" y="32"/>
                    <a:pt x="101" y="32"/>
                  </a:cubicBezTo>
                  <a:cubicBezTo>
                    <a:pt x="101" y="29"/>
                    <a:pt x="103" y="25"/>
                    <a:pt x="102" y="22"/>
                  </a:cubicBezTo>
                  <a:cubicBezTo>
                    <a:pt x="103" y="25"/>
                    <a:pt x="107" y="25"/>
                    <a:pt x="110" y="26"/>
                  </a:cubicBezTo>
                  <a:cubicBezTo>
                    <a:pt x="108" y="29"/>
                    <a:pt x="106" y="31"/>
                    <a:pt x="103" y="31"/>
                  </a:cubicBezTo>
                  <a:close/>
                  <a:moveTo>
                    <a:pt x="87" y="26"/>
                  </a:moveTo>
                  <a:cubicBezTo>
                    <a:pt x="90" y="25"/>
                    <a:pt x="95" y="25"/>
                    <a:pt x="96" y="22"/>
                  </a:cubicBezTo>
                  <a:cubicBezTo>
                    <a:pt x="95" y="25"/>
                    <a:pt x="97" y="29"/>
                    <a:pt x="97" y="32"/>
                  </a:cubicBezTo>
                  <a:cubicBezTo>
                    <a:pt x="93" y="31"/>
                    <a:pt x="90" y="29"/>
                    <a:pt x="87" y="26"/>
                  </a:cubicBezTo>
                  <a:close/>
                  <a:moveTo>
                    <a:pt x="85" y="21"/>
                  </a:moveTo>
                  <a:cubicBezTo>
                    <a:pt x="84" y="18"/>
                    <a:pt x="84" y="15"/>
                    <a:pt x="86" y="12"/>
                  </a:cubicBezTo>
                  <a:cubicBezTo>
                    <a:pt x="88" y="14"/>
                    <a:pt x="91" y="18"/>
                    <a:pt x="93" y="18"/>
                  </a:cubicBezTo>
                  <a:cubicBezTo>
                    <a:pt x="91" y="18"/>
                    <a:pt x="88" y="21"/>
                    <a:pt x="86" y="23"/>
                  </a:cubicBezTo>
                  <a:cubicBezTo>
                    <a:pt x="85" y="23"/>
                    <a:pt x="85" y="22"/>
                    <a:pt x="85" y="21"/>
                  </a:cubicBezTo>
                  <a:close/>
                  <a:moveTo>
                    <a:pt x="95" y="4"/>
                  </a:moveTo>
                  <a:cubicBezTo>
                    <a:pt x="96" y="4"/>
                    <a:pt x="96" y="3"/>
                    <a:pt x="97" y="3"/>
                  </a:cubicBezTo>
                  <a:cubicBezTo>
                    <a:pt x="97" y="7"/>
                    <a:pt x="95" y="11"/>
                    <a:pt x="96" y="13"/>
                  </a:cubicBezTo>
                  <a:cubicBezTo>
                    <a:pt x="95" y="11"/>
                    <a:pt x="90" y="10"/>
                    <a:pt x="87" y="9"/>
                  </a:cubicBezTo>
                  <a:cubicBezTo>
                    <a:pt x="89" y="6"/>
                    <a:pt x="92" y="5"/>
                    <a:pt x="95" y="4"/>
                  </a:cubicBezTo>
                  <a:close/>
                  <a:moveTo>
                    <a:pt x="110" y="9"/>
                  </a:moveTo>
                  <a:cubicBezTo>
                    <a:pt x="107" y="10"/>
                    <a:pt x="103" y="11"/>
                    <a:pt x="102" y="13"/>
                  </a:cubicBezTo>
                  <a:cubicBezTo>
                    <a:pt x="103" y="11"/>
                    <a:pt x="101" y="7"/>
                    <a:pt x="101" y="3"/>
                  </a:cubicBezTo>
                  <a:cubicBezTo>
                    <a:pt x="104" y="4"/>
                    <a:pt x="108" y="6"/>
                    <a:pt x="110" y="9"/>
                  </a:cubicBezTo>
                  <a:close/>
                  <a:moveTo>
                    <a:pt x="101" y="21"/>
                  </a:moveTo>
                  <a:cubicBezTo>
                    <a:pt x="101" y="21"/>
                    <a:pt x="101" y="22"/>
                    <a:pt x="102" y="22"/>
                  </a:cubicBezTo>
                  <a:cubicBezTo>
                    <a:pt x="101" y="22"/>
                    <a:pt x="101" y="22"/>
                    <a:pt x="101" y="21"/>
                  </a:cubicBezTo>
                  <a:cubicBezTo>
                    <a:pt x="100" y="23"/>
                    <a:pt x="98" y="23"/>
                    <a:pt x="97" y="21"/>
                  </a:cubicBezTo>
                  <a:cubicBezTo>
                    <a:pt x="97" y="22"/>
                    <a:pt x="96" y="22"/>
                    <a:pt x="96" y="22"/>
                  </a:cubicBezTo>
                  <a:cubicBezTo>
                    <a:pt x="96" y="22"/>
                    <a:pt x="97" y="21"/>
                    <a:pt x="97" y="21"/>
                  </a:cubicBezTo>
                  <a:cubicBezTo>
                    <a:pt x="95" y="21"/>
                    <a:pt x="94" y="19"/>
                    <a:pt x="95" y="18"/>
                  </a:cubicBezTo>
                  <a:cubicBezTo>
                    <a:pt x="94" y="18"/>
                    <a:pt x="94" y="18"/>
                    <a:pt x="94" y="18"/>
                  </a:cubicBezTo>
                  <a:cubicBezTo>
                    <a:pt x="94" y="18"/>
                    <a:pt x="94" y="17"/>
                    <a:pt x="95" y="17"/>
                  </a:cubicBezTo>
                  <a:cubicBezTo>
                    <a:pt x="94" y="16"/>
                    <a:pt x="95" y="14"/>
                    <a:pt x="97" y="14"/>
                  </a:cubicBezTo>
                  <a:cubicBezTo>
                    <a:pt x="97" y="14"/>
                    <a:pt x="96" y="13"/>
                    <a:pt x="96" y="13"/>
                  </a:cubicBezTo>
                  <a:cubicBezTo>
                    <a:pt x="96" y="13"/>
                    <a:pt x="97" y="14"/>
                    <a:pt x="97" y="14"/>
                  </a:cubicBezTo>
                  <a:cubicBezTo>
                    <a:pt x="98" y="13"/>
                    <a:pt x="100" y="13"/>
                    <a:pt x="101" y="14"/>
                  </a:cubicBezTo>
                  <a:cubicBezTo>
                    <a:pt x="101" y="14"/>
                    <a:pt x="101" y="13"/>
                    <a:pt x="102" y="13"/>
                  </a:cubicBezTo>
                  <a:cubicBezTo>
                    <a:pt x="101" y="13"/>
                    <a:pt x="101" y="14"/>
                    <a:pt x="101" y="14"/>
                  </a:cubicBezTo>
                  <a:cubicBezTo>
                    <a:pt x="103" y="14"/>
                    <a:pt x="104" y="16"/>
                    <a:pt x="103" y="17"/>
                  </a:cubicBezTo>
                  <a:cubicBezTo>
                    <a:pt x="103" y="17"/>
                    <a:pt x="104" y="18"/>
                    <a:pt x="104" y="18"/>
                  </a:cubicBezTo>
                  <a:cubicBezTo>
                    <a:pt x="104" y="18"/>
                    <a:pt x="103" y="18"/>
                    <a:pt x="103" y="18"/>
                  </a:cubicBezTo>
                  <a:cubicBezTo>
                    <a:pt x="104" y="19"/>
                    <a:pt x="103" y="21"/>
                    <a:pt x="101" y="21"/>
                  </a:cubicBezTo>
                  <a:close/>
                  <a:moveTo>
                    <a:pt x="112" y="23"/>
                  </a:moveTo>
                  <a:cubicBezTo>
                    <a:pt x="110" y="21"/>
                    <a:pt x="107" y="18"/>
                    <a:pt x="104" y="18"/>
                  </a:cubicBezTo>
                  <a:cubicBezTo>
                    <a:pt x="107" y="18"/>
                    <a:pt x="110" y="14"/>
                    <a:pt x="112" y="12"/>
                  </a:cubicBezTo>
                  <a:cubicBezTo>
                    <a:pt x="112" y="13"/>
                    <a:pt x="113" y="13"/>
                    <a:pt x="113" y="14"/>
                  </a:cubicBezTo>
                  <a:cubicBezTo>
                    <a:pt x="114" y="17"/>
                    <a:pt x="113" y="20"/>
                    <a:pt x="112" y="23"/>
                  </a:cubicBezTo>
                  <a:close/>
                  <a:moveTo>
                    <a:pt x="99" y="13"/>
                  </a:moveTo>
                  <a:cubicBezTo>
                    <a:pt x="97" y="13"/>
                    <a:pt x="95" y="15"/>
                    <a:pt x="95" y="18"/>
                  </a:cubicBezTo>
                  <a:cubicBezTo>
                    <a:pt x="95" y="20"/>
                    <a:pt x="97" y="22"/>
                    <a:pt x="99" y="22"/>
                  </a:cubicBezTo>
                  <a:cubicBezTo>
                    <a:pt x="101" y="22"/>
                    <a:pt x="103" y="20"/>
                    <a:pt x="103" y="18"/>
                  </a:cubicBezTo>
                  <a:cubicBezTo>
                    <a:pt x="103" y="15"/>
                    <a:pt x="101" y="13"/>
                    <a:pt x="99" y="13"/>
                  </a:cubicBezTo>
                  <a:close/>
                  <a:moveTo>
                    <a:pt x="99" y="20"/>
                  </a:moveTo>
                  <a:cubicBezTo>
                    <a:pt x="98" y="20"/>
                    <a:pt x="97" y="19"/>
                    <a:pt x="97" y="18"/>
                  </a:cubicBezTo>
                  <a:cubicBezTo>
                    <a:pt x="97" y="16"/>
                    <a:pt x="98" y="15"/>
                    <a:pt x="99" y="15"/>
                  </a:cubicBezTo>
                  <a:cubicBezTo>
                    <a:pt x="100" y="15"/>
                    <a:pt x="101" y="16"/>
                    <a:pt x="101" y="18"/>
                  </a:cubicBezTo>
                  <a:cubicBezTo>
                    <a:pt x="101" y="19"/>
                    <a:pt x="100" y="20"/>
                    <a:pt x="99" y="2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3809988" y="1428750"/>
              <a:ext cx="238125" cy="290513"/>
            </a:xfrm>
            <a:custGeom>
              <a:avLst/>
              <a:gdLst/>
              <a:ahLst/>
              <a:cxnLst>
                <a:cxn ang="0">
                  <a:pos x="47" y="84"/>
                </a:cxn>
                <a:cxn ang="0">
                  <a:pos x="17" y="84"/>
                </a:cxn>
                <a:cxn ang="0">
                  <a:pos x="14" y="86"/>
                </a:cxn>
                <a:cxn ang="0">
                  <a:pos x="17" y="89"/>
                </a:cxn>
                <a:cxn ang="0">
                  <a:pos x="47" y="89"/>
                </a:cxn>
                <a:cxn ang="0">
                  <a:pos x="50" y="86"/>
                </a:cxn>
                <a:cxn ang="0">
                  <a:pos x="47" y="84"/>
                </a:cxn>
                <a:cxn ang="0">
                  <a:pos x="32" y="97"/>
                </a:cxn>
                <a:cxn ang="0">
                  <a:pos x="43" y="92"/>
                </a:cxn>
                <a:cxn ang="0">
                  <a:pos x="21" y="92"/>
                </a:cxn>
                <a:cxn ang="0">
                  <a:pos x="32" y="97"/>
                </a:cxn>
                <a:cxn ang="0">
                  <a:pos x="47" y="75"/>
                </a:cxn>
                <a:cxn ang="0">
                  <a:pos x="17" y="75"/>
                </a:cxn>
                <a:cxn ang="0">
                  <a:pos x="14" y="77"/>
                </a:cxn>
                <a:cxn ang="0">
                  <a:pos x="17" y="80"/>
                </a:cxn>
                <a:cxn ang="0">
                  <a:pos x="47" y="80"/>
                </a:cxn>
                <a:cxn ang="0">
                  <a:pos x="50" y="77"/>
                </a:cxn>
                <a:cxn ang="0">
                  <a:pos x="47" y="75"/>
                </a:cxn>
                <a:cxn ang="0">
                  <a:pos x="32" y="0"/>
                </a:cxn>
                <a:cxn ang="0">
                  <a:pos x="0" y="32"/>
                </a:cxn>
                <a:cxn ang="0">
                  <a:pos x="14" y="63"/>
                </a:cxn>
                <a:cxn ang="0">
                  <a:pos x="16" y="71"/>
                </a:cxn>
                <a:cxn ang="0">
                  <a:pos x="48" y="71"/>
                </a:cxn>
                <a:cxn ang="0">
                  <a:pos x="50" y="63"/>
                </a:cxn>
                <a:cxn ang="0">
                  <a:pos x="64" y="32"/>
                </a:cxn>
                <a:cxn ang="0">
                  <a:pos x="32" y="0"/>
                </a:cxn>
                <a:cxn ang="0">
                  <a:pos x="51" y="38"/>
                </a:cxn>
                <a:cxn ang="0">
                  <a:pos x="41" y="66"/>
                </a:cxn>
                <a:cxn ang="0">
                  <a:pos x="41" y="66"/>
                </a:cxn>
                <a:cxn ang="0">
                  <a:pos x="37" y="66"/>
                </a:cxn>
                <a:cxn ang="0">
                  <a:pos x="37" y="66"/>
                </a:cxn>
                <a:cxn ang="0">
                  <a:pos x="44" y="42"/>
                </a:cxn>
                <a:cxn ang="0">
                  <a:pos x="43" y="42"/>
                </a:cxn>
                <a:cxn ang="0">
                  <a:pos x="38" y="40"/>
                </a:cxn>
                <a:cxn ang="0">
                  <a:pos x="32" y="42"/>
                </a:cxn>
                <a:cxn ang="0">
                  <a:pos x="32" y="42"/>
                </a:cxn>
                <a:cxn ang="0">
                  <a:pos x="26" y="40"/>
                </a:cxn>
                <a:cxn ang="0">
                  <a:pos x="19" y="42"/>
                </a:cxn>
                <a:cxn ang="0">
                  <a:pos x="26" y="66"/>
                </a:cxn>
                <a:cxn ang="0">
                  <a:pos x="26" y="66"/>
                </a:cxn>
                <a:cxn ang="0">
                  <a:pos x="22" y="66"/>
                </a:cxn>
                <a:cxn ang="0">
                  <a:pos x="22" y="66"/>
                </a:cxn>
                <a:cxn ang="0">
                  <a:pos x="12" y="38"/>
                </a:cxn>
                <a:cxn ang="0">
                  <a:pos x="13" y="35"/>
                </a:cxn>
                <a:cxn ang="0">
                  <a:pos x="16" y="36"/>
                </a:cxn>
                <a:cxn ang="0">
                  <a:pos x="16" y="36"/>
                </a:cxn>
                <a:cxn ang="0">
                  <a:pos x="19" y="38"/>
                </a:cxn>
                <a:cxn ang="0">
                  <a:pos x="25" y="36"/>
                </a:cxn>
                <a:cxn ang="0">
                  <a:pos x="26" y="35"/>
                </a:cxn>
                <a:cxn ang="0">
                  <a:pos x="28" y="36"/>
                </a:cxn>
                <a:cxn ang="0">
                  <a:pos x="32" y="38"/>
                </a:cxn>
                <a:cxn ang="0">
                  <a:pos x="37" y="36"/>
                </a:cxn>
                <a:cxn ang="0">
                  <a:pos x="38" y="35"/>
                </a:cxn>
                <a:cxn ang="0">
                  <a:pos x="40" y="36"/>
                </a:cxn>
                <a:cxn ang="0">
                  <a:pos x="43" y="38"/>
                </a:cxn>
                <a:cxn ang="0">
                  <a:pos x="43" y="38"/>
                </a:cxn>
                <a:cxn ang="0">
                  <a:pos x="48" y="36"/>
                </a:cxn>
                <a:cxn ang="0">
                  <a:pos x="51" y="36"/>
                </a:cxn>
                <a:cxn ang="0">
                  <a:pos x="51" y="38"/>
                </a:cxn>
              </a:cxnLst>
              <a:rect l="0" t="0" r="r" b="b"/>
              <a:pathLst>
                <a:path w="64" h="97">
                  <a:moveTo>
                    <a:pt x="47" y="84"/>
                  </a:moveTo>
                  <a:cubicBezTo>
                    <a:pt x="17" y="84"/>
                    <a:pt x="17" y="84"/>
                    <a:pt x="17" y="84"/>
                  </a:cubicBezTo>
                  <a:cubicBezTo>
                    <a:pt x="15" y="84"/>
                    <a:pt x="14" y="85"/>
                    <a:pt x="14" y="86"/>
                  </a:cubicBezTo>
                  <a:cubicBezTo>
                    <a:pt x="14" y="88"/>
                    <a:pt x="15" y="89"/>
                    <a:pt x="17" y="89"/>
                  </a:cubicBezTo>
                  <a:cubicBezTo>
                    <a:pt x="47" y="89"/>
                    <a:pt x="47" y="89"/>
                    <a:pt x="47" y="89"/>
                  </a:cubicBezTo>
                  <a:cubicBezTo>
                    <a:pt x="48" y="89"/>
                    <a:pt x="50" y="88"/>
                    <a:pt x="50" y="86"/>
                  </a:cubicBezTo>
                  <a:cubicBezTo>
                    <a:pt x="50" y="85"/>
                    <a:pt x="48" y="84"/>
                    <a:pt x="47" y="84"/>
                  </a:cubicBezTo>
                  <a:close/>
                  <a:moveTo>
                    <a:pt x="32" y="97"/>
                  </a:moveTo>
                  <a:cubicBezTo>
                    <a:pt x="37" y="97"/>
                    <a:pt x="41" y="95"/>
                    <a:pt x="43" y="92"/>
                  </a:cubicBezTo>
                  <a:cubicBezTo>
                    <a:pt x="21" y="92"/>
                    <a:pt x="21" y="92"/>
                    <a:pt x="21" y="92"/>
                  </a:cubicBezTo>
                  <a:cubicBezTo>
                    <a:pt x="23" y="95"/>
                    <a:pt x="27" y="97"/>
                    <a:pt x="32" y="97"/>
                  </a:cubicBezTo>
                  <a:close/>
                  <a:moveTo>
                    <a:pt x="47" y="75"/>
                  </a:moveTo>
                  <a:cubicBezTo>
                    <a:pt x="17" y="75"/>
                    <a:pt x="17" y="75"/>
                    <a:pt x="17" y="75"/>
                  </a:cubicBezTo>
                  <a:cubicBezTo>
                    <a:pt x="15" y="75"/>
                    <a:pt x="14" y="76"/>
                    <a:pt x="14" y="77"/>
                  </a:cubicBezTo>
                  <a:cubicBezTo>
                    <a:pt x="14" y="79"/>
                    <a:pt x="15" y="80"/>
                    <a:pt x="17" y="80"/>
                  </a:cubicBezTo>
                  <a:cubicBezTo>
                    <a:pt x="47" y="80"/>
                    <a:pt x="47" y="80"/>
                    <a:pt x="47" y="80"/>
                  </a:cubicBezTo>
                  <a:cubicBezTo>
                    <a:pt x="48" y="80"/>
                    <a:pt x="50" y="79"/>
                    <a:pt x="50" y="77"/>
                  </a:cubicBezTo>
                  <a:cubicBezTo>
                    <a:pt x="50" y="76"/>
                    <a:pt x="48" y="75"/>
                    <a:pt x="47" y="75"/>
                  </a:cubicBezTo>
                  <a:close/>
                  <a:moveTo>
                    <a:pt x="32" y="0"/>
                  </a:moveTo>
                  <a:cubicBezTo>
                    <a:pt x="14" y="0"/>
                    <a:pt x="0" y="14"/>
                    <a:pt x="0" y="32"/>
                  </a:cubicBezTo>
                  <a:cubicBezTo>
                    <a:pt x="0" y="44"/>
                    <a:pt x="8" y="53"/>
                    <a:pt x="14" y="63"/>
                  </a:cubicBezTo>
                  <a:cubicBezTo>
                    <a:pt x="15" y="65"/>
                    <a:pt x="16" y="71"/>
                    <a:pt x="16" y="71"/>
                  </a:cubicBezTo>
                  <a:cubicBezTo>
                    <a:pt x="48" y="71"/>
                    <a:pt x="48" y="71"/>
                    <a:pt x="48" y="71"/>
                  </a:cubicBezTo>
                  <a:cubicBezTo>
                    <a:pt x="48" y="71"/>
                    <a:pt x="49" y="65"/>
                    <a:pt x="50" y="63"/>
                  </a:cubicBezTo>
                  <a:cubicBezTo>
                    <a:pt x="56" y="53"/>
                    <a:pt x="64" y="44"/>
                    <a:pt x="64" y="32"/>
                  </a:cubicBezTo>
                  <a:cubicBezTo>
                    <a:pt x="64" y="14"/>
                    <a:pt x="50" y="0"/>
                    <a:pt x="32" y="0"/>
                  </a:cubicBezTo>
                  <a:close/>
                  <a:moveTo>
                    <a:pt x="51" y="38"/>
                  </a:moveTo>
                  <a:cubicBezTo>
                    <a:pt x="46" y="46"/>
                    <a:pt x="42" y="55"/>
                    <a:pt x="41" y="66"/>
                  </a:cubicBezTo>
                  <a:cubicBezTo>
                    <a:pt x="41" y="66"/>
                    <a:pt x="41" y="66"/>
                    <a:pt x="41" y="66"/>
                  </a:cubicBezTo>
                  <a:cubicBezTo>
                    <a:pt x="37" y="66"/>
                    <a:pt x="37" y="66"/>
                    <a:pt x="37" y="66"/>
                  </a:cubicBezTo>
                  <a:cubicBezTo>
                    <a:pt x="37" y="66"/>
                    <a:pt x="37" y="66"/>
                    <a:pt x="37" y="66"/>
                  </a:cubicBezTo>
                  <a:cubicBezTo>
                    <a:pt x="38" y="57"/>
                    <a:pt x="40" y="49"/>
                    <a:pt x="44" y="42"/>
                  </a:cubicBezTo>
                  <a:cubicBezTo>
                    <a:pt x="44" y="42"/>
                    <a:pt x="43" y="42"/>
                    <a:pt x="43" y="42"/>
                  </a:cubicBezTo>
                  <a:cubicBezTo>
                    <a:pt x="42" y="42"/>
                    <a:pt x="40" y="42"/>
                    <a:pt x="38" y="40"/>
                  </a:cubicBezTo>
                  <a:cubicBezTo>
                    <a:pt x="36" y="42"/>
                    <a:pt x="34" y="42"/>
                    <a:pt x="32" y="42"/>
                  </a:cubicBezTo>
                  <a:cubicBezTo>
                    <a:pt x="32" y="42"/>
                    <a:pt x="32" y="42"/>
                    <a:pt x="32" y="42"/>
                  </a:cubicBezTo>
                  <a:cubicBezTo>
                    <a:pt x="30" y="42"/>
                    <a:pt x="28" y="42"/>
                    <a:pt x="26" y="40"/>
                  </a:cubicBezTo>
                  <a:cubicBezTo>
                    <a:pt x="24" y="41"/>
                    <a:pt x="22" y="42"/>
                    <a:pt x="19" y="42"/>
                  </a:cubicBezTo>
                  <a:cubicBezTo>
                    <a:pt x="25" y="53"/>
                    <a:pt x="26" y="63"/>
                    <a:pt x="26" y="66"/>
                  </a:cubicBezTo>
                  <a:cubicBezTo>
                    <a:pt x="26" y="66"/>
                    <a:pt x="26" y="66"/>
                    <a:pt x="26" y="66"/>
                  </a:cubicBezTo>
                  <a:cubicBezTo>
                    <a:pt x="22" y="66"/>
                    <a:pt x="22" y="66"/>
                    <a:pt x="22" y="66"/>
                  </a:cubicBezTo>
                  <a:cubicBezTo>
                    <a:pt x="22" y="66"/>
                    <a:pt x="22" y="66"/>
                    <a:pt x="22" y="66"/>
                  </a:cubicBezTo>
                  <a:cubicBezTo>
                    <a:pt x="22" y="63"/>
                    <a:pt x="20" y="49"/>
                    <a:pt x="12" y="38"/>
                  </a:cubicBezTo>
                  <a:cubicBezTo>
                    <a:pt x="12" y="37"/>
                    <a:pt x="12" y="36"/>
                    <a:pt x="13" y="35"/>
                  </a:cubicBezTo>
                  <a:cubicBezTo>
                    <a:pt x="14" y="35"/>
                    <a:pt x="15" y="35"/>
                    <a:pt x="16" y="36"/>
                  </a:cubicBezTo>
                  <a:cubicBezTo>
                    <a:pt x="16" y="36"/>
                    <a:pt x="16" y="36"/>
                    <a:pt x="16" y="36"/>
                  </a:cubicBezTo>
                  <a:cubicBezTo>
                    <a:pt x="16" y="36"/>
                    <a:pt x="17" y="38"/>
                    <a:pt x="19" y="38"/>
                  </a:cubicBezTo>
                  <a:cubicBezTo>
                    <a:pt x="21" y="38"/>
                    <a:pt x="23" y="37"/>
                    <a:pt x="25" y="36"/>
                  </a:cubicBezTo>
                  <a:cubicBezTo>
                    <a:pt x="25" y="35"/>
                    <a:pt x="26" y="35"/>
                    <a:pt x="26" y="35"/>
                  </a:cubicBezTo>
                  <a:cubicBezTo>
                    <a:pt x="27" y="35"/>
                    <a:pt x="27" y="35"/>
                    <a:pt x="28" y="36"/>
                  </a:cubicBezTo>
                  <a:cubicBezTo>
                    <a:pt x="29" y="38"/>
                    <a:pt x="31" y="38"/>
                    <a:pt x="32" y="38"/>
                  </a:cubicBezTo>
                  <a:cubicBezTo>
                    <a:pt x="34" y="38"/>
                    <a:pt x="36" y="37"/>
                    <a:pt x="37" y="36"/>
                  </a:cubicBezTo>
                  <a:cubicBezTo>
                    <a:pt x="37" y="36"/>
                    <a:pt x="38" y="35"/>
                    <a:pt x="38" y="35"/>
                  </a:cubicBezTo>
                  <a:cubicBezTo>
                    <a:pt x="39" y="35"/>
                    <a:pt x="39" y="36"/>
                    <a:pt x="40" y="36"/>
                  </a:cubicBezTo>
                  <a:cubicBezTo>
                    <a:pt x="41" y="38"/>
                    <a:pt x="42" y="38"/>
                    <a:pt x="43" y="38"/>
                  </a:cubicBezTo>
                  <a:cubicBezTo>
                    <a:pt x="43" y="38"/>
                    <a:pt x="43" y="38"/>
                    <a:pt x="43" y="38"/>
                  </a:cubicBezTo>
                  <a:cubicBezTo>
                    <a:pt x="45" y="38"/>
                    <a:pt x="47" y="38"/>
                    <a:pt x="48" y="36"/>
                  </a:cubicBezTo>
                  <a:cubicBezTo>
                    <a:pt x="49" y="35"/>
                    <a:pt x="50" y="35"/>
                    <a:pt x="51" y="36"/>
                  </a:cubicBezTo>
                  <a:cubicBezTo>
                    <a:pt x="52" y="36"/>
                    <a:pt x="52" y="38"/>
                    <a:pt x="51" y="3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noEditPoints="1"/>
            </p:cNvSpPr>
            <p:nvPr/>
          </p:nvSpPr>
          <p:spPr bwMode="auto">
            <a:xfrm>
              <a:off x="4473572" y="1418117"/>
              <a:ext cx="408780" cy="306388"/>
            </a:xfrm>
            <a:custGeom>
              <a:avLst/>
              <a:gdLst/>
              <a:ahLst/>
              <a:cxnLst>
                <a:cxn ang="0">
                  <a:pos x="2" y="52"/>
                </a:cxn>
                <a:cxn ang="0">
                  <a:pos x="4" y="43"/>
                </a:cxn>
                <a:cxn ang="0">
                  <a:pos x="65" y="8"/>
                </a:cxn>
                <a:cxn ang="0">
                  <a:pos x="60" y="0"/>
                </a:cxn>
                <a:cxn ang="0">
                  <a:pos x="90" y="1"/>
                </a:cxn>
                <a:cxn ang="0">
                  <a:pos x="76" y="28"/>
                </a:cxn>
                <a:cxn ang="0">
                  <a:pos x="71" y="19"/>
                </a:cxn>
                <a:cxn ang="0">
                  <a:pos x="11" y="54"/>
                </a:cxn>
                <a:cxn ang="0">
                  <a:pos x="2" y="52"/>
                </a:cxn>
                <a:cxn ang="0">
                  <a:pos x="38" y="48"/>
                </a:cxn>
                <a:cxn ang="0">
                  <a:pos x="27" y="57"/>
                </a:cxn>
                <a:cxn ang="0">
                  <a:pos x="27" y="93"/>
                </a:cxn>
                <a:cxn ang="0">
                  <a:pos x="38" y="102"/>
                </a:cxn>
                <a:cxn ang="0">
                  <a:pos x="49" y="93"/>
                </a:cxn>
                <a:cxn ang="0">
                  <a:pos x="49" y="57"/>
                </a:cxn>
                <a:cxn ang="0">
                  <a:pos x="38" y="48"/>
                </a:cxn>
                <a:cxn ang="0">
                  <a:pos x="10" y="66"/>
                </a:cxn>
                <a:cxn ang="0">
                  <a:pos x="0" y="75"/>
                </a:cxn>
                <a:cxn ang="0">
                  <a:pos x="0" y="93"/>
                </a:cxn>
                <a:cxn ang="0">
                  <a:pos x="10" y="102"/>
                </a:cxn>
                <a:cxn ang="0">
                  <a:pos x="21" y="93"/>
                </a:cxn>
                <a:cxn ang="0">
                  <a:pos x="21" y="75"/>
                </a:cxn>
                <a:cxn ang="0">
                  <a:pos x="10" y="66"/>
                </a:cxn>
                <a:cxn ang="0">
                  <a:pos x="83" y="71"/>
                </a:cxn>
                <a:cxn ang="0">
                  <a:pos x="76" y="82"/>
                </a:cxn>
                <a:cxn ang="0">
                  <a:pos x="76" y="39"/>
                </a:cxn>
                <a:cxn ang="0">
                  <a:pos x="66" y="30"/>
                </a:cxn>
                <a:cxn ang="0">
                  <a:pos x="55" y="39"/>
                </a:cxn>
                <a:cxn ang="0">
                  <a:pos x="55" y="93"/>
                </a:cxn>
                <a:cxn ang="0">
                  <a:pos x="66" y="102"/>
                </a:cxn>
                <a:cxn ang="0">
                  <a:pos x="76" y="93"/>
                </a:cxn>
                <a:cxn ang="0">
                  <a:pos x="76" y="93"/>
                </a:cxn>
                <a:cxn ang="0">
                  <a:pos x="98" y="72"/>
                </a:cxn>
                <a:cxn ang="0">
                  <a:pos x="78" y="99"/>
                </a:cxn>
                <a:cxn ang="0">
                  <a:pos x="103" y="82"/>
                </a:cxn>
                <a:cxn ang="0">
                  <a:pos x="110" y="67"/>
                </a:cxn>
                <a:cxn ang="0">
                  <a:pos x="83" y="71"/>
                </a:cxn>
                <a:cxn ang="0">
                  <a:pos x="93" y="50"/>
                </a:cxn>
                <a:cxn ang="0">
                  <a:pos x="79" y="56"/>
                </a:cxn>
                <a:cxn ang="0">
                  <a:pos x="79" y="65"/>
                </a:cxn>
                <a:cxn ang="0">
                  <a:pos x="87" y="55"/>
                </a:cxn>
                <a:cxn ang="0">
                  <a:pos x="80" y="72"/>
                </a:cxn>
                <a:cxn ang="0">
                  <a:pos x="83" y="69"/>
                </a:cxn>
                <a:cxn ang="0">
                  <a:pos x="91" y="65"/>
                </a:cxn>
                <a:cxn ang="0">
                  <a:pos x="91" y="60"/>
                </a:cxn>
                <a:cxn ang="0">
                  <a:pos x="93" y="50"/>
                </a:cxn>
              </a:cxnLst>
              <a:rect l="0" t="0" r="r" b="b"/>
              <a:pathLst>
                <a:path w="110" h="102">
                  <a:moveTo>
                    <a:pt x="2" y="52"/>
                  </a:moveTo>
                  <a:cubicBezTo>
                    <a:pt x="0" y="49"/>
                    <a:pt x="1" y="45"/>
                    <a:pt x="4" y="43"/>
                  </a:cubicBezTo>
                  <a:cubicBezTo>
                    <a:pt x="65" y="8"/>
                    <a:pt x="65" y="8"/>
                    <a:pt x="65" y="8"/>
                  </a:cubicBezTo>
                  <a:cubicBezTo>
                    <a:pt x="60" y="0"/>
                    <a:pt x="60" y="0"/>
                    <a:pt x="60" y="0"/>
                  </a:cubicBezTo>
                  <a:cubicBezTo>
                    <a:pt x="90" y="1"/>
                    <a:pt x="90" y="1"/>
                    <a:pt x="90" y="1"/>
                  </a:cubicBezTo>
                  <a:cubicBezTo>
                    <a:pt x="76" y="28"/>
                    <a:pt x="76" y="28"/>
                    <a:pt x="76" y="28"/>
                  </a:cubicBezTo>
                  <a:cubicBezTo>
                    <a:pt x="71" y="19"/>
                    <a:pt x="71" y="19"/>
                    <a:pt x="71" y="19"/>
                  </a:cubicBezTo>
                  <a:cubicBezTo>
                    <a:pt x="11" y="54"/>
                    <a:pt x="11" y="54"/>
                    <a:pt x="11" y="54"/>
                  </a:cubicBezTo>
                  <a:cubicBezTo>
                    <a:pt x="7" y="56"/>
                    <a:pt x="4" y="55"/>
                    <a:pt x="2" y="52"/>
                  </a:cubicBezTo>
                  <a:close/>
                  <a:moveTo>
                    <a:pt x="38" y="48"/>
                  </a:moveTo>
                  <a:cubicBezTo>
                    <a:pt x="32" y="48"/>
                    <a:pt x="27" y="52"/>
                    <a:pt x="27" y="57"/>
                  </a:cubicBezTo>
                  <a:cubicBezTo>
                    <a:pt x="27" y="93"/>
                    <a:pt x="27" y="93"/>
                    <a:pt x="27" y="93"/>
                  </a:cubicBezTo>
                  <a:cubicBezTo>
                    <a:pt x="27" y="98"/>
                    <a:pt x="32" y="102"/>
                    <a:pt x="38" y="102"/>
                  </a:cubicBezTo>
                  <a:cubicBezTo>
                    <a:pt x="44" y="102"/>
                    <a:pt x="49" y="98"/>
                    <a:pt x="49" y="93"/>
                  </a:cubicBezTo>
                  <a:cubicBezTo>
                    <a:pt x="49" y="57"/>
                    <a:pt x="49" y="57"/>
                    <a:pt x="49" y="57"/>
                  </a:cubicBezTo>
                  <a:cubicBezTo>
                    <a:pt x="49" y="52"/>
                    <a:pt x="44" y="48"/>
                    <a:pt x="38" y="48"/>
                  </a:cubicBezTo>
                  <a:close/>
                  <a:moveTo>
                    <a:pt x="10" y="66"/>
                  </a:moveTo>
                  <a:cubicBezTo>
                    <a:pt x="4" y="66"/>
                    <a:pt x="0" y="70"/>
                    <a:pt x="0" y="75"/>
                  </a:cubicBezTo>
                  <a:cubicBezTo>
                    <a:pt x="0" y="93"/>
                    <a:pt x="0" y="93"/>
                    <a:pt x="0" y="93"/>
                  </a:cubicBezTo>
                  <a:cubicBezTo>
                    <a:pt x="0" y="98"/>
                    <a:pt x="4" y="102"/>
                    <a:pt x="10" y="102"/>
                  </a:cubicBezTo>
                  <a:cubicBezTo>
                    <a:pt x="16" y="102"/>
                    <a:pt x="21" y="98"/>
                    <a:pt x="21" y="93"/>
                  </a:cubicBezTo>
                  <a:cubicBezTo>
                    <a:pt x="21" y="75"/>
                    <a:pt x="21" y="75"/>
                    <a:pt x="21" y="75"/>
                  </a:cubicBezTo>
                  <a:cubicBezTo>
                    <a:pt x="21" y="70"/>
                    <a:pt x="16" y="66"/>
                    <a:pt x="10" y="66"/>
                  </a:cubicBezTo>
                  <a:close/>
                  <a:moveTo>
                    <a:pt x="83" y="71"/>
                  </a:moveTo>
                  <a:cubicBezTo>
                    <a:pt x="79" y="74"/>
                    <a:pt x="77" y="78"/>
                    <a:pt x="76" y="82"/>
                  </a:cubicBezTo>
                  <a:cubicBezTo>
                    <a:pt x="76" y="39"/>
                    <a:pt x="76" y="39"/>
                    <a:pt x="76" y="39"/>
                  </a:cubicBezTo>
                  <a:cubicBezTo>
                    <a:pt x="76" y="34"/>
                    <a:pt x="72" y="30"/>
                    <a:pt x="66" y="30"/>
                  </a:cubicBezTo>
                  <a:cubicBezTo>
                    <a:pt x="60" y="30"/>
                    <a:pt x="55" y="34"/>
                    <a:pt x="55" y="39"/>
                  </a:cubicBezTo>
                  <a:cubicBezTo>
                    <a:pt x="55" y="93"/>
                    <a:pt x="55" y="93"/>
                    <a:pt x="55" y="93"/>
                  </a:cubicBezTo>
                  <a:cubicBezTo>
                    <a:pt x="55" y="98"/>
                    <a:pt x="60" y="102"/>
                    <a:pt x="66" y="102"/>
                  </a:cubicBezTo>
                  <a:cubicBezTo>
                    <a:pt x="72" y="102"/>
                    <a:pt x="76" y="98"/>
                    <a:pt x="76" y="93"/>
                  </a:cubicBezTo>
                  <a:cubicBezTo>
                    <a:pt x="76" y="93"/>
                    <a:pt x="76" y="93"/>
                    <a:pt x="76" y="93"/>
                  </a:cubicBezTo>
                  <a:cubicBezTo>
                    <a:pt x="81" y="76"/>
                    <a:pt x="98" y="72"/>
                    <a:pt x="98" y="72"/>
                  </a:cubicBezTo>
                  <a:cubicBezTo>
                    <a:pt x="98" y="72"/>
                    <a:pt x="79" y="82"/>
                    <a:pt x="78" y="99"/>
                  </a:cubicBezTo>
                  <a:cubicBezTo>
                    <a:pt x="94" y="102"/>
                    <a:pt x="103" y="90"/>
                    <a:pt x="103" y="82"/>
                  </a:cubicBezTo>
                  <a:cubicBezTo>
                    <a:pt x="103" y="75"/>
                    <a:pt x="107" y="68"/>
                    <a:pt x="110" y="67"/>
                  </a:cubicBezTo>
                  <a:cubicBezTo>
                    <a:pt x="104" y="66"/>
                    <a:pt x="92" y="64"/>
                    <a:pt x="83" y="71"/>
                  </a:cubicBezTo>
                  <a:close/>
                  <a:moveTo>
                    <a:pt x="93" y="50"/>
                  </a:moveTo>
                  <a:cubicBezTo>
                    <a:pt x="89" y="50"/>
                    <a:pt x="83" y="51"/>
                    <a:pt x="79" y="56"/>
                  </a:cubicBezTo>
                  <a:cubicBezTo>
                    <a:pt x="79" y="65"/>
                    <a:pt x="79" y="65"/>
                    <a:pt x="79" y="65"/>
                  </a:cubicBezTo>
                  <a:cubicBezTo>
                    <a:pt x="81" y="59"/>
                    <a:pt x="87" y="55"/>
                    <a:pt x="87" y="55"/>
                  </a:cubicBezTo>
                  <a:cubicBezTo>
                    <a:pt x="87" y="55"/>
                    <a:pt x="79" y="63"/>
                    <a:pt x="80" y="72"/>
                  </a:cubicBezTo>
                  <a:cubicBezTo>
                    <a:pt x="81" y="71"/>
                    <a:pt x="82" y="70"/>
                    <a:pt x="83" y="69"/>
                  </a:cubicBezTo>
                  <a:cubicBezTo>
                    <a:pt x="85" y="67"/>
                    <a:pt x="88" y="65"/>
                    <a:pt x="91" y="65"/>
                  </a:cubicBezTo>
                  <a:cubicBezTo>
                    <a:pt x="92" y="63"/>
                    <a:pt x="91" y="61"/>
                    <a:pt x="91" y="60"/>
                  </a:cubicBezTo>
                  <a:cubicBezTo>
                    <a:pt x="90" y="56"/>
                    <a:pt x="91" y="51"/>
                    <a:pt x="93" y="5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p:cNvSpPr>
            <p:nvPr/>
          </p:nvSpPr>
          <p:spPr bwMode="auto">
            <a:xfrm>
              <a:off x="5257797" y="1407484"/>
              <a:ext cx="416719" cy="338138"/>
            </a:xfrm>
            <a:custGeom>
              <a:avLst/>
              <a:gdLst/>
              <a:ahLst/>
              <a:cxnLst>
                <a:cxn ang="0">
                  <a:pos x="90" y="65"/>
                </a:cxn>
                <a:cxn ang="0">
                  <a:pos x="99" y="61"/>
                </a:cxn>
                <a:cxn ang="0">
                  <a:pos x="101" y="59"/>
                </a:cxn>
                <a:cxn ang="0">
                  <a:pos x="105" y="57"/>
                </a:cxn>
                <a:cxn ang="0">
                  <a:pos x="90" y="49"/>
                </a:cxn>
                <a:cxn ang="0">
                  <a:pos x="90" y="46"/>
                </a:cxn>
                <a:cxn ang="0">
                  <a:pos x="108" y="36"/>
                </a:cxn>
                <a:cxn ang="0">
                  <a:pos x="86" y="38"/>
                </a:cxn>
                <a:cxn ang="0">
                  <a:pos x="89" y="29"/>
                </a:cxn>
                <a:cxn ang="0">
                  <a:pos x="89" y="26"/>
                </a:cxn>
                <a:cxn ang="0">
                  <a:pos x="90" y="22"/>
                </a:cxn>
                <a:cxn ang="0">
                  <a:pos x="75" y="27"/>
                </a:cxn>
                <a:cxn ang="0">
                  <a:pos x="72" y="25"/>
                </a:cxn>
                <a:cxn ang="0">
                  <a:pos x="78" y="5"/>
                </a:cxn>
                <a:cxn ang="0">
                  <a:pos x="64" y="22"/>
                </a:cxn>
                <a:cxn ang="0">
                  <a:pos x="60" y="13"/>
                </a:cxn>
                <a:cxn ang="0">
                  <a:pos x="58" y="12"/>
                </a:cxn>
                <a:cxn ang="0">
                  <a:pos x="56" y="8"/>
                </a:cxn>
                <a:cxn ang="0">
                  <a:pos x="48" y="22"/>
                </a:cxn>
                <a:cxn ang="0">
                  <a:pos x="45" y="23"/>
                </a:cxn>
                <a:cxn ang="0">
                  <a:pos x="35" y="5"/>
                </a:cxn>
                <a:cxn ang="0">
                  <a:pos x="37" y="27"/>
                </a:cxn>
                <a:cxn ang="0">
                  <a:pos x="28" y="23"/>
                </a:cxn>
                <a:cxn ang="0">
                  <a:pos x="26" y="24"/>
                </a:cxn>
                <a:cxn ang="0">
                  <a:pos x="21" y="22"/>
                </a:cxn>
                <a:cxn ang="0">
                  <a:pos x="26" y="38"/>
                </a:cxn>
                <a:cxn ang="0">
                  <a:pos x="24" y="40"/>
                </a:cxn>
                <a:cxn ang="0">
                  <a:pos x="4" y="35"/>
                </a:cxn>
                <a:cxn ang="0">
                  <a:pos x="22" y="49"/>
                </a:cxn>
                <a:cxn ang="0">
                  <a:pos x="13" y="53"/>
                </a:cxn>
                <a:cxn ang="0">
                  <a:pos x="11" y="55"/>
                </a:cxn>
                <a:cxn ang="0">
                  <a:pos x="7" y="57"/>
                </a:cxn>
                <a:cxn ang="0">
                  <a:pos x="22" y="65"/>
                </a:cxn>
                <a:cxn ang="0">
                  <a:pos x="22" y="68"/>
                </a:cxn>
                <a:cxn ang="0">
                  <a:pos x="4" y="78"/>
                </a:cxn>
                <a:cxn ang="0">
                  <a:pos x="26" y="75"/>
                </a:cxn>
                <a:cxn ang="0">
                  <a:pos x="23" y="85"/>
                </a:cxn>
                <a:cxn ang="0">
                  <a:pos x="23" y="87"/>
                </a:cxn>
                <a:cxn ang="0">
                  <a:pos x="21" y="92"/>
                </a:cxn>
                <a:cxn ang="0">
                  <a:pos x="37" y="87"/>
                </a:cxn>
                <a:cxn ang="0">
                  <a:pos x="40" y="89"/>
                </a:cxn>
                <a:cxn ang="0">
                  <a:pos x="34" y="109"/>
                </a:cxn>
                <a:cxn ang="0">
                  <a:pos x="48" y="91"/>
                </a:cxn>
                <a:cxn ang="0">
                  <a:pos x="52" y="100"/>
                </a:cxn>
                <a:cxn ang="0">
                  <a:pos x="54" y="102"/>
                </a:cxn>
                <a:cxn ang="0">
                  <a:pos x="56" y="106"/>
                </a:cxn>
                <a:cxn ang="0">
                  <a:pos x="64" y="91"/>
                </a:cxn>
                <a:cxn ang="0">
                  <a:pos x="67" y="91"/>
                </a:cxn>
                <a:cxn ang="0">
                  <a:pos x="77" y="109"/>
                </a:cxn>
                <a:cxn ang="0">
                  <a:pos x="75" y="87"/>
                </a:cxn>
                <a:cxn ang="0">
                  <a:pos x="84" y="90"/>
                </a:cxn>
                <a:cxn ang="0">
                  <a:pos x="86" y="90"/>
                </a:cxn>
                <a:cxn ang="0">
                  <a:pos x="91" y="91"/>
                </a:cxn>
                <a:cxn ang="0">
                  <a:pos x="86" y="76"/>
                </a:cxn>
                <a:cxn ang="0">
                  <a:pos x="87" y="73"/>
                </a:cxn>
                <a:cxn ang="0">
                  <a:pos x="108" y="79"/>
                </a:cxn>
              </a:cxnLst>
              <a:rect l="0" t="0" r="r" b="b"/>
              <a:pathLst>
                <a:path w="112" h="113">
                  <a:moveTo>
                    <a:pt x="101" y="75"/>
                  </a:moveTo>
                  <a:cubicBezTo>
                    <a:pt x="98" y="69"/>
                    <a:pt x="93" y="66"/>
                    <a:pt x="90" y="65"/>
                  </a:cubicBezTo>
                  <a:cubicBezTo>
                    <a:pt x="90" y="64"/>
                    <a:pt x="91" y="63"/>
                    <a:pt x="91" y="63"/>
                  </a:cubicBezTo>
                  <a:cubicBezTo>
                    <a:pt x="93" y="63"/>
                    <a:pt x="96" y="63"/>
                    <a:pt x="99" y="61"/>
                  </a:cubicBezTo>
                  <a:cubicBezTo>
                    <a:pt x="95" y="62"/>
                    <a:pt x="92" y="60"/>
                    <a:pt x="91" y="60"/>
                  </a:cubicBezTo>
                  <a:cubicBezTo>
                    <a:pt x="94" y="58"/>
                    <a:pt x="98" y="57"/>
                    <a:pt x="101" y="59"/>
                  </a:cubicBezTo>
                  <a:cubicBezTo>
                    <a:pt x="104" y="61"/>
                    <a:pt x="109" y="61"/>
                    <a:pt x="112" y="57"/>
                  </a:cubicBezTo>
                  <a:cubicBezTo>
                    <a:pt x="111" y="58"/>
                    <a:pt x="108" y="59"/>
                    <a:pt x="105" y="57"/>
                  </a:cubicBezTo>
                  <a:cubicBezTo>
                    <a:pt x="99" y="51"/>
                    <a:pt x="94" y="51"/>
                    <a:pt x="91" y="51"/>
                  </a:cubicBezTo>
                  <a:cubicBezTo>
                    <a:pt x="91" y="50"/>
                    <a:pt x="90" y="50"/>
                    <a:pt x="90" y="49"/>
                  </a:cubicBezTo>
                  <a:cubicBezTo>
                    <a:pt x="93" y="48"/>
                    <a:pt x="95" y="47"/>
                    <a:pt x="97" y="44"/>
                  </a:cubicBezTo>
                  <a:cubicBezTo>
                    <a:pt x="94" y="47"/>
                    <a:pt x="91" y="46"/>
                    <a:pt x="90" y="46"/>
                  </a:cubicBezTo>
                  <a:cubicBezTo>
                    <a:pt x="92" y="44"/>
                    <a:pt x="94" y="41"/>
                    <a:pt x="98" y="41"/>
                  </a:cubicBezTo>
                  <a:cubicBezTo>
                    <a:pt x="102" y="42"/>
                    <a:pt x="106" y="41"/>
                    <a:pt x="108" y="36"/>
                  </a:cubicBezTo>
                  <a:cubicBezTo>
                    <a:pt x="107" y="36"/>
                    <a:pt x="105" y="39"/>
                    <a:pt x="101" y="38"/>
                  </a:cubicBezTo>
                  <a:cubicBezTo>
                    <a:pt x="94" y="35"/>
                    <a:pt x="89" y="37"/>
                    <a:pt x="86" y="38"/>
                  </a:cubicBezTo>
                  <a:cubicBezTo>
                    <a:pt x="85" y="37"/>
                    <a:pt x="85" y="37"/>
                    <a:pt x="85" y="36"/>
                  </a:cubicBezTo>
                  <a:cubicBezTo>
                    <a:pt x="87" y="35"/>
                    <a:pt x="88" y="32"/>
                    <a:pt x="89" y="29"/>
                  </a:cubicBezTo>
                  <a:cubicBezTo>
                    <a:pt x="87" y="33"/>
                    <a:pt x="84" y="34"/>
                    <a:pt x="83" y="34"/>
                  </a:cubicBezTo>
                  <a:cubicBezTo>
                    <a:pt x="84" y="31"/>
                    <a:pt x="85" y="27"/>
                    <a:pt x="89" y="26"/>
                  </a:cubicBezTo>
                  <a:cubicBezTo>
                    <a:pt x="93" y="26"/>
                    <a:pt x="96" y="22"/>
                    <a:pt x="96" y="17"/>
                  </a:cubicBezTo>
                  <a:cubicBezTo>
                    <a:pt x="95" y="18"/>
                    <a:pt x="94" y="22"/>
                    <a:pt x="90" y="22"/>
                  </a:cubicBezTo>
                  <a:cubicBezTo>
                    <a:pt x="83" y="22"/>
                    <a:pt x="78" y="26"/>
                    <a:pt x="76" y="28"/>
                  </a:cubicBezTo>
                  <a:cubicBezTo>
                    <a:pt x="76" y="28"/>
                    <a:pt x="75" y="27"/>
                    <a:pt x="75" y="27"/>
                  </a:cubicBezTo>
                  <a:cubicBezTo>
                    <a:pt x="76" y="25"/>
                    <a:pt x="77" y="22"/>
                    <a:pt x="76" y="18"/>
                  </a:cubicBezTo>
                  <a:cubicBezTo>
                    <a:pt x="75" y="23"/>
                    <a:pt x="73" y="25"/>
                    <a:pt x="72" y="25"/>
                  </a:cubicBezTo>
                  <a:cubicBezTo>
                    <a:pt x="72" y="22"/>
                    <a:pt x="72" y="18"/>
                    <a:pt x="75" y="16"/>
                  </a:cubicBezTo>
                  <a:cubicBezTo>
                    <a:pt x="79" y="14"/>
                    <a:pt x="80" y="10"/>
                    <a:pt x="78" y="5"/>
                  </a:cubicBezTo>
                  <a:cubicBezTo>
                    <a:pt x="78" y="6"/>
                    <a:pt x="78" y="10"/>
                    <a:pt x="74" y="11"/>
                  </a:cubicBezTo>
                  <a:cubicBezTo>
                    <a:pt x="67" y="15"/>
                    <a:pt x="65" y="19"/>
                    <a:pt x="64" y="22"/>
                  </a:cubicBezTo>
                  <a:cubicBezTo>
                    <a:pt x="63" y="22"/>
                    <a:pt x="62" y="22"/>
                    <a:pt x="62" y="22"/>
                  </a:cubicBezTo>
                  <a:cubicBezTo>
                    <a:pt x="62" y="20"/>
                    <a:pt x="62" y="16"/>
                    <a:pt x="60" y="13"/>
                  </a:cubicBezTo>
                  <a:cubicBezTo>
                    <a:pt x="61" y="18"/>
                    <a:pt x="59" y="21"/>
                    <a:pt x="59" y="21"/>
                  </a:cubicBezTo>
                  <a:cubicBezTo>
                    <a:pt x="57" y="19"/>
                    <a:pt x="56" y="15"/>
                    <a:pt x="58" y="12"/>
                  </a:cubicBezTo>
                  <a:cubicBezTo>
                    <a:pt x="60" y="8"/>
                    <a:pt x="60" y="4"/>
                    <a:pt x="56" y="0"/>
                  </a:cubicBezTo>
                  <a:cubicBezTo>
                    <a:pt x="57" y="1"/>
                    <a:pt x="58" y="5"/>
                    <a:pt x="56" y="8"/>
                  </a:cubicBezTo>
                  <a:cubicBezTo>
                    <a:pt x="50" y="13"/>
                    <a:pt x="50" y="19"/>
                    <a:pt x="50" y="22"/>
                  </a:cubicBezTo>
                  <a:cubicBezTo>
                    <a:pt x="49" y="22"/>
                    <a:pt x="49" y="22"/>
                    <a:pt x="48" y="22"/>
                  </a:cubicBezTo>
                  <a:cubicBezTo>
                    <a:pt x="47" y="20"/>
                    <a:pt x="46" y="17"/>
                    <a:pt x="43" y="15"/>
                  </a:cubicBezTo>
                  <a:cubicBezTo>
                    <a:pt x="46" y="19"/>
                    <a:pt x="45" y="22"/>
                    <a:pt x="45" y="23"/>
                  </a:cubicBezTo>
                  <a:cubicBezTo>
                    <a:pt x="43" y="21"/>
                    <a:pt x="40" y="18"/>
                    <a:pt x="40" y="15"/>
                  </a:cubicBezTo>
                  <a:cubicBezTo>
                    <a:pt x="41" y="10"/>
                    <a:pt x="40" y="6"/>
                    <a:pt x="35" y="5"/>
                  </a:cubicBezTo>
                  <a:cubicBezTo>
                    <a:pt x="35" y="5"/>
                    <a:pt x="38" y="8"/>
                    <a:pt x="37" y="12"/>
                  </a:cubicBezTo>
                  <a:cubicBezTo>
                    <a:pt x="34" y="19"/>
                    <a:pt x="36" y="24"/>
                    <a:pt x="37" y="27"/>
                  </a:cubicBezTo>
                  <a:cubicBezTo>
                    <a:pt x="37" y="27"/>
                    <a:pt x="36" y="28"/>
                    <a:pt x="36" y="28"/>
                  </a:cubicBezTo>
                  <a:cubicBezTo>
                    <a:pt x="34" y="26"/>
                    <a:pt x="32" y="24"/>
                    <a:pt x="28" y="23"/>
                  </a:cubicBezTo>
                  <a:cubicBezTo>
                    <a:pt x="32" y="26"/>
                    <a:pt x="33" y="29"/>
                    <a:pt x="33" y="30"/>
                  </a:cubicBezTo>
                  <a:cubicBezTo>
                    <a:pt x="30" y="29"/>
                    <a:pt x="26" y="27"/>
                    <a:pt x="26" y="24"/>
                  </a:cubicBezTo>
                  <a:cubicBezTo>
                    <a:pt x="25" y="19"/>
                    <a:pt x="22" y="17"/>
                    <a:pt x="16" y="17"/>
                  </a:cubicBezTo>
                  <a:cubicBezTo>
                    <a:pt x="17" y="17"/>
                    <a:pt x="21" y="18"/>
                    <a:pt x="21" y="22"/>
                  </a:cubicBezTo>
                  <a:cubicBezTo>
                    <a:pt x="21" y="30"/>
                    <a:pt x="25" y="34"/>
                    <a:pt x="27" y="36"/>
                  </a:cubicBezTo>
                  <a:cubicBezTo>
                    <a:pt x="27" y="37"/>
                    <a:pt x="26" y="37"/>
                    <a:pt x="26" y="38"/>
                  </a:cubicBezTo>
                  <a:cubicBezTo>
                    <a:pt x="24" y="37"/>
                    <a:pt x="21" y="36"/>
                    <a:pt x="17" y="37"/>
                  </a:cubicBezTo>
                  <a:cubicBezTo>
                    <a:pt x="22" y="37"/>
                    <a:pt x="24" y="40"/>
                    <a:pt x="24" y="40"/>
                  </a:cubicBezTo>
                  <a:cubicBezTo>
                    <a:pt x="21" y="41"/>
                    <a:pt x="17" y="41"/>
                    <a:pt x="15" y="38"/>
                  </a:cubicBezTo>
                  <a:cubicBezTo>
                    <a:pt x="13" y="34"/>
                    <a:pt x="9" y="33"/>
                    <a:pt x="4" y="35"/>
                  </a:cubicBezTo>
                  <a:cubicBezTo>
                    <a:pt x="5" y="35"/>
                    <a:pt x="9" y="35"/>
                    <a:pt x="11" y="38"/>
                  </a:cubicBezTo>
                  <a:cubicBezTo>
                    <a:pt x="14" y="45"/>
                    <a:pt x="19" y="48"/>
                    <a:pt x="22" y="49"/>
                  </a:cubicBezTo>
                  <a:cubicBezTo>
                    <a:pt x="21" y="49"/>
                    <a:pt x="21" y="50"/>
                    <a:pt x="21" y="51"/>
                  </a:cubicBezTo>
                  <a:cubicBezTo>
                    <a:pt x="19" y="50"/>
                    <a:pt x="16" y="51"/>
                    <a:pt x="13" y="53"/>
                  </a:cubicBezTo>
                  <a:cubicBezTo>
                    <a:pt x="17" y="52"/>
                    <a:pt x="20" y="53"/>
                    <a:pt x="20" y="54"/>
                  </a:cubicBezTo>
                  <a:cubicBezTo>
                    <a:pt x="18" y="55"/>
                    <a:pt x="14" y="57"/>
                    <a:pt x="11" y="55"/>
                  </a:cubicBezTo>
                  <a:cubicBezTo>
                    <a:pt x="8" y="52"/>
                    <a:pt x="3" y="52"/>
                    <a:pt x="0" y="56"/>
                  </a:cubicBezTo>
                  <a:cubicBezTo>
                    <a:pt x="1" y="56"/>
                    <a:pt x="4" y="54"/>
                    <a:pt x="7" y="57"/>
                  </a:cubicBezTo>
                  <a:cubicBezTo>
                    <a:pt x="13" y="62"/>
                    <a:pt x="18" y="63"/>
                    <a:pt x="21" y="63"/>
                  </a:cubicBezTo>
                  <a:cubicBezTo>
                    <a:pt x="21" y="63"/>
                    <a:pt x="21" y="64"/>
                    <a:pt x="22" y="65"/>
                  </a:cubicBezTo>
                  <a:cubicBezTo>
                    <a:pt x="19" y="65"/>
                    <a:pt x="17" y="67"/>
                    <a:pt x="14" y="70"/>
                  </a:cubicBezTo>
                  <a:cubicBezTo>
                    <a:pt x="18" y="67"/>
                    <a:pt x="21" y="67"/>
                    <a:pt x="22" y="68"/>
                  </a:cubicBezTo>
                  <a:cubicBezTo>
                    <a:pt x="20" y="70"/>
                    <a:pt x="17" y="73"/>
                    <a:pt x="14" y="72"/>
                  </a:cubicBezTo>
                  <a:cubicBezTo>
                    <a:pt x="10" y="71"/>
                    <a:pt x="6" y="73"/>
                    <a:pt x="4" y="78"/>
                  </a:cubicBezTo>
                  <a:cubicBezTo>
                    <a:pt x="5" y="77"/>
                    <a:pt x="7" y="74"/>
                    <a:pt x="11" y="76"/>
                  </a:cubicBezTo>
                  <a:cubicBezTo>
                    <a:pt x="18" y="78"/>
                    <a:pt x="23" y="77"/>
                    <a:pt x="26" y="75"/>
                  </a:cubicBezTo>
                  <a:cubicBezTo>
                    <a:pt x="26" y="76"/>
                    <a:pt x="27" y="77"/>
                    <a:pt x="27" y="77"/>
                  </a:cubicBezTo>
                  <a:cubicBezTo>
                    <a:pt x="25" y="79"/>
                    <a:pt x="23" y="81"/>
                    <a:pt x="23" y="85"/>
                  </a:cubicBezTo>
                  <a:cubicBezTo>
                    <a:pt x="25" y="81"/>
                    <a:pt x="28" y="80"/>
                    <a:pt x="29" y="80"/>
                  </a:cubicBezTo>
                  <a:cubicBezTo>
                    <a:pt x="28" y="83"/>
                    <a:pt x="26" y="87"/>
                    <a:pt x="23" y="87"/>
                  </a:cubicBezTo>
                  <a:cubicBezTo>
                    <a:pt x="19" y="88"/>
                    <a:pt x="16" y="91"/>
                    <a:pt x="16" y="96"/>
                  </a:cubicBezTo>
                  <a:cubicBezTo>
                    <a:pt x="16" y="95"/>
                    <a:pt x="18" y="92"/>
                    <a:pt x="21" y="92"/>
                  </a:cubicBezTo>
                  <a:cubicBezTo>
                    <a:pt x="29" y="91"/>
                    <a:pt x="33" y="88"/>
                    <a:pt x="36" y="86"/>
                  </a:cubicBezTo>
                  <a:cubicBezTo>
                    <a:pt x="36" y="86"/>
                    <a:pt x="37" y="86"/>
                    <a:pt x="37" y="87"/>
                  </a:cubicBezTo>
                  <a:cubicBezTo>
                    <a:pt x="36" y="89"/>
                    <a:pt x="35" y="92"/>
                    <a:pt x="36" y="96"/>
                  </a:cubicBezTo>
                  <a:cubicBezTo>
                    <a:pt x="37" y="91"/>
                    <a:pt x="39" y="89"/>
                    <a:pt x="40" y="89"/>
                  </a:cubicBezTo>
                  <a:cubicBezTo>
                    <a:pt x="40" y="91"/>
                    <a:pt x="40" y="96"/>
                    <a:pt x="37" y="98"/>
                  </a:cubicBezTo>
                  <a:cubicBezTo>
                    <a:pt x="33" y="100"/>
                    <a:pt x="32" y="104"/>
                    <a:pt x="34" y="109"/>
                  </a:cubicBezTo>
                  <a:cubicBezTo>
                    <a:pt x="34" y="108"/>
                    <a:pt x="34" y="104"/>
                    <a:pt x="37" y="102"/>
                  </a:cubicBezTo>
                  <a:cubicBezTo>
                    <a:pt x="44" y="99"/>
                    <a:pt x="47" y="94"/>
                    <a:pt x="48" y="91"/>
                  </a:cubicBezTo>
                  <a:cubicBezTo>
                    <a:pt x="49" y="91"/>
                    <a:pt x="49" y="91"/>
                    <a:pt x="50" y="92"/>
                  </a:cubicBezTo>
                  <a:cubicBezTo>
                    <a:pt x="50" y="94"/>
                    <a:pt x="50" y="97"/>
                    <a:pt x="52" y="100"/>
                  </a:cubicBezTo>
                  <a:cubicBezTo>
                    <a:pt x="51" y="96"/>
                    <a:pt x="53" y="93"/>
                    <a:pt x="53" y="92"/>
                  </a:cubicBezTo>
                  <a:cubicBezTo>
                    <a:pt x="55" y="95"/>
                    <a:pt x="56" y="99"/>
                    <a:pt x="54" y="102"/>
                  </a:cubicBezTo>
                  <a:cubicBezTo>
                    <a:pt x="52" y="105"/>
                    <a:pt x="52" y="110"/>
                    <a:pt x="56" y="113"/>
                  </a:cubicBezTo>
                  <a:cubicBezTo>
                    <a:pt x="55" y="112"/>
                    <a:pt x="53" y="109"/>
                    <a:pt x="56" y="106"/>
                  </a:cubicBezTo>
                  <a:cubicBezTo>
                    <a:pt x="61" y="100"/>
                    <a:pt x="62" y="95"/>
                    <a:pt x="62" y="92"/>
                  </a:cubicBezTo>
                  <a:cubicBezTo>
                    <a:pt x="63" y="91"/>
                    <a:pt x="63" y="91"/>
                    <a:pt x="64" y="91"/>
                  </a:cubicBezTo>
                  <a:cubicBezTo>
                    <a:pt x="64" y="94"/>
                    <a:pt x="66" y="96"/>
                    <a:pt x="69" y="98"/>
                  </a:cubicBezTo>
                  <a:cubicBezTo>
                    <a:pt x="66" y="94"/>
                    <a:pt x="67" y="92"/>
                    <a:pt x="67" y="91"/>
                  </a:cubicBezTo>
                  <a:cubicBezTo>
                    <a:pt x="69" y="92"/>
                    <a:pt x="72" y="95"/>
                    <a:pt x="71" y="99"/>
                  </a:cubicBezTo>
                  <a:cubicBezTo>
                    <a:pt x="70" y="103"/>
                    <a:pt x="72" y="107"/>
                    <a:pt x="77" y="109"/>
                  </a:cubicBezTo>
                  <a:cubicBezTo>
                    <a:pt x="76" y="108"/>
                    <a:pt x="73" y="106"/>
                    <a:pt x="75" y="102"/>
                  </a:cubicBezTo>
                  <a:cubicBezTo>
                    <a:pt x="78" y="95"/>
                    <a:pt x="76" y="89"/>
                    <a:pt x="75" y="87"/>
                  </a:cubicBezTo>
                  <a:cubicBezTo>
                    <a:pt x="75" y="86"/>
                    <a:pt x="76" y="86"/>
                    <a:pt x="76" y="86"/>
                  </a:cubicBezTo>
                  <a:cubicBezTo>
                    <a:pt x="78" y="88"/>
                    <a:pt x="80" y="89"/>
                    <a:pt x="84" y="90"/>
                  </a:cubicBezTo>
                  <a:cubicBezTo>
                    <a:pt x="80" y="88"/>
                    <a:pt x="79" y="85"/>
                    <a:pt x="79" y="84"/>
                  </a:cubicBezTo>
                  <a:cubicBezTo>
                    <a:pt x="82" y="85"/>
                    <a:pt x="86" y="86"/>
                    <a:pt x="86" y="90"/>
                  </a:cubicBezTo>
                  <a:cubicBezTo>
                    <a:pt x="87" y="94"/>
                    <a:pt x="90" y="97"/>
                    <a:pt x="95" y="97"/>
                  </a:cubicBezTo>
                  <a:cubicBezTo>
                    <a:pt x="94" y="96"/>
                    <a:pt x="91" y="95"/>
                    <a:pt x="91" y="91"/>
                  </a:cubicBezTo>
                  <a:cubicBezTo>
                    <a:pt x="90" y="84"/>
                    <a:pt x="87" y="79"/>
                    <a:pt x="85" y="77"/>
                  </a:cubicBezTo>
                  <a:cubicBezTo>
                    <a:pt x="85" y="77"/>
                    <a:pt x="85" y="76"/>
                    <a:pt x="86" y="76"/>
                  </a:cubicBezTo>
                  <a:cubicBezTo>
                    <a:pt x="88" y="77"/>
                    <a:pt x="91" y="78"/>
                    <a:pt x="95" y="77"/>
                  </a:cubicBezTo>
                  <a:cubicBezTo>
                    <a:pt x="90" y="76"/>
                    <a:pt x="88" y="74"/>
                    <a:pt x="87" y="73"/>
                  </a:cubicBezTo>
                  <a:cubicBezTo>
                    <a:pt x="90" y="73"/>
                    <a:pt x="95" y="73"/>
                    <a:pt x="97" y="76"/>
                  </a:cubicBezTo>
                  <a:cubicBezTo>
                    <a:pt x="99" y="79"/>
                    <a:pt x="103" y="81"/>
                    <a:pt x="108" y="79"/>
                  </a:cubicBezTo>
                  <a:cubicBezTo>
                    <a:pt x="107" y="79"/>
                    <a:pt x="103" y="79"/>
                    <a:pt x="101" y="7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244736" y="4241800"/>
            <a:ext cx="10150737" cy="1839600"/>
            <a:chOff x="2434" y="1473"/>
            <a:chExt cx="871" cy="292"/>
          </a:xfrm>
        </p:grpSpPr>
        <p:sp>
          <p:nvSpPr>
            <p:cNvPr id="54"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0" name="Group 4"/>
          <p:cNvGrpSpPr>
            <a:grpSpLocks noChangeAspect="1"/>
          </p:cNvGrpSpPr>
          <p:nvPr/>
        </p:nvGrpSpPr>
        <p:grpSpPr bwMode="auto">
          <a:xfrm>
            <a:off x="-244735" y="3632200"/>
            <a:ext cx="10315837" cy="2449200"/>
            <a:chOff x="2434" y="1473"/>
            <a:chExt cx="871" cy="292"/>
          </a:xfrm>
        </p:grpSpPr>
        <p:sp>
          <p:nvSpPr>
            <p:cNvPr id="4099"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2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9" name="Picture 28" descr="grafik.emf"/>
          <p:cNvPicPr>
            <a:picLocks noChangeAspect="1"/>
          </p:cNvPicPr>
          <p:nvPr/>
        </p:nvPicPr>
        <p:blipFill>
          <a:blip r:embed="rId5" cstate="print"/>
          <a:stretch>
            <a:fillRect/>
          </a:stretch>
        </p:blipFill>
        <p:spPr>
          <a:xfrm>
            <a:off x="1427148" y="3309200"/>
            <a:ext cx="6946876" cy="2355000"/>
          </a:xfrm>
          <a:prstGeom prst="rect">
            <a:avLst/>
          </a:prstGeom>
        </p:spPr>
      </p:pic>
      <p:grpSp>
        <p:nvGrpSpPr>
          <p:cNvPr id="38" name="Group 37"/>
          <p:cNvGrpSpPr/>
          <p:nvPr/>
        </p:nvGrpSpPr>
        <p:grpSpPr>
          <a:xfrm>
            <a:off x="1485040" y="3733800"/>
            <a:ext cx="4235906" cy="1727200"/>
            <a:chOff x="1370806" y="2800350"/>
            <a:chExt cx="3910067" cy="1295400"/>
          </a:xfrm>
        </p:grpSpPr>
        <p:cxnSp>
          <p:nvCxnSpPr>
            <p:cNvPr id="46" name="Straight Connector 45"/>
            <p:cNvCxnSpPr/>
            <p:nvPr/>
          </p:nvCxnSpPr>
          <p:spPr>
            <a:xfrm rot="5400000">
              <a:off x="2732586" y="3257550"/>
              <a:ext cx="9144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784779" y="3295650"/>
              <a:ext cx="9906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23900" y="3447256"/>
              <a:ext cx="1295400" cy="1588"/>
            </a:xfrm>
            <a:prstGeom prst="line">
              <a:avLst/>
            </a:prstGeom>
            <a:ln w="635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8776029" y="797625"/>
            <a:ext cx="594360" cy="548640"/>
            <a:chOff x="6996506" y="1066800"/>
            <a:chExt cx="548640" cy="548640"/>
          </a:xfrm>
        </p:grpSpPr>
        <p:sp>
          <p:nvSpPr>
            <p:cNvPr id="4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44</a:t>
              </a:r>
              <a:endParaRPr lang="en-US" sz="1600" dirty="0">
                <a:solidFill>
                  <a:schemeClr val="tx1">
                    <a:lumMod val="50000"/>
                    <a:lumOff val="50000"/>
                  </a:schemeClr>
                </a:solidFill>
              </a:endParaRPr>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22" presetClass="entr" presetSubtype="8" fill="hold" nodeType="withEffect">
                                  <p:stCondLst>
                                    <p:cond delay="150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2000"/>
                                        <p:tgtEl>
                                          <p:spTgt spid="37"/>
                                        </p:tgtEl>
                                      </p:cBhvr>
                                    </p:animEffect>
                                  </p:childTnLst>
                                </p:cTn>
                              </p:par>
                              <p:par>
                                <p:cTn id="17" presetID="22" presetClass="entr" presetSubtype="8" fill="hold" nodeType="withEffect">
                                  <p:stCondLst>
                                    <p:cond delay="370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2000"/>
                                        <p:tgtEl>
                                          <p:spTgt spid="29"/>
                                        </p:tgtEl>
                                      </p:cBhvr>
                                    </p:animEffect>
                                  </p:childTnLst>
                                </p:cTn>
                              </p:par>
                              <p:par>
                                <p:cTn id="20" presetID="22" presetClass="entr" presetSubtype="4" fill="hold" nodeType="withEffect">
                                  <p:stCondLst>
                                    <p:cond delay="580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2000"/>
                                        <p:tgtEl>
                                          <p:spTgt spid="38"/>
                                        </p:tgtEl>
                                      </p:cBhvr>
                                    </p:animEffect>
                                  </p:childTnLst>
                                </p:cTn>
                              </p:par>
                              <p:par>
                                <p:cTn id="23" presetID="3" presetClass="entr" presetSubtype="5" fill="hold" grpId="0" nodeType="withEffect">
                                  <p:stCondLst>
                                    <p:cond delay="7900"/>
                                  </p:stCondLst>
                                  <p:childTnLst>
                                    <p:set>
                                      <p:cBhvr>
                                        <p:cTn id="24" dur="1" fill="hold">
                                          <p:stCondLst>
                                            <p:cond delay="0"/>
                                          </p:stCondLst>
                                        </p:cTn>
                                        <p:tgtEl>
                                          <p:spTgt spid="49"/>
                                        </p:tgtEl>
                                        <p:attrNameLst>
                                          <p:attrName>style.visibility</p:attrName>
                                        </p:attrNameLst>
                                      </p:cBhvr>
                                      <p:to>
                                        <p:strVal val="visible"/>
                                      </p:to>
                                    </p:set>
                                    <p:animEffect transition="in" filter="blinds(vertical)">
                                      <p:cBhvr>
                                        <p:cTn id="25" dur="500"/>
                                        <p:tgtEl>
                                          <p:spTgt spid="49"/>
                                        </p:tgtEl>
                                      </p:cBhvr>
                                    </p:animEffect>
                                  </p:childTnLst>
                                </p:cTn>
                              </p:par>
                              <p:par>
                                <p:cTn id="26" presetID="3" presetClass="entr" presetSubtype="5" fill="hold" grpId="0" nodeType="withEffect">
                                  <p:stCondLst>
                                    <p:cond delay="8300"/>
                                  </p:stCondLst>
                                  <p:childTnLst>
                                    <p:set>
                                      <p:cBhvr>
                                        <p:cTn id="27" dur="1" fill="hold">
                                          <p:stCondLst>
                                            <p:cond delay="0"/>
                                          </p:stCondLst>
                                        </p:cTn>
                                        <p:tgtEl>
                                          <p:spTgt spid="50"/>
                                        </p:tgtEl>
                                        <p:attrNameLst>
                                          <p:attrName>style.visibility</p:attrName>
                                        </p:attrNameLst>
                                      </p:cBhvr>
                                      <p:to>
                                        <p:strVal val="visible"/>
                                      </p:to>
                                    </p:set>
                                    <p:animEffect transition="in" filter="blinds(vertical)">
                                      <p:cBhvr>
                                        <p:cTn id="28" dur="500"/>
                                        <p:tgtEl>
                                          <p:spTgt spid="50"/>
                                        </p:tgtEl>
                                      </p:cBhvr>
                                    </p:animEffect>
                                  </p:childTnLst>
                                </p:cTn>
                              </p:par>
                              <p:par>
                                <p:cTn id="29" presetID="3" presetClass="entr" presetSubtype="5" fill="hold" grpId="0" nodeType="withEffect">
                                  <p:stCondLst>
                                    <p:cond delay="8900"/>
                                  </p:stCondLst>
                                  <p:childTnLst>
                                    <p:set>
                                      <p:cBhvr>
                                        <p:cTn id="30" dur="1" fill="hold">
                                          <p:stCondLst>
                                            <p:cond delay="0"/>
                                          </p:stCondLst>
                                        </p:cTn>
                                        <p:tgtEl>
                                          <p:spTgt spid="51"/>
                                        </p:tgtEl>
                                        <p:attrNameLst>
                                          <p:attrName>style.visibility</p:attrName>
                                        </p:attrNameLst>
                                      </p:cBhvr>
                                      <p:to>
                                        <p:strVal val="visible"/>
                                      </p:to>
                                    </p:set>
                                    <p:animEffect transition="in" filter="blinds(vertical)">
                                      <p:cBhvr>
                                        <p:cTn id="3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5" grpId="0" animBg="1"/>
      <p:bldP spid="49" grpId="0"/>
      <p:bldP spid="50"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Straight Connector 118"/>
          <p:cNvCxnSpPr/>
          <p:nvPr/>
        </p:nvCxnSpPr>
        <p:spPr>
          <a:xfrm rot="5400000">
            <a:off x="6984140" y="3879431"/>
            <a:ext cx="1219200" cy="1720"/>
          </a:xfrm>
          <a:prstGeom prst="line">
            <a:avLst/>
          </a:prstGeom>
          <a:ln w="6350">
            <a:solidFill>
              <a:srgbClr val="7030A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087210" y="3879431"/>
            <a:ext cx="1219200" cy="1720"/>
          </a:xfrm>
          <a:prstGeom prst="line">
            <a:avLst/>
          </a:prstGeom>
          <a:ln w="6350">
            <a:solidFill>
              <a:srgbClr val="388E8E"/>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1042260" y="3879431"/>
            <a:ext cx="1219200" cy="1720"/>
          </a:xfrm>
          <a:prstGeom prst="line">
            <a:avLst/>
          </a:prstGeom>
          <a:ln w="6350">
            <a:solidFill>
              <a:srgbClr val="FFC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353660" y="3879431"/>
            <a:ext cx="1219200" cy="1720"/>
          </a:xfrm>
          <a:prstGeom prst="line">
            <a:avLst/>
          </a:prstGeom>
          <a:ln w="6350">
            <a:solidFill>
              <a:srgbClr val="AD3E48"/>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101" name="Freeform 5"/>
          <p:cNvSpPr>
            <a:spLocks/>
          </p:cNvSpPr>
          <p:nvPr/>
        </p:nvSpPr>
        <p:spPr bwMode="auto">
          <a:xfrm>
            <a:off x="-175621" y="3363849"/>
            <a:ext cx="10315837" cy="2449200"/>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descr="Color_16x9.png"/>
          <p:cNvPicPr>
            <a:picLocks noChangeAspect="1"/>
          </p:cNvPicPr>
          <p:nvPr/>
        </p:nvPicPr>
        <p:blipFill>
          <a:blip r:embed="rId2" cstate="print"/>
          <a:stretch>
            <a:fillRect/>
          </a:stretch>
        </p:blipFill>
        <p:spPr>
          <a:xfrm>
            <a:off x="0" y="67881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Polution Level</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49" name="Content Placeholder 2"/>
          <p:cNvSpPr txBox="1">
            <a:spLocks/>
          </p:cNvSpPr>
          <p:nvPr/>
        </p:nvSpPr>
        <p:spPr>
          <a:xfrm>
            <a:off x="1073150" y="2240513"/>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FFC000"/>
                </a:solidFill>
              </a:rPr>
              <a:t>Australia</a:t>
            </a:r>
          </a:p>
          <a:p>
            <a:pPr marL="0" indent="0" algn="ctr">
              <a:buFont typeface="Arial" pitchFamily="34" charset="0"/>
              <a:buNone/>
            </a:pPr>
            <a:r>
              <a:rPr lang="en-US" sz="800" dirty="0" smtClean="0"/>
              <a:t>Lorem ipsum dolor sit amet, consectetur adipiscing.</a:t>
            </a:r>
            <a:endParaRPr lang="en-US" sz="800" dirty="0"/>
          </a:p>
        </p:txBody>
      </p:sp>
      <p:sp>
        <p:nvSpPr>
          <p:cNvPr id="50" name="Content Placeholder 2"/>
          <p:cNvSpPr txBox="1">
            <a:spLocks/>
          </p:cNvSpPr>
          <p:nvPr/>
        </p:nvSpPr>
        <p:spPr>
          <a:xfrm>
            <a:off x="5118100" y="2254691"/>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388E8E"/>
                </a:solidFill>
              </a:rPr>
              <a:t>China</a:t>
            </a:r>
            <a:endParaRPr lang="en-US" sz="1200" b="1" dirty="0" smtClean="0">
              <a:solidFill>
                <a:srgbClr val="388E8E"/>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51" name="Content Placeholder 2"/>
          <p:cNvSpPr txBox="1">
            <a:spLocks/>
          </p:cNvSpPr>
          <p:nvPr/>
        </p:nvSpPr>
        <p:spPr>
          <a:xfrm>
            <a:off x="3384550" y="2254691"/>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C0504D"/>
                </a:solidFill>
              </a:rPr>
              <a:t>USA</a:t>
            </a:r>
            <a:endParaRPr lang="en-US" sz="1200" b="1" dirty="0" smtClean="0">
              <a:solidFill>
                <a:srgbClr val="C0504D"/>
              </a:solidFill>
            </a:endParaRPr>
          </a:p>
          <a:p>
            <a:pPr marL="0" indent="0" algn="ctr">
              <a:buFont typeface="Arial" pitchFamily="34" charset="0"/>
              <a:buNone/>
            </a:pPr>
            <a:r>
              <a:rPr lang="en-US" sz="800" dirty="0" smtClean="0"/>
              <a:t>Lorem ipsum dolor sit amet, consectetur adipiscing.</a:t>
            </a:r>
            <a:endParaRPr lang="en-US" sz="800" dirty="0"/>
          </a:p>
        </p:txBody>
      </p:sp>
      <p:grpSp>
        <p:nvGrpSpPr>
          <p:cNvPr id="3" name="Group 4"/>
          <p:cNvGrpSpPr>
            <a:grpSpLocks noChangeAspect="1"/>
          </p:cNvGrpSpPr>
          <p:nvPr/>
        </p:nvGrpSpPr>
        <p:grpSpPr bwMode="auto">
          <a:xfrm>
            <a:off x="-90185" y="3881091"/>
            <a:ext cx="10232316" cy="1940400"/>
            <a:chOff x="2434" y="1457"/>
            <a:chExt cx="878" cy="308"/>
          </a:xfrm>
        </p:grpSpPr>
        <p:sp>
          <p:nvSpPr>
            <p:cNvPr id="54" name="AutoShape 3"/>
            <p:cNvSpPr>
              <a:spLocks noChangeAspect="1" noChangeArrowheads="1" noTextEdit="1"/>
            </p:cNvSpPr>
            <p:nvPr/>
          </p:nvSpPr>
          <p:spPr bwMode="auto">
            <a:xfrm>
              <a:off x="2462" y="1457"/>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24" name="Group 4"/>
          <p:cNvGrpSpPr>
            <a:grpSpLocks noChangeAspect="1"/>
          </p:cNvGrpSpPr>
          <p:nvPr/>
        </p:nvGrpSpPr>
        <p:grpSpPr bwMode="auto">
          <a:xfrm>
            <a:off x="8007350" y="5390115"/>
            <a:ext cx="1898650" cy="439215"/>
            <a:chOff x="4057" y="2625"/>
            <a:chExt cx="1269" cy="273"/>
          </a:xfrm>
          <a:solidFill>
            <a:schemeClr val="bg1">
              <a:lumMod val="75000"/>
            </a:schemeClr>
          </a:solidFill>
        </p:grpSpPr>
        <p:sp>
          <p:nvSpPr>
            <p:cNvPr id="512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6026150" y="5387756"/>
            <a:ext cx="1898650" cy="439215"/>
            <a:chOff x="4057" y="2625"/>
            <a:chExt cx="1269" cy="273"/>
          </a:xfrm>
          <a:solidFill>
            <a:schemeClr val="bg1">
              <a:lumMod val="75000"/>
            </a:schemeClr>
          </a:solidFill>
        </p:grpSpPr>
        <p:sp>
          <p:nvSpPr>
            <p:cNvPr id="5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0" name="Group 4"/>
          <p:cNvGrpSpPr>
            <a:grpSpLocks noChangeAspect="1"/>
          </p:cNvGrpSpPr>
          <p:nvPr/>
        </p:nvGrpSpPr>
        <p:grpSpPr bwMode="auto">
          <a:xfrm>
            <a:off x="3962400" y="5387756"/>
            <a:ext cx="1898650" cy="439215"/>
            <a:chOff x="4057" y="2625"/>
            <a:chExt cx="1269" cy="273"/>
          </a:xfrm>
          <a:solidFill>
            <a:schemeClr val="bg1">
              <a:lumMod val="75000"/>
            </a:schemeClr>
          </a:solidFill>
        </p:grpSpPr>
        <p:sp>
          <p:nvSpPr>
            <p:cNvPr id="7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4"/>
          <p:cNvGrpSpPr>
            <a:grpSpLocks noChangeAspect="1"/>
          </p:cNvGrpSpPr>
          <p:nvPr/>
        </p:nvGrpSpPr>
        <p:grpSpPr bwMode="auto">
          <a:xfrm>
            <a:off x="2146300" y="5390115"/>
            <a:ext cx="1898650" cy="439215"/>
            <a:chOff x="4057" y="2625"/>
            <a:chExt cx="1269" cy="273"/>
          </a:xfrm>
          <a:solidFill>
            <a:schemeClr val="bg1">
              <a:lumMod val="75000"/>
            </a:schemeClr>
          </a:solidFill>
        </p:grpSpPr>
        <p:sp>
          <p:nvSpPr>
            <p:cNvPr id="8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 name="Group 4"/>
          <p:cNvGrpSpPr>
            <a:grpSpLocks noChangeAspect="1"/>
          </p:cNvGrpSpPr>
          <p:nvPr/>
        </p:nvGrpSpPr>
        <p:grpSpPr bwMode="auto">
          <a:xfrm>
            <a:off x="82550" y="5399832"/>
            <a:ext cx="1898650" cy="439215"/>
            <a:chOff x="4057" y="2625"/>
            <a:chExt cx="1269" cy="273"/>
          </a:xfrm>
          <a:solidFill>
            <a:schemeClr val="bg1">
              <a:lumMod val="75000"/>
            </a:schemeClr>
          </a:solidFill>
        </p:grpSpPr>
        <p:sp>
          <p:nvSpPr>
            <p:cNvPr id="10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4" name="Content Placeholder 2"/>
          <p:cNvSpPr txBox="1">
            <a:spLocks/>
          </p:cNvSpPr>
          <p:nvPr/>
        </p:nvSpPr>
        <p:spPr>
          <a:xfrm>
            <a:off x="7053224" y="2254691"/>
            <a:ext cx="1155700" cy="81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7030A0"/>
                </a:solidFill>
              </a:rPr>
              <a:t>Brasillia</a:t>
            </a:r>
            <a:endParaRPr lang="en-US" sz="1200" b="1" dirty="0" smtClean="0">
              <a:solidFill>
                <a:srgbClr val="7030A0"/>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127" name="TextBox 126"/>
          <p:cNvSpPr txBox="1"/>
          <p:nvPr/>
        </p:nvSpPr>
        <p:spPr>
          <a:xfrm>
            <a:off x="1332319" y="1817577"/>
            <a:ext cx="6604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8" name="TextBox 127"/>
          <p:cNvSpPr txBox="1"/>
          <p:nvPr/>
        </p:nvSpPr>
        <p:spPr>
          <a:xfrm>
            <a:off x="3643719" y="1803400"/>
            <a:ext cx="6604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36%</a:t>
            </a:r>
            <a:endParaRPr lang="en-US" sz="2000" dirty="0">
              <a:solidFill>
                <a:srgbClr val="AD3E48"/>
              </a:solidFill>
              <a:latin typeface="Bebas Neue" pitchFamily="34" charset="0"/>
            </a:endParaRPr>
          </a:p>
        </p:txBody>
      </p:sp>
      <p:sp>
        <p:nvSpPr>
          <p:cNvPr id="129" name="TextBox 128"/>
          <p:cNvSpPr txBox="1"/>
          <p:nvPr/>
        </p:nvSpPr>
        <p:spPr>
          <a:xfrm>
            <a:off x="5377269" y="1848291"/>
            <a:ext cx="660400" cy="400110"/>
          </a:xfrm>
          <a:prstGeom prst="rect">
            <a:avLst/>
          </a:prstGeom>
          <a:noFill/>
        </p:spPr>
        <p:txBody>
          <a:bodyPr wrap="square" rtlCol="0">
            <a:spAutoFit/>
          </a:bodyPr>
          <a:lstStyle/>
          <a:p>
            <a:pPr algn="ctr"/>
            <a:r>
              <a:rPr lang="id-ID" sz="2000" dirty="0" smtClean="0">
                <a:solidFill>
                  <a:srgbClr val="388E8E"/>
                </a:solidFill>
                <a:latin typeface="Bebas Neue" pitchFamily="34" charset="0"/>
              </a:rPr>
              <a:t>99%</a:t>
            </a:r>
            <a:endParaRPr lang="en-US" sz="2000" dirty="0">
              <a:solidFill>
                <a:srgbClr val="388E8E"/>
              </a:solidFill>
              <a:latin typeface="Bebas Neue" pitchFamily="34" charset="0"/>
            </a:endParaRPr>
          </a:p>
        </p:txBody>
      </p:sp>
      <p:sp>
        <p:nvSpPr>
          <p:cNvPr id="130" name="TextBox 129"/>
          <p:cNvSpPr txBox="1"/>
          <p:nvPr/>
        </p:nvSpPr>
        <p:spPr>
          <a:xfrm>
            <a:off x="7264400" y="1848291"/>
            <a:ext cx="660400" cy="400110"/>
          </a:xfrm>
          <a:prstGeom prst="rect">
            <a:avLst/>
          </a:prstGeom>
          <a:noFill/>
        </p:spPr>
        <p:txBody>
          <a:bodyPr wrap="square" rtlCol="0">
            <a:spAutoFit/>
          </a:bodyPr>
          <a:lstStyle/>
          <a:p>
            <a:pPr algn="ctr"/>
            <a:r>
              <a:rPr lang="id-ID" sz="2000" dirty="0" smtClean="0">
                <a:solidFill>
                  <a:srgbClr val="7030A0"/>
                </a:solidFill>
                <a:latin typeface="Bebas Neue" pitchFamily="34" charset="0"/>
              </a:rPr>
              <a:t>77%</a:t>
            </a:r>
            <a:endParaRPr lang="en-US" sz="2000" dirty="0">
              <a:solidFill>
                <a:srgbClr val="7030A0"/>
              </a:solidFill>
              <a:latin typeface="Bebas Neue" pitchFamily="34" charset="0"/>
            </a:endParaRPr>
          </a:p>
        </p:txBody>
      </p:sp>
      <p:sp>
        <p:nvSpPr>
          <p:cNvPr id="115"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116" name="Group 115"/>
          <p:cNvGrpSpPr/>
          <p:nvPr/>
        </p:nvGrpSpPr>
        <p:grpSpPr>
          <a:xfrm>
            <a:off x="3620683" y="3141133"/>
            <a:ext cx="702965" cy="694268"/>
            <a:chOff x="4229100" y="1752600"/>
            <a:chExt cx="519113" cy="520701"/>
          </a:xfrm>
        </p:grpSpPr>
        <p:sp>
          <p:nvSpPr>
            <p:cNvPr id="120" name="Oval 18"/>
            <p:cNvSpPr>
              <a:spLocks noChangeArrowheads="1"/>
            </p:cNvSpPr>
            <p:nvPr/>
          </p:nvSpPr>
          <p:spPr bwMode="auto">
            <a:xfrm>
              <a:off x="4229100" y="1752600"/>
              <a:ext cx="519113"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p:nvPr/>
        </p:nvGrpSpPr>
        <p:grpSpPr>
          <a:xfrm>
            <a:off x="5354231" y="3141133"/>
            <a:ext cx="705115" cy="694267"/>
            <a:chOff x="4811712" y="1752600"/>
            <a:chExt cx="520700" cy="520700"/>
          </a:xfrm>
        </p:grpSpPr>
        <p:sp>
          <p:nvSpPr>
            <p:cNvPr id="126" name="Oval 22"/>
            <p:cNvSpPr>
              <a:spLocks noChangeArrowheads="1"/>
            </p:cNvSpPr>
            <p:nvPr/>
          </p:nvSpPr>
          <p:spPr bwMode="auto">
            <a:xfrm>
              <a:off x="48117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 name="Group 133"/>
          <p:cNvGrpSpPr/>
          <p:nvPr/>
        </p:nvGrpSpPr>
        <p:grpSpPr>
          <a:xfrm>
            <a:off x="1320800" y="3141133"/>
            <a:ext cx="705115" cy="694267"/>
            <a:chOff x="5427662" y="1752600"/>
            <a:chExt cx="520700" cy="520700"/>
          </a:xfrm>
        </p:grpSpPr>
        <p:sp>
          <p:nvSpPr>
            <p:cNvPr id="135" name="Oval 26"/>
            <p:cNvSpPr>
              <a:spLocks noChangeArrowheads="1"/>
            </p:cNvSpPr>
            <p:nvPr/>
          </p:nvSpPr>
          <p:spPr bwMode="auto">
            <a:xfrm>
              <a:off x="5427662" y="175260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6" name="Group 794"/>
            <p:cNvGrpSpPr/>
            <p:nvPr/>
          </p:nvGrpSpPr>
          <p:grpSpPr>
            <a:xfrm>
              <a:off x="5513387" y="1828800"/>
              <a:ext cx="414338" cy="430213"/>
              <a:chOff x="5513387" y="1828800"/>
              <a:chExt cx="414338" cy="430213"/>
            </a:xfrm>
          </p:grpSpPr>
          <p:sp>
            <p:nvSpPr>
              <p:cNvPr id="137"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0" name="Group 139"/>
          <p:cNvGrpSpPr/>
          <p:nvPr/>
        </p:nvGrpSpPr>
        <p:grpSpPr>
          <a:xfrm>
            <a:off x="7252881" y="3141133"/>
            <a:ext cx="705115" cy="694267"/>
            <a:chOff x="6034087" y="1752600"/>
            <a:chExt cx="520700" cy="520700"/>
          </a:xfrm>
        </p:grpSpPr>
        <p:sp>
          <p:nvSpPr>
            <p:cNvPr id="141" name="Oval 30"/>
            <p:cNvSpPr>
              <a:spLocks noChangeArrowheads="1"/>
            </p:cNvSpPr>
            <p:nvPr/>
          </p:nvSpPr>
          <p:spPr bwMode="auto">
            <a:xfrm>
              <a:off x="6034087"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p:nvPr/>
        </p:nvGrpSpPr>
        <p:grpSpPr>
          <a:xfrm>
            <a:off x="8776029" y="797625"/>
            <a:ext cx="594360" cy="548640"/>
            <a:chOff x="6996506" y="1066800"/>
            <a:chExt cx="548640" cy="548640"/>
          </a:xfrm>
        </p:grpSpPr>
        <p:sp>
          <p:nvSpPr>
            <p:cNvPr id="15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5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45</a:t>
              </a:r>
              <a:endParaRPr lang="en-US" sz="1600" dirty="0">
                <a:solidFill>
                  <a:schemeClr val="tx1">
                    <a:lumMod val="50000"/>
                    <a:lumOff val="50000"/>
                  </a:schemeClr>
                </a:solidFill>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fade">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lumMod val="95000"/>
                  </a:schemeClr>
                </a:solidFill>
                <a:ea typeface="+mj-ea"/>
                <a:cs typeface="+mj-cs"/>
              </a:rPr>
              <a:t>Timeline Idea</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bg1">
                    <a:lumMod val="95000"/>
                  </a:schemeClr>
                </a:solidFill>
              </a:rPr>
              <a:t>We</a:t>
            </a:r>
            <a:r>
              <a:rPr lang="id-ID" sz="1200" dirty="0" smtClean="0">
                <a:solidFill>
                  <a:schemeClr val="bg1">
                    <a:lumMod val="95000"/>
                  </a:schemeClr>
                </a:solidFill>
              </a:rPr>
              <a:t> promise to make your </a:t>
            </a:r>
            <a:r>
              <a:rPr lang="id-ID" sz="1200" b="1" dirty="0" smtClean="0">
                <a:solidFill>
                  <a:schemeClr val="bg1">
                    <a:lumMod val="95000"/>
                  </a:schemeClr>
                </a:solidFill>
              </a:rPr>
              <a:t>life success</a:t>
            </a:r>
            <a:endParaRPr lang="en-US" sz="1200" b="1" dirty="0">
              <a:solidFill>
                <a:schemeClr val="bg1">
                  <a:lumMod val="95000"/>
                </a:schemeClr>
              </a:solidFill>
            </a:endParaRPr>
          </a:p>
        </p:txBody>
      </p:sp>
      <p:grpSp>
        <p:nvGrpSpPr>
          <p:cNvPr id="55" name="Group 54"/>
          <p:cNvGrpSpPr/>
          <p:nvPr/>
        </p:nvGrpSpPr>
        <p:grpSpPr>
          <a:xfrm>
            <a:off x="660401" y="2195623"/>
            <a:ext cx="8695040" cy="3411868"/>
            <a:chOff x="841738" y="1646717"/>
            <a:chExt cx="7518048" cy="2558901"/>
          </a:xfrm>
        </p:grpSpPr>
        <p:grpSp>
          <p:nvGrpSpPr>
            <p:cNvPr id="15" name="Group 14"/>
            <p:cNvGrpSpPr/>
            <p:nvPr/>
          </p:nvGrpSpPr>
          <p:grpSpPr>
            <a:xfrm>
              <a:off x="1255525" y="2725919"/>
              <a:ext cx="1629461" cy="384602"/>
              <a:chOff x="808939" y="2463651"/>
              <a:chExt cx="1629461" cy="384602"/>
            </a:xfrm>
          </p:grpSpPr>
          <p:cxnSp>
            <p:nvCxnSpPr>
              <p:cNvPr id="10" name="Straight Connector 9"/>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08939" y="2463651"/>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2897387" y="2727688"/>
              <a:ext cx="1454223" cy="384602"/>
              <a:chOff x="926801" y="2463651"/>
              <a:chExt cx="1454223" cy="384602"/>
            </a:xfrm>
          </p:grpSpPr>
          <p:cxnSp>
            <p:nvCxnSpPr>
              <p:cNvPr id="17" name="Straight Connector 16"/>
              <p:cNvCxnSpPr>
                <a:stCxn id="18" idx="6"/>
              </p:cNvCxnSpPr>
              <p:nvPr/>
            </p:nvCxnSpPr>
            <p:spPr>
              <a:xfrm flipV="1">
                <a:off x="1438865" y="2649538"/>
                <a:ext cx="942159" cy="0"/>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1" y="2463651"/>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4365784" y="2729457"/>
              <a:ext cx="1454014" cy="384602"/>
              <a:chOff x="881831" y="2463651"/>
              <a:chExt cx="1454014" cy="384602"/>
            </a:xfrm>
          </p:grpSpPr>
          <p:cxnSp>
            <p:nvCxnSpPr>
              <p:cNvPr id="20" name="Straight Connector 19"/>
              <p:cNvCxnSpPr/>
              <p:nvPr/>
            </p:nvCxnSpPr>
            <p:spPr>
              <a:xfrm>
                <a:off x="1393686" y="2647950"/>
                <a:ext cx="942159"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81831" y="2463651"/>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5843283" y="2724150"/>
              <a:ext cx="1580348" cy="384602"/>
              <a:chOff x="856596" y="2463651"/>
              <a:chExt cx="1580348" cy="384602"/>
            </a:xfrm>
          </p:grpSpPr>
          <p:cxnSp>
            <p:nvCxnSpPr>
              <p:cNvPr id="23" name="Straight Connector 22"/>
              <p:cNvCxnSpPr/>
              <p:nvPr/>
            </p:nvCxnSpPr>
            <p:spPr>
              <a:xfrm>
                <a:off x="1323482" y="2647950"/>
                <a:ext cx="1113462"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56596" y="2463651"/>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331246" y="2769120"/>
              <a:ext cx="345395"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6" name="Rectangle 25"/>
            <p:cNvSpPr/>
            <p:nvPr/>
          </p:nvSpPr>
          <p:spPr>
            <a:xfrm>
              <a:off x="2967574" y="2780362"/>
              <a:ext cx="359255"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7" name="Rectangle 26"/>
            <p:cNvSpPr/>
            <p:nvPr/>
          </p:nvSpPr>
          <p:spPr>
            <a:xfrm>
              <a:off x="4425586" y="2768386"/>
              <a:ext cx="330149"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8" name="Rectangle 27"/>
            <p:cNvSpPr/>
            <p:nvPr/>
          </p:nvSpPr>
          <p:spPr>
            <a:xfrm>
              <a:off x="5913470" y="2769730"/>
              <a:ext cx="330149"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9" name="Oval 28"/>
            <p:cNvSpPr/>
            <p:nvPr/>
          </p:nvSpPr>
          <p:spPr>
            <a:xfrm>
              <a:off x="7400200" y="2724150"/>
              <a:ext cx="512064"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464356" y="2754442"/>
              <a:ext cx="359255" cy="276999"/>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grpSp>
          <p:nvGrpSpPr>
            <p:cNvPr id="35" name="Group 34"/>
            <p:cNvGrpSpPr/>
            <p:nvPr/>
          </p:nvGrpSpPr>
          <p:grpSpPr>
            <a:xfrm>
              <a:off x="841738" y="1646717"/>
              <a:ext cx="1371600" cy="979966"/>
              <a:chOff x="990600" y="1657350"/>
              <a:chExt cx="1371600" cy="979966"/>
            </a:xfrm>
          </p:grpSpPr>
          <p:sp>
            <p:nvSpPr>
              <p:cNvPr id="31" name="Rectangle 30"/>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4" name="Isosceles Triangle 33"/>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95000"/>
                    </a:schemeClr>
                  </a:solidFill>
                </a:rPr>
                <a:t>Australia</a:t>
              </a: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38" name="Group 37"/>
            <p:cNvGrpSpPr/>
            <p:nvPr/>
          </p:nvGrpSpPr>
          <p:grpSpPr>
            <a:xfrm>
              <a:off x="3907466" y="1646717"/>
              <a:ext cx="1371600" cy="979966"/>
              <a:chOff x="990600" y="1657350"/>
              <a:chExt cx="1371600" cy="979966"/>
            </a:xfrm>
          </p:grpSpPr>
          <p:sp>
            <p:nvSpPr>
              <p:cNvPr id="39" name="Rectangle 38"/>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USA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2" name="Group 41"/>
            <p:cNvGrpSpPr/>
            <p:nvPr/>
          </p:nvGrpSpPr>
          <p:grpSpPr>
            <a:xfrm>
              <a:off x="6988186" y="1650255"/>
              <a:ext cx="1371600" cy="979966"/>
              <a:chOff x="1088887" y="1657350"/>
              <a:chExt cx="1371600" cy="979966"/>
            </a:xfrm>
          </p:grpSpPr>
          <p:sp>
            <p:nvSpPr>
              <p:cNvPr id="43" name="Rectangle 42"/>
              <p:cNvSpPr/>
              <p:nvPr/>
            </p:nvSpPr>
            <p:spPr>
              <a:xfrm>
                <a:off x="1088887"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rot="10800000">
                <a:off x="1698487"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ontent Placeholder 2"/>
            <p:cNvSpPr txBox="1">
              <a:spLocks/>
            </p:cNvSpPr>
            <p:nvPr/>
          </p:nvSpPr>
          <p:spPr>
            <a:xfrm>
              <a:off x="7137048"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Somalia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6" name="Group 45"/>
            <p:cNvGrpSpPr/>
            <p:nvPr/>
          </p:nvGrpSpPr>
          <p:grpSpPr>
            <a:xfrm rot="10800000">
              <a:off x="2466073" y="3225652"/>
              <a:ext cx="1371600" cy="979966"/>
              <a:chOff x="920395" y="1657350"/>
              <a:chExt cx="1371600" cy="979966"/>
            </a:xfrm>
          </p:grpSpPr>
          <p:sp>
            <p:nvSpPr>
              <p:cNvPr id="47" name="Rectangle 46"/>
              <p:cNvSpPr/>
              <p:nvPr/>
            </p:nvSpPr>
            <p:spPr>
              <a:xfrm>
                <a:off x="920395"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Isosceles Triangle 47"/>
              <p:cNvSpPr/>
              <p:nvPr/>
            </p:nvSpPr>
            <p:spPr>
              <a:xfrm rot="10800000">
                <a:off x="1529994"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10800000">
              <a:off x="5431466" y="3225651"/>
              <a:ext cx="1371600" cy="979966"/>
              <a:chOff x="990600" y="1657350"/>
              <a:chExt cx="1371600" cy="979966"/>
            </a:xfrm>
          </p:grpSpPr>
          <p:sp>
            <p:nvSpPr>
              <p:cNvPr id="50" name="Rectangle 49"/>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1" name="Isosceles Triangle 50"/>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ontent Placeholder 2"/>
            <p:cNvSpPr txBox="1">
              <a:spLocks/>
            </p:cNvSpPr>
            <p:nvPr/>
          </p:nvSpPr>
          <p:spPr>
            <a:xfrm>
              <a:off x="2616703"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Honduras</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sp>
          <p:nvSpPr>
            <p:cNvPr id="53"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Uganda</a:t>
              </a:r>
              <a:endParaRPr lang="en-US" sz="1200" b="1" dirty="0" smtClean="0">
                <a:solidFill>
                  <a:schemeClr val="bg1"/>
                </a:solidFill>
              </a:endParaRPr>
            </a:p>
            <a:p>
              <a:pPr marL="0" indent="0" algn="ctr">
                <a:buFont typeface="Arial" pitchFamily="34" charset="0"/>
                <a:buNone/>
              </a:pPr>
              <a:r>
                <a:rPr lang="en-US" sz="800" dirty="0" smtClean="0">
                  <a:solidFill>
                    <a:schemeClr val="bg1"/>
                  </a:solidFill>
                </a:rPr>
                <a:t>Lorem ipsum dolor sit amet, consectetur adipiscing.</a:t>
              </a:r>
              <a:endParaRPr lang="en-US" sz="800" dirty="0">
                <a:solidFill>
                  <a:schemeClr val="bg1"/>
                </a:solidFill>
              </a:endParaRPr>
            </a:p>
          </p:txBody>
        </p:sp>
      </p:grpSp>
      <p:sp>
        <p:nvSpPr>
          <p:cNvPr id="54"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59" name="Group 58"/>
          <p:cNvGrpSpPr/>
          <p:nvPr/>
        </p:nvGrpSpPr>
        <p:grpSpPr>
          <a:xfrm>
            <a:off x="8776029" y="797625"/>
            <a:ext cx="594360" cy="548640"/>
            <a:chOff x="6996506" y="1066800"/>
            <a:chExt cx="548640" cy="548640"/>
          </a:xfrm>
        </p:grpSpPr>
        <p:sp>
          <p:nvSpPr>
            <p:cNvPr id="6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6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46</a:t>
              </a:r>
              <a:endParaRPr lang="en-US" sz="1600" dirty="0">
                <a:solidFill>
                  <a:schemeClr val="tx1">
                    <a:lumMod val="50000"/>
                    <a:lumOff val="50000"/>
                  </a:schemeClr>
                </a:solidFill>
              </a:endParaRPr>
            </a:p>
          </p:txBody>
        </p:sp>
      </p:gr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nodeType="withEffect">
                                  <p:stCondLst>
                                    <p:cond delay="60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solidFill>
                <a:ea typeface="+mj-ea"/>
                <a:cs typeface="+mj-cs"/>
              </a:rPr>
              <a:t>Timeline Idea</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54"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55"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46" name="Group 45"/>
          <p:cNvGrpSpPr/>
          <p:nvPr/>
        </p:nvGrpSpPr>
        <p:grpSpPr>
          <a:xfrm>
            <a:off x="911883" y="2195625"/>
            <a:ext cx="8049593" cy="3416585"/>
            <a:chOff x="841738" y="1646717"/>
            <a:chExt cx="7430394" cy="2562439"/>
          </a:xfrm>
        </p:grpSpPr>
        <p:grpSp>
          <p:nvGrpSpPr>
            <p:cNvPr id="3" name="Group 14"/>
            <p:cNvGrpSpPr/>
            <p:nvPr/>
          </p:nvGrpSpPr>
          <p:grpSpPr>
            <a:xfrm>
              <a:off x="1217969" y="2725919"/>
              <a:ext cx="1667017" cy="384602"/>
              <a:chOff x="771383" y="2463651"/>
              <a:chExt cx="1667017" cy="384602"/>
            </a:xfrm>
          </p:grpSpPr>
          <p:cxnSp>
            <p:nvCxnSpPr>
              <p:cNvPr id="10" name="Straight Connector 9"/>
              <p:cNvCxnSpPr/>
              <p:nvPr/>
            </p:nvCxnSpPr>
            <p:spPr>
              <a:xfrm>
                <a:off x="1295400" y="2647950"/>
                <a:ext cx="1143000" cy="1588"/>
              </a:xfrm>
              <a:prstGeom prst="line">
                <a:avLst/>
              </a:prstGeom>
              <a:ln w="139700">
                <a:solidFill>
                  <a:srgbClr val="23C7E3"/>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1383" y="2463651"/>
                <a:ext cx="512064" cy="384602"/>
              </a:xfrm>
              <a:prstGeom prst="ellipse">
                <a:avLst/>
              </a:prstGeom>
              <a:noFill/>
              <a:ln w="57150">
                <a:solidFill>
                  <a:srgbClr val="23C7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15"/>
            <p:cNvGrpSpPr/>
            <p:nvPr/>
          </p:nvGrpSpPr>
          <p:grpSpPr>
            <a:xfrm>
              <a:off x="2897388" y="2727688"/>
              <a:ext cx="1464378" cy="384602"/>
              <a:chOff x="926802" y="2463651"/>
              <a:chExt cx="1464378" cy="384602"/>
            </a:xfrm>
          </p:grpSpPr>
          <p:cxnSp>
            <p:nvCxnSpPr>
              <p:cNvPr id="17" name="Straight Connector 16"/>
              <p:cNvCxnSpPr/>
              <p:nvPr/>
            </p:nvCxnSpPr>
            <p:spPr>
              <a:xfrm>
                <a:off x="1385340" y="2647950"/>
                <a:ext cx="1005840" cy="1588"/>
              </a:xfrm>
              <a:prstGeom prst="line">
                <a:avLst/>
              </a:prstGeom>
              <a:ln w="139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2" y="2463651"/>
                <a:ext cx="512064" cy="38460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8"/>
            <p:cNvGrpSpPr/>
            <p:nvPr/>
          </p:nvGrpSpPr>
          <p:grpSpPr>
            <a:xfrm>
              <a:off x="4410755" y="2729457"/>
              <a:ext cx="1494358" cy="384602"/>
              <a:chOff x="926802" y="2463651"/>
              <a:chExt cx="1494358" cy="384602"/>
            </a:xfrm>
          </p:grpSpPr>
          <p:cxnSp>
            <p:nvCxnSpPr>
              <p:cNvPr id="20" name="Straight Connector 19"/>
              <p:cNvCxnSpPr/>
              <p:nvPr/>
            </p:nvCxnSpPr>
            <p:spPr>
              <a:xfrm>
                <a:off x="1415320" y="2647950"/>
                <a:ext cx="1005840" cy="1588"/>
              </a:xfrm>
              <a:prstGeom prst="line">
                <a:avLst/>
              </a:prstGeom>
              <a:ln w="139700">
                <a:solidFill>
                  <a:srgbClr val="AD3E48"/>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26802" y="2463651"/>
                <a:ext cx="512064" cy="384602"/>
              </a:xfrm>
              <a:prstGeom prst="ellipse">
                <a:avLst/>
              </a:prstGeom>
              <a:noFill/>
              <a:ln w="57150">
                <a:solidFill>
                  <a:srgbClr val="AD3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1"/>
            <p:cNvGrpSpPr/>
            <p:nvPr/>
          </p:nvGrpSpPr>
          <p:grpSpPr>
            <a:xfrm>
              <a:off x="5913489" y="2724150"/>
              <a:ext cx="1494358" cy="384602"/>
              <a:chOff x="926802" y="2463651"/>
              <a:chExt cx="1494358" cy="384602"/>
            </a:xfrm>
          </p:grpSpPr>
          <p:cxnSp>
            <p:nvCxnSpPr>
              <p:cNvPr id="23" name="Straight Connector 22"/>
              <p:cNvCxnSpPr/>
              <p:nvPr/>
            </p:nvCxnSpPr>
            <p:spPr>
              <a:xfrm>
                <a:off x="1415320" y="2647950"/>
                <a:ext cx="1005840" cy="1588"/>
              </a:xfrm>
              <a:prstGeom prst="line">
                <a:avLst/>
              </a:prstGeom>
              <a:ln w="139700">
                <a:solidFill>
                  <a:srgbClr val="02848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26802" y="2463651"/>
                <a:ext cx="512064" cy="384602"/>
              </a:xfrm>
              <a:prstGeom prst="ellipse">
                <a:avLst/>
              </a:prstGeom>
              <a:noFill/>
              <a:ln w="57150">
                <a:solidFill>
                  <a:srgbClr val="028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292900" y="2751950"/>
              <a:ext cx="368740" cy="276999"/>
            </a:xfrm>
            <a:prstGeom prst="rect">
              <a:avLst/>
            </a:prstGeom>
          </p:spPr>
          <p:txBody>
            <a:bodyPr wrap="none">
              <a:spAutoFit/>
            </a:bodyPr>
            <a:lstStyle/>
            <a:p>
              <a:r>
                <a:rPr lang="en-US" dirty="0" smtClean="0">
                  <a:solidFill>
                    <a:srgbClr val="23C7E3"/>
                  </a:solidFill>
                  <a:latin typeface="FontAwesome" pitchFamily="2" charset="0"/>
                </a:rPr>
                <a:t></a:t>
              </a:r>
              <a:endParaRPr lang="en-US" dirty="0">
                <a:solidFill>
                  <a:srgbClr val="23C7E3"/>
                </a:solidFill>
                <a:latin typeface="FontAwesome" pitchFamily="2" charset="0"/>
              </a:endParaRPr>
            </a:p>
          </p:txBody>
        </p:sp>
        <p:sp>
          <p:nvSpPr>
            <p:cNvPr id="26" name="Rectangle 25"/>
            <p:cNvSpPr/>
            <p:nvPr/>
          </p:nvSpPr>
          <p:spPr>
            <a:xfrm>
              <a:off x="2972319" y="2769120"/>
              <a:ext cx="383537" cy="276999"/>
            </a:xfrm>
            <a:prstGeom prst="rect">
              <a:avLst/>
            </a:prstGeom>
          </p:spPr>
          <p:txBody>
            <a:bodyPr wrap="none">
              <a:spAutoFit/>
            </a:bodyPr>
            <a:lstStyle/>
            <a:p>
              <a:r>
                <a:rPr lang="en-US" dirty="0" smtClean="0">
                  <a:solidFill>
                    <a:srgbClr val="FFC000"/>
                  </a:solidFill>
                  <a:latin typeface="FontAwesome" pitchFamily="2" charset="0"/>
                </a:rPr>
                <a:t></a:t>
              </a:r>
              <a:endParaRPr lang="en-US" dirty="0">
                <a:solidFill>
                  <a:srgbClr val="FFC000"/>
                </a:solidFill>
                <a:latin typeface="FontAwesome" pitchFamily="2" charset="0"/>
              </a:endParaRPr>
            </a:p>
          </p:txBody>
        </p:sp>
        <p:sp>
          <p:nvSpPr>
            <p:cNvPr id="27" name="Rectangle 26"/>
            <p:cNvSpPr/>
            <p:nvPr/>
          </p:nvSpPr>
          <p:spPr>
            <a:xfrm>
              <a:off x="4472454" y="2768386"/>
              <a:ext cx="352464" cy="276999"/>
            </a:xfrm>
            <a:prstGeom prst="rect">
              <a:avLst/>
            </a:prstGeom>
          </p:spPr>
          <p:txBody>
            <a:bodyPr wrap="none">
              <a:spAutoFit/>
            </a:bodyPr>
            <a:lstStyle/>
            <a:p>
              <a:r>
                <a:rPr lang="en-US" dirty="0" smtClean="0">
                  <a:solidFill>
                    <a:srgbClr val="AD3E48"/>
                  </a:solidFill>
                  <a:latin typeface="FontAwesome" pitchFamily="2" charset="0"/>
                </a:rPr>
                <a:t></a:t>
              </a:r>
              <a:endParaRPr lang="en-US" dirty="0">
                <a:solidFill>
                  <a:srgbClr val="AD3E48"/>
                </a:solidFill>
                <a:latin typeface="FontAwesome" pitchFamily="2" charset="0"/>
              </a:endParaRPr>
            </a:p>
          </p:txBody>
        </p:sp>
        <p:sp>
          <p:nvSpPr>
            <p:cNvPr id="28" name="Rectangle 27"/>
            <p:cNvSpPr/>
            <p:nvPr/>
          </p:nvSpPr>
          <p:spPr>
            <a:xfrm>
              <a:off x="5988420" y="2758487"/>
              <a:ext cx="352464" cy="276999"/>
            </a:xfrm>
            <a:prstGeom prst="rect">
              <a:avLst/>
            </a:prstGeom>
          </p:spPr>
          <p:txBody>
            <a:bodyPr wrap="none">
              <a:spAutoFit/>
            </a:bodyPr>
            <a:lstStyle/>
            <a:p>
              <a:r>
                <a:rPr lang="en-US" dirty="0" smtClean="0">
                  <a:solidFill>
                    <a:srgbClr val="028482"/>
                  </a:solidFill>
                  <a:latin typeface="FontAwesome" pitchFamily="2" charset="0"/>
                </a:rPr>
                <a:t></a:t>
              </a:r>
              <a:endParaRPr lang="en-US" dirty="0">
                <a:solidFill>
                  <a:srgbClr val="028482"/>
                </a:solidFill>
                <a:latin typeface="FontAwesome" pitchFamily="2" charset="0"/>
              </a:endParaRPr>
            </a:p>
          </p:txBody>
        </p:sp>
        <p:sp>
          <p:nvSpPr>
            <p:cNvPr id="29" name="Oval 28"/>
            <p:cNvSpPr/>
            <p:nvPr/>
          </p:nvSpPr>
          <p:spPr>
            <a:xfrm>
              <a:off x="7400201" y="2724150"/>
              <a:ext cx="512064" cy="384602"/>
            </a:xfrm>
            <a:prstGeom prst="ellipse">
              <a:avLst/>
            </a:prstGeom>
            <a:noFill/>
            <a:ln w="571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466350" y="2769120"/>
              <a:ext cx="383537" cy="276999"/>
            </a:xfrm>
            <a:prstGeom prst="rect">
              <a:avLst/>
            </a:prstGeom>
            <a:ln>
              <a:noFill/>
            </a:ln>
          </p:spPr>
          <p:txBody>
            <a:bodyPr wrap="none">
              <a:spAutoFit/>
            </a:bodyPr>
            <a:lstStyle/>
            <a:p>
              <a:r>
                <a:rPr lang="en-US" dirty="0" smtClean="0">
                  <a:solidFill>
                    <a:srgbClr val="C0504D"/>
                  </a:solidFill>
                  <a:latin typeface="FontAwesome" pitchFamily="2" charset="0"/>
                </a:rPr>
                <a:t></a:t>
              </a:r>
              <a:endParaRPr lang="en-US" dirty="0">
                <a:solidFill>
                  <a:srgbClr val="C0504D"/>
                </a:solidFill>
                <a:latin typeface="FontAwesome" pitchFamily="2" charset="0"/>
              </a:endParaRPr>
            </a:p>
          </p:txBody>
        </p:sp>
        <p:grpSp>
          <p:nvGrpSpPr>
            <p:cNvPr id="33" name="Group 32"/>
            <p:cNvGrpSpPr/>
            <p:nvPr/>
          </p:nvGrpSpPr>
          <p:grpSpPr>
            <a:xfrm>
              <a:off x="841738" y="1646717"/>
              <a:ext cx="1371600" cy="979966"/>
              <a:chOff x="990600" y="1657350"/>
              <a:chExt cx="1371600" cy="979966"/>
            </a:xfrm>
            <a:solidFill>
              <a:srgbClr val="23C7E3"/>
            </a:solidFill>
          </p:grpSpPr>
          <p:sp>
            <p:nvSpPr>
              <p:cNvPr id="34" name="Rectangle 33"/>
              <p:cNvSpPr/>
              <p:nvPr/>
            </p:nvSpPr>
            <p:spPr>
              <a:xfrm>
                <a:off x="990600" y="1657350"/>
                <a:ext cx="1371600" cy="838200"/>
              </a:xfrm>
              <a:prstGeom prst="rect">
                <a:avLst/>
              </a:prstGeom>
              <a:noFill/>
              <a:ln>
                <a:solidFill>
                  <a:srgbClr val="23C7E3"/>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5" name="Isosceles Triangle 34"/>
              <p:cNvSpPr/>
              <p:nvPr/>
            </p:nvSpPr>
            <p:spPr>
              <a:xfrm rot="10800000">
                <a:off x="1600200" y="2484916"/>
                <a:ext cx="152400" cy="152400"/>
              </a:xfrm>
              <a:prstGeom prst="triangle">
                <a:avLst/>
              </a:prstGeom>
              <a:solidFill>
                <a:srgbClr val="23C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3896833" y="1657350"/>
              <a:ext cx="1371600" cy="838200"/>
            </a:xfrm>
            <a:prstGeom prst="rect">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8" name="Isosceles Triangle 37"/>
            <p:cNvSpPr/>
            <p:nvPr/>
          </p:nvSpPr>
          <p:spPr>
            <a:xfrm rot="10800000">
              <a:off x="4506433" y="2484916"/>
              <a:ext cx="152400" cy="152400"/>
            </a:xfrm>
            <a:prstGeom prst="triangle">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00532" y="1657350"/>
              <a:ext cx="1371600" cy="838200"/>
            </a:xfrm>
            <a:prstGeom prst="rect">
              <a:avLst/>
            </a:prstGeom>
            <a:noFill/>
            <a:ln>
              <a:solidFill>
                <a:srgbClr val="C0504D"/>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7510132" y="2484916"/>
              <a:ext cx="152400" cy="152400"/>
            </a:xfrm>
            <a:prstGeom prst="triangl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0800000">
              <a:off x="2395868" y="3367418"/>
              <a:ext cx="1371600" cy="838200"/>
            </a:xfrm>
            <a:prstGeom prst="rect">
              <a:avLst/>
            </a:prstGeom>
            <a:noFill/>
            <a:ln>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2" name="Isosceles Triangle 41"/>
            <p:cNvSpPr/>
            <p:nvPr/>
          </p:nvSpPr>
          <p:spPr>
            <a:xfrm>
              <a:off x="3005468" y="3225652"/>
              <a:ext cx="152400" cy="1524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0800000">
              <a:off x="5420833" y="3370956"/>
              <a:ext cx="1371600" cy="838200"/>
            </a:xfrm>
            <a:prstGeom prst="rect">
              <a:avLst/>
            </a:prstGeom>
            <a:noFill/>
            <a:ln>
              <a:solidFill>
                <a:srgbClr val="02848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a:off x="6030433" y="3229190"/>
              <a:ext cx="152400" cy="152400"/>
            </a:xfrm>
            <a:prstGeom prst="triangl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23C7E3"/>
                  </a:solidFill>
                </a:rPr>
                <a:t>Australia</a:t>
              </a:r>
            </a:p>
            <a:p>
              <a:pPr marL="0" indent="0" algn="ctr">
                <a:buFont typeface="Arial" pitchFamily="34" charset="0"/>
                <a:buNone/>
              </a:pPr>
              <a:r>
                <a:rPr lang="en-US" sz="800" dirty="0" smtClean="0">
                  <a:solidFill>
                    <a:srgbClr val="23C7E3"/>
                  </a:solidFill>
                </a:rPr>
                <a:t>Lorem ipsum dolor sit amet, consectetur adipiscing.</a:t>
              </a:r>
              <a:endParaRPr lang="en-US" sz="800" dirty="0">
                <a:solidFill>
                  <a:srgbClr val="23C7E3"/>
                </a:solidFill>
              </a:endParaRPr>
            </a:p>
          </p:txBody>
        </p:sp>
        <p:sp>
          <p:nvSpPr>
            <p:cNvPr id="47"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AD3E48"/>
                  </a:solidFill>
                </a:rPr>
                <a:t>USA</a:t>
              </a:r>
              <a:endParaRPr lang="en-US" sz="1200" b="1" dirty="0" smtClean="0">
                <a:solidFill>
                  <a:srgbClr val="AD3E48"/>
                </a:solidFill>
              </a:endParaRPr>
            </a:p>
            <a:p>
              <a:pPr marL="0" indent="0" algn="ctr">
                <a:buFont typeface="Arial" pitchFamily="34" charset="0"/>
                <a:buNone/>
              </a:pPr>
              <a:r>
                <a:rPr lang="en-US" sz="800" dirty="0" smtClean="0">
                  <a:solidFill>
                    <a:srgbClr val="AD3E48"/>
                  </a:solidFill>
                </a:rPr>
                <a:t>Lorem ipsum dolor sit amet, consectetur adipiscing.</a:t>
              </a:r>
              <a:endParaRPr lang="en-US" sz="800" dirty="0">
                <a:solidFill>
                  <a:srgbClr val="AD3E48"/>
                </a:solidFill>
              </a:endParaRPr>
            </a:p>
          </p:txBody>
        </p:sp>
        <p:sp>
          <p:nvSpPr>
            <p:cNvPr id="48" name="Content Placeholder 2"/>
            <p:cNvSpPr txBox="1">
              <a:spLocks/>
            </p:cNvSpPr>
            <p:nvPr/>
          </p:nvSpPr>
          <p:spPr>
            <a:xfrm>
              <a:off x="7038761"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F47264"/>
                  </a:solidFill>
                </a:rPr>
                <a:t>Somalia</a:t>
              </a:r>
              <a:endParaRPr lang="en-US" sz="1200" b="1" dirty="0" smtClean="0">
                <a:solidFill>
                  <a:srgbClr val="F47264"/>
                </a:solidFill>
              </a:endParaRPr>
            </a:p>
            <a:p>
              <a:pPr marL="0" indent="0" algn="ctr">
                <a:buFont typeface="Arial" pitchFamily="34" charset="0"/>
                <a:buNone/>
              </a:pPr>
              <a:r>
                <a:rPr lang="en-US" sz="800" dirty="0" smtClean="0">
                  <a:solidFill>
                    <a:srgbClr val="F47264"/>
                  </a:solidFill>
                </a:rPr>
                <a:t>Lorem ipsum dolor sit amet, consectetur adipiscing.</a:t>
              </a:r>
              <a:endParaRPr lang="en-US" sz="800" dirty="0">
                <a:solidFill>
                  <a:srgbClr val="F47264"/>
                </a:solidFill>
              </a:endParaRPr>
            </a:p>
          </p:txBody>
        </p:sp>
        <p:sp>
          <p:nvSpPr>
            <p:cNvPr id="49" name="Content Placeholder 2"/>
            <p:cNvSpPr txBox="1">
              <a:spLocks/>
            </p:cNvSpPr>
            <p:nvPr/>
          </p:nvSpPr>
          <p:spPr>
            <a:xfrm>
              <a:off x="2546499"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FFC000"/>
                  </a:solidFill>
                </a:rPr>
                <a:t>Honduras</a:t>
              </a:r>
              <a:endParaRPr lang="en-US" sz="1200" b="1" dirty="0" smtClean="0">
                <a:solidFill>
                  <a:srgbClr val="FFC000"/>
                </a:solidFill>
              </a:endParaRPr>
            </a:p>
            <a:p>
              <a:pPr marL="0" indent="0" algn="ctr">
                <a:buFont typeface="Arial" pitchFamily="34" charset="0"/>
                <a:buNone/>
              </a:pPr>
              <a:r>
                <a:rPr lang="en-US" sz="800" dirty="0" smtClean="0">
                  <a:solidFill>
                    <a:srgbClr val="FFC000"/>
                  </a:solidFill>
                </a:rPr>
                <a:t>Lorem ipsum dolor sit amet, consectetur adipiscing.</a:t>
              </a:r>
              <a:endParaRPr lang="en-US" sz="800" dirty="0">
                <a:solidFill>
                  <a:srgbClr val="FFC000"/>
                </a:solidFill>
              </a:endParaRPr>
            </a:p>
          </p:txBody>
        </p:sp>
        <p:sp>
          <p:nvSpPr>
            <p:cNvPr id="50"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388E8E"/>
                  </a:solidFill>
                </a:rPr>
                <a:t>Uganda</a:t>
              </a:r>
              <a:endParaRPr lang="en-US" sz="1200" b="1" dirty="0" smtClean="0">
                <a:solidFill>
                  <a:srgbClr val="388E8E"/>
                </a:solidFill>
              </a:endParaRPr>
            </a:p>
            <a:p>
              <a:pPr marL="0" indent="0" algn="ctr">
                <a:buFont typeface="Arial" pitchFamily="34" charset="0"/>
                <a:buNone/>
              </a:pPr>
              <a:r>
                <a:rPr lang="en-US" sz="800" dirty="0" smtClean="0">
                  <a:solidFill>
                    <a:srgbClr val="388E8E"/>
                  </a:solidFill>
                </a:rPr>
                <a:t>Lorem ipsum dolor sit amet, consectetur </a:t>
              </a:r>
              <a:r>
                <a:rPr lang="en-US" sz="800" dirty="0" smtClean="0">
                  <a:solidFill>
                    <a:schemeClr val="bg1">
                      <a:lumMod val="95000"/>
                    </a:schemeClr>
                  </a:solidFill>
                </a:rPr>
                <a:t>adipiscing.</a:t>
              </a:r>
              <a:endParaRPr lang="en-US" sz="800" dirty="0">
                <a:solidFill>
                  <a:schemeClr val="bg1">
                    <a:lumMod val="95000"/>
                  </a:schemeClr>
                </a:solidFill>
              </a:endParaRPr>
            </a:p>
          </p:txBody>
        </p:sp>
      </p:grpSp>
      <p:grpSp>
        <p:nvGrpSpPr>
          <p:cNvPr id="92" name="Group 91"/>
          <p:cNvGrpSpPr/>
          <p:nvPr/>
        </p:nvGrpSpPr>
        <p:grpSpPr>
          <a:xfrm>
            <a:off x="8776029" y="797625"/>
            <a:ext cx="594360" cy="548640"/>
            <a:chOff x="6996506" y="1066800"/>
            <a:chExt cx="548640" cy="548640"/>
          </a:xfrm>
        </p:grpSpPr>
        <p:sp>
          <p:nvSpPr>
            <p:cNvPr id="9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9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47</a:t>
              </a:r>
              <a:endParaRPr lang="en-US" sz="1600" dirty="0">
                <a:solidFill>
                  <a:schemeClr val="tx1">
                    <a:lumMod val="50000"/>
                    <a:lumOff val="50000"/>
                  </a:schemeClr>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55">
                                            <p:txEl>
                                              <p:pRg st="0" end="0"/>
                                            </p:txEl>
                                          </p:spTgt>
                                        </p:tgtEl>
                                        <p:attrNameLst>
                                          <p:attrName>style.visibility</p:attrName>
                                        </p:attrNameLst>
                                      </p:cBhvr>
                                      <p:to>
                                        <p:strVal val="visible"/>
                                      </p:to>
                                    </p:set>
                                    <p:animEffect transition="in" filter="wipe(left)">
                                      <p:cBhvr>
                                        <p:cTn id="10" dur="500"/>
                                        <p:tgtEl>
                                          <p:spTgt spid="55">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51" presetClass="entr" presetSubtype="0" fill="hold" nodeType="withEffect">
                                  <p:stCondLst>
                                    <p:cond delay="60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770" decel="100000"/>
                                        <p:tgtEl>
                                          <p:spTgt spid="46"/>
                                        </p:tgtEl>
                                      </p:cBhvr>
                                    </p:animEffect>
                                    <p:animScale>
                                      <p:cBhvr>
                                        <p:cTn id="18" dur="770" decel="100000"/>
                                        <p:tgtEl>
                                          <p:spTgt spid="46"/>
                                        </p:tgtEl>
                                      </p:cBhvr>
                                      <p:from x="10000" y="10000"/>
                                      <p:to x="200000" y="450000"/>
                                    </p:animScale>
                                    <p:animScale>
                                      <p:cBhvr>
                                        <p:cTn id="19" dur="1230" accel="100000" fill="hold">
                                          <p:stCondLst>
                                            <p:cond delay="770"/>
                                          </p:stCondLst>
                                        </p:cTn>
                                        <p:tgtEl>
                                          <p:spTgt spid="46"/>
                                        </p:tgtEl>
                                      </p:cBhvr>
                                      <p:from x="200000" y="450000"/>
                                      <p:to x="100000" y="100000"/>
                                    </p:animScale>
                                    <p:set>
                                      <p:cBhvr>
                                        <p:cTn id="20" dur="770" fill="hold"/>
                                        <p:tgtEl>
                                          <p:spTgt spid="46"/>
                                        </p:tgtEl>
                                        <p:attrNameLst>
                                          <p:attrName>ppt_x</p:attrName>
                                        </p:attrNameLst>
                                      </p:cBhvr>
                                      <p:to>
                                        <p:strVal val="(0.5)"/>
                                      </p:to>
                                    </p:set>
                                    <p:anim from="(0.5)" to="(#ppt_x)" calcmode="lin" valueType="num">
                                      <p:cBhvr>
                                        <p:cTn id="21" dur="1230" accel="100000" fill="hold">
                                          <p:stCondLst>
                                            <p:cond delay="770"/>
                                          </p:stCondLst>
                                        </p:cTn>
                                        <p:tgtEl>
                                          <p:spTgt spid="46"/>
                                        </p:tgtEl>
                                        <p:attrNameLst>
                                          <p:attrName>ppt_x</p:attrName>
                                        </p:attrNameLst>
                                      </p:cBhvr>
                                    </p:anim>
                                    <p:set>
                                      <p:cBhvr>
                                        <p:cTn id="22" dur="770" fill="hold"/>
                                        <p:tgtEl>
                                          <p:spTgt spid="46"/>
                                        </p:tgtEl>
                                        <p:attrNameLst>
                                          <p:attrName>ppt_y</p:attrName>
                                        </p:attrNameLst>
                                      </p:cBhvr>
                                      <p:to>
                                        <p:strVal val="(#ppt_y+0.4)"/>
                                      </p:to>
                                    </p:set>
                                    <p:anim from="(#ppt_y+0.4)" to="(#ppt_y)" calcmode="lin" valueType="num">
                                      <p:cBhvr>
                                        <p:cTn id="23" dur="1230" accel="100000" fill="hold">
                                          <p:stCondLst>
                                            <p:cond delay="770"/>
                                          </p:stCondLst>
                                        </p:cTn>
                                        <p:tgtEl>
                                          <p:spTgt spid="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4" grpId="0"/>
      <p:bldP spid="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lumMod val="95000"/>
                  </a:schemeClr>
                </a:solidFill>
                <a:ea typeface="+mj-ea"/>
                <a:cs typeface="+mj-cs"/>
              </a:rPr>
              <a:t>Social Media</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1028" name="Group 4"/>
          <p:cNvGrpSpPr>
            <a:grpSpLocks noChangeAspect="1"/>
          </p:cNvGrpSpPr>
          <p:nvPr/>
        </p:nvGrpSpPr>
        <p:grpSpPr bwMode="auto">
          <a:xfrm>
            <a:off x="2724150" y="1387840"/>
            <a:ext cx="4375150" cy="4622800"/>
            <a:chOff x="1925" y="705"/>
            <a:chExt cx="2726" cy="2535"/>
          </a:xfrm>
          <a:solidFill>
            <a:srgbClr val="23C7E3"/>
          </a:solidFill>
        </p:grpSpPr>
        <p:grpSp>
          <p:nvGrpSpPr>
            <p:cNvPr id="1229" name="Group 205"/>
            <p:cNvGrpSpPr>
              <a:grpSpLocks/>
            </p:cNvGrpSpPr>
            <p:nvPr/>
          </p:nvGrpSpPr>
          <p:grpSpPr bwMode="auto">
            <a:xfrm>
              <a:off x="1925" y="705"/>
              <a:ext cx="2726" cy="2535"/>
              <a:chOff x="1925" y="705"/>
              <a:chExt cx="2726" cy="2535"/>
            </a:xfrm>
            <a:grpFill/>
          </p:grpSpPr>
          <p:sp>
            <p:nvSpPr>
              <p:cNvPr id="1029" name="Freeform 5"/>
              <p:cNvSpPr>
                <a:spLocks/>
              </p:cNvSpPr>
              <p:nvPr/>
            </p:nvSpPr>
            <p:spPr bwMode="auto">
              <a:xfrm>
                <a:off x="1925" y="1660"/>
                <a:ext cx="372" cy="372"/>
              </a:xfrm>
              <a:custGeom>
                <a:avLst/>
                <a:gdLst/>
                <a:ahLst/>
                <a:cxnLst>
                  <a:cxn ang="0">
                    <a:pos x="12" y="12"/>
                  </a:cxn>
                  <a:cxn ang="0">
                    <a:pos x="0" y="132"/>
                  </a:cxn>
                  <a:cxn ang="0">
                    <a:pos x="11" y="145"/>
                  </a:cxn>
                  <a:cxn ang="0">
                    <a:pos x="132" y="157"/>
                  </a:cxn>
                  <a:cxn ang="0">
                    <a:pos x="145" y="146"/>
                  </a:cxn>
                  <a:cxn ang="0">
                    <a:pos x="156" y="25"/>
                  </a:cxn>
                  <a:cxn ang="0">
                    <a:pos x="145" y="12"/>
                  </a:cxn>
                  <a:cxn ang="0">
                    <a:pos x="25" y="1"/>
                  </a:cxn>
                  <a:cxn ang="0">
                    <a:pos x="12" y="12"/>
                  </a:cxn>
                </a:cxnLst>
                <a:rect l="0" t="0" r="r" b="b"/>
                <a:pathLst>
                  <a:path w="157" h="157">
                    <a:moveTo>
                      <a:pt x="12" y="12"/>
                    </a:moveTo>
                    <a:cubicBezTo>
                      <a:pt x="0" y="132"/>
                      <a:pt x="0" y="132"/>
                      <a:pt x="0" y="132"/>
                    </a:cubicBezTo>
                    <a:cubicBezTo>
                      <a:pt x="0" y="139"/>
                      <a:pt x="5" y="145"/>
                      <a:pt x="11" y="145"/>
                    </a:cubicBezTo>
                    <a:cubicBezTo>
                      <a:pt x="132" y="157"/>
                      <a:pt x="132" y="157"/>
                      <a:pt x="132" y="157"/>
                    </a:cubicBezTo>
                    <a:cubicBezTo>
                      <a:pt x="138" y="157"/>
                      <a:pt x="144" y="152"/>
                      <a:pt x="145" y="146"/>
                    </a:cubicBezTo>
                    <a:cubicBezTo>
                      <a:pt x="156" y="25"/>
                      <a:pt x="156" y="25"/>
                      <a:pt x="156" y="25"/>
                    </a:cubicBezTo>
                    <a:cubicBezTo>
                      <a:pt x="157" y="19"/>
                      <a:pt x="152" y="12"/>
                      <a:pt x="145" y="12"/>
                    </a:cubicBezTo>
                    <a:cubicBezTo>
                      <a:pt x="25" y="1"/>
                      <a:pt x="25" y="1"/>
                      <a:pt x="25" y="1"/>
                    </a:cubicBezTo>
                    <a:cubicBezTo>
                      <a:pt x="18" y="0"/>
                      <a:pt x="12" y="5"/>
                      <a:pt x="1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072" y="1913"/>
                <a:ext cx="52" cy="67"/>
              </a:xfrm>
              <a:custGeom>
                <a:avLst/>
                <a:gdLst/>
                <a:ahLst/>
                <a:cxnLst>
                  <a:cxn ang="0">
                    <a:pos x="12" y="0"/>
                  </a:cxn>
                  <a:cxn ang="0">
                    <a:pos x="1" y="13"/>
                  </a:cxn>
                  <a:cxn ang="0">
                    <a:pos x="10" y="28"/>
                  </a:cxn>
                  <a:cxn ang="0">
                    <a:pos x="21" y="15"/>
                  </a:cxn>
                  <a:cxn ang="0">
                    <a:pos x="12" y="0"/>
                  </a:cxn>
                </a:cxnLst>
                <a:rect l="0" t="0" r="r" b="b"/>
                <a:pathLst>
                  <a:path w="22" h="28">
                    <a:moveTo>
                      <a:pt x="12" y="0"/>
                    </a:moveTo>
                    <a:cubicBezTo>
                      <a:pt x="7" y="0"/>
                      <a:pt x="1" y="6"/>
                      <a:pt x="1" y="13"/>
                    </a:cubicBezTo>
                    <a:cubicBezTo>
                      <a:pt x="0" y="21"/>
                      <a:pt x="4" y="27"/>
                      <a:pt x="10" y="28"/>
                    </a:cubicBezTo>
                    <a:cubicBezTo>
                      <a:pt x="15" y="28"/>
                      <a:pt x="21" y="23"/>
                      <a:pt x="21" y="15"/>
                    </a:cubicBezTo>
                    <a:cubicBezTo>
                      <a:pt x="22" y="8"/>
                      <a:pt x="18" y="1"/>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977" y="1804"/>
                <a:ext cx="244" cy="124"/>
              </a:xfrm>
              <a:custGeom>
                <a:avLst/>
                <a:gdLst/>
                <a:ahLst/>
                <a:cxnLst>
                  <a:cxn ang="0">
                    <a:pos x="91" y="48"/>
                  </a:cxn>
                  <a:cxn ang="0">
                    <a:pos x="99" y="50"/>
                  </a:cxn>
                  <a:cxn ang="0">
                    <a:pos x="101" y="49"/>
                  </a:cxn>
                  <a:cxn ang="0">
                    <a:pos x="100" y="36"/>
                  </a:cxn>
                  <a:cxn ang="0">
                    <a:pos x="5" y="28"/>
                  </a:cxn>
                  <a:cxn ang="0">
                    <a:pos x="2" y="39"/>
                  </a:cxn>
                  <a:cxn ang="0">
                    <a:pos x="3" y="41"/>
                  </a:cxn>
                  <a:cxn ang="0">
                    <a:pos x="12" y="41"/>
                  </a:cxn>
                  <a:cxn ang="0">
                    <a:pos x="91" y="48"/>
                  </a:cxn>
                </a:cxnLst>
                <a:rect l="0" t="0" r="r" b="b"/>
                <a:pathLst>
                  <a:path w="103" h="52">
                    <a:moveTo>
                      <a:pt x="91" y="48"/>
                    </a:moveTo>
                    <a:cubicBezTo>
                      <a:pt x="93" y="51"/>
                      <a:pt x="97" y="52"/>
                      <a:pt x="99" y="50"/>
                    </a:cubicBezTo>
                    <a:cubicBezTo>
                      <a:pt x="100" y="49"/>
                      <a:pt x="100" y="49"/>
                      <a:pt x="101" y="49"/>
                    </a:cubicBezTo>
                    <a:cubicBezTo>
                      <a:pt x="103" y="46"/>
                      <a:pt x="103" y="40"/>
                      <a:pt x="100" y="36"/>
                    </a:cubicBezTo>
                    <a:cubicBezTo>
                      <a:pt x="75" y="4"/>
                      <a:pt x="35" y="0"/>
                      <a:pt x="5" y="28"/>
                    </a:cubicBezTo>
                    <a:cubicBezTo>
                      <a:pt x="2" y="31"/>
                      <a:pt x="0" y="36"/>
                      <a:pt x="2" y="39"/>
                    </a:cubicBezTo>
                    <a:cubicBezTo>
                      <a:pt x="3" y="40"/>
                      <a:pt x="3" y="40"/>
                      <a:pt x="3" y="41"/>
                    </a:cubicBezTo>
                    <a:cubicBezTo>
                      <a:pt x="5" y="44"/>
                      <a:pt x="9" y="43"/>
                      <a:pt x="12" y="41"/>
                    </a:cubicBezTo>
                    <a:cubicBezTo>
                      <a:pt x="37" y="18"/>
                      <a:pt x="70" y="21"/>
                      <a:pt x="9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1944" y="1700"/>
                <a:ext cx="336" cy="166"/>
              </a:xfrm>
              <a:custGeom>
                <a:avLst/>
                <a:gdLst/>
                <a:ahLst/>
                <a:cxnLst>
                  <a:cxn ang="0">
                    <a:pos x="128" y="65"/>
                  </a:cxn>
                  <a:cxn ang="0">
                    <a:pos x="139" y="67"/>
                  </a:cxn>
                  <a:cxn ang="0">
                    <a:pos x="139" y="52"/>
                  </a:cxn>
                  <a:cxn ang="0">
                    <a:pos x="6" y="40"/>
                  </a:cxn>
                  <a:cxn ang="0">
                    <a:pos x="2" y="54"/>
                  </a:cxn>
                  <a:cxn ang="0">
                    <a:pos x="14" y="54"/>
                  </a:cxn>
                  <a:cxn ang="0">
                    <a:pos x="128" y="65"/>
                  </a:cxn>
                </a:cxnLst>
                <a:rect l="0" t="0" r="r" b="b"/>
                <a:pathLst>
                  <a:path w="142" h="70">
                    <a:moveTo>
                      <a:pt x="128" y="65"/>
                    </a:moveTo>
                    <a:cubicBezTo>
                      <a:pt x="131" y="69"/>
                      <a:pt x="136" y="70"/>
                      <a:pt x="139" y="67"/>
                    </a:cubicBezTo>
                    <a:cubicBezTo>
                      <a:pt x="142" y="64"/>
                      <a:pt x="142" y="57"/>
                      <a:pt x="139" y="52"/>
                    </a:cubicBezTo>
                    <a:cubicBezTo>
                      <a:pt x="105" y="6"/>
                      <a:pt x="48" y="0"/>
                      <a:pt x="6" y="40"/>
                    </a:cubicBezTo>
                    <a:cubicBezTo>
                      <a:pt x="1" y="44"/>
                      <a:pt x="0" y="51"/>
                      <a:pt x="2" y="54"/>
                    </a:cubicBezTo>
                    <a:cubicBezTo>
                      <a:pt x="5" y="58"/>
                      <a:pt x="10" y="58"/>
                      <a:pt x="14" y="54"/>
                    </a:cubicBezTo>
                    <a:cubicBezTo>
                      <a:pt x="50" y="21"/>
                      <a:pt x="99" y="25"/>
                      <a:pt x="128"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3526" y="2944"/>
                <a:ext cx="142" cy="175"/>
              </a:xfrm>
              <a:custGeom>
                <a:avLst/>
                <a:gdLst/>
                <a:ahLst/>
                <a:cxnLst>
                  <a:cxn ang="0">
                    <a:pos x="29" y="51"/>
                  </a:cxn>
                  <a:cxn ang="0">
                    <a:pos x="26" y="48"/>
                  </a:cxn>
                  <a:cxn ang="0">
                    <a:pos x="15" y="43"/>
                  </a:cxn>
                  <a:cxn ang="0">
                    <a:pos x="50" y="12"/>
                  </a:cxn>
                  <a:cxn ang="0">
                    <a:pos x="60" y="3"/>
                  </a:cxn>
                  <a:cxn ang="0">
                    <a:pos x="60" y="3"/>
                  </a:cxn>
                  <a:cxn ang="0">
                    <a:pos x="60" y="2"/>
                  </a:cxn>
                  <a:cxn ang="0">
                    <a:pos x="58" y="0"/>
                  </a:cxn>
                  <a:cxn ang="0">
                    <a:pos x="48" y="9"/>
                  </a:cxn>
                  <a:cxn ang="0">
                    <a:pos x="48" y="9"/>
                  </a:cxn>
                  <a:cxn ang="0">
                    <a:pos x="12" y="41"/>
                  </a:cxn>
                  <a:cxn ang="0">
                    <a:pos x="6" y="47"/>
                  </a:cxn>
                  <a:cxn ang="0">
                    <a:pos x="5" y="48"/>
                  </a:cxn>
                  <a:cxn ang="0">
                    <a:pos x="5" y="48"/>
                  </a:cxn>
                  <a:cxn ang="0">
                    <a:pos x="5" y="48"/>
                  </a:cxn>
                  <a:cxn ang="0">
                    <a:pos x="3" y="65"/>
                  </a:cxn>
                  <a:cxn ang="0">
                    <a:pos x="5" y="68"/>
                  </a:cxn>
                  <a:cxn ang="0">
                    <a:pos x="25" y="70"/>
                  </a:cxn>
                  <a:cxn ang="0">
                    <a:pos x="27" y="68"/>
                  </a:cxn>
                  <a:cxn ang="0">
                    <a:pos x="29" y="51"/>
                  </a:cxn>
                </a:cxnLst>
                <a:rect l="0" t="0" r="r" b="b"/>
                <a:pathLst>
                  <a:path w="60" h="74">
                    <a:moveTo>
                      <a:pt x="29" y="51"/>
                    </a:moveTo>
                    <a:cubicBezTo>
                      <a:pt x="28" y="50"/>
                      <a:pt x="27" y="49"/>
                      <a:pt x="26" y="48"/>
                    </a:cubicBezTo>
                    <a:cubicBezTo>
                      <a:pt x="23" y="45"/>
                      <a:pt x="19" y="43"/>
                      <a:pt x="15" y="43"/>
                    </a:cubicBezTo>
                    <a:cubicBezTo>
                      <a:pt x="50" y="12"/>
                      <a:pt x="50" y="12"/>
                      <a:pt x="50" y="12"/>
                    </a:cubicBezTo>
                    <a:cubicBezTo>
                      <a:pt x="60" y="3"/>
                      <a:pt x="60" y="3"/>
                      <a:pt x="60" y="3"/>
                    </a:cubicBezTo>
                    <a:cubicBezTo>
                      <a:pt x="60" y="3"/>
                      <a:pt x="60" y="3"/>
                      <a:pt x="60" y="3"/>
                    </a:cubicBezTo>
                    <a:cubicBezTo>
                      <a:pt x="60" y="2"/>
                      <a:pt x="60" y="2"/>
                      <a:pt x="60" y="2"/>
                    </a:cubicBezTo>
                    <a:cubicBezTo>
                      <a:pt x="59" y="2"/>
                      <a:pt x="59" y="1"/>
                      <a:pt x="58" y="0"/>
                    </a:cubicBezTo>
                    <a:cubicBezTo>
                      <a:pt x="48" y="9"/>
                      <a:pt x="48" y="9"/>
                      <a:pt x="48" y="9"/>
                    </a:cubicBezTo>
                    <a:cubicBezTo>
                      <a:pt x="48" y="9"/>
                      <a:pt x="48" y="9"/>
                      <a:pt x="48" y="9"/>
                    </a:cubicBezTo>
                    <a:cubicBezTo>
                      <a:pt x="12" y="41"/>
                      <a:pt x="12" y="41"/>
                      <a:pt x="12" y="41"/>
                    </a:cubicBezTo>
                    <a:cubicBezTo>
                      <a:pt x="6" y="47"/>
                      <a:pt x="6" y="47"/>
                      <a:pt x="6" y="47"/>
                    </a:cubicBezTo>
                    <a:cubicBezTo>
                      <a:pt x="6" y="47"/>
                      <a:pt x="6" y="47"/>
                      <a:pt x="5" y="48"/>
                    </a:cubicBezTo>
                    <a:cubicBezTo>
                      <a:pt x="5" y="48"/>
                      <a:pt x="5" y="48"/>
                      <a:pt x="5" y="48"/>
                    </a:cubicBezTo>
                    <a:cubicBezTo>
                      <a:pt x="5" y="48"/>
                      <a:pt x="5" y="48"/>
                      <a:pt x="5" y="48"/>
                    </a:cubicBezTo>
                    <a:cubicBezTo>
                      <a:pt x="0" y="53"/>
                      <a:pt x="0" y="60"/>
                      <a:pt x="3" y="65"/>
                    </a:cubicBezTo>
                    <a:cubicBezTo>
                      <a:pt x="4" y="66"/>
                      <a:pt x="4" y="67"/>
                      <a:pt x="5" y="68"/>
                    </a:cubicBezTo>
                    <a:cubicBezTo>
                      <a:pt x="11" y="73"/>
                      <a:pt x="19" y="74"/>
                      <a:pt x="25" y="70"/>
                    </a:cubicBezTo>
                    <a:cubicBezTo>
                      <a:pt x="25" y="69"/>
                      <a:pt x="26" y="69"/>
                      <a:pt x="27" y="68"/>
                    </a:cubicBezTo>
                    <a:cubicBezTo>
                      <a:pt x="31" y="63"/>
                      <a:pt x="32" y="56"/>
                      <a:pt x="29"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3853" y="1388"/>
                <a:ext cx="464" cy="393"/>
              </a:xfrm>
              <a:custGeom>
                <a:avLst/>
                <a:gdLst/>
                <a:ahLst/>
                <a:cxnLst>
                  <a:cxn ang="0">
                    <a:pos x="0" y="11"/>
                  </a:cxn>
                  <a:cxn ang="0">
                    <a:pos x="0" y="381"/>
                  </a:cxn>
                  <a:cxn ang="0">
                    <a:pos x="0" y="393"/>
                  </a:cxn>
                  <a:cxn ang="0">
                    <a:pos x="14" y="393"/>
                  </a:cxn>
                  <a:cxn ang="0">
                    <a:pos x="452" y="393"/>
                  </a:cxn>
                  <a:cxn ang="0">
                    <a:pos x="464" y="393"/>
                  </a:cxn>
                  <a:cxn ang="0">
                    <a:pos x="464" y="381"/>
                  </a:cxn>
                  <a:cxn ang="0">
                    <a:pos x="464" y="99"/>
                  </a:cxn>
                  <a:cxn ang="0">
                    <a:pos x="388" y="0"/>
                  </a:cxn>
                  <a:cxn ang="0">
                    <a:pos x="14" y="0"/>
                  </a:cxn>
                  <a:cxn ang="0">
                    <a:pos x="0" y="0"/>
                  </a:cxn>
                  <a:cxn ang="0">
                    <a:pos x="0" y="11"/>
                  </a:cxn>
                  <a:cxn ang="0">
                    <a:pos x="378" y="11"/>
                  </a:cxn>
                  <a:cxn ang="0">
                    <a:pos x="386" y="106"/>
                  </a:cxn>
                  <a:cxn ang="0">
                    <a:pos x="452" y="106"/>
                  </a:cxn>
                  <a:cxn ang="0">
                    <a:pos x="452" y="381"/>
                  </a:cxn>
                  <a:cxn ang="0">
                    <a:pos x="14" y="381"/>
                  </a:cxn>
                  <a:cxn ang="0">
                    <a:pos x="14" y="11"/>
                  </a:cxn>
                  <a:cxn ang="0">
                    <a:pos x="378" y="11"/>
                  </a:cxn>
                </a:cxnLst>
                <a:rect l="0" t="0" r="r" b="b"/>
                <a:pathLst>
                  <a:path w="464" h="393">
                    <a:moveTo>
                      <a:pt x="0" y="11"/>
                    </a:moveTo>
                    <a:lnTo>
                      <a:pt x="0" y="381"/>
                    </a:lnTo>
                    <a:lnTo>
                      <a:pt x="0" y="393"/>
                    </a:lnTo>
                    <a:lnTo>
                      <a:pt x="14" y="393"/>
                    </a:lnTo>
                    <a:lnTo>
                      <a:pt x="452" y="393"/>
                    </a:lnTo>
                    <a:lnTo>
                      <a:pt x="464" y="393"/>
                    </a:lnTo>
                    <a:lnTo>
                      <a:pt x="464" y="381"/>
                    </a:lnTo>
                    <a:lnTo>
                      <a:pt x="464" y="99"/>
                    </a:lnTo>
                    <a:lnTo>
                      <a:pt x="388" y="0"/>
                    </a:lnTo>
                    <a:lnTo>
                      <a:pt x="14" y="0"/>
                    </a:lnTo>
                    <a:lnTo>
                      <a:pt x="0" y="0"/>
                    </a:lnTo>
                    <a:lnTo>
                      <a:pt x="0" y="11"/>
                    </a:lnTo>
                    <a:close/>
                    <a:moveTo>
                      <a:pt x="378" y="11"/>
                    </a:moveTo>
                    <a:lnTo>
                      <a:pt x="386" y="106"/>
                    </a:lnTo>
                    <a:lnTo>
                      <a:pt x="452" y="106"/>
                    </a:lnTo>
                    <a:lnTo>
                      <a:pt x="452" y="381"/>
                    </a:lnTo>
                    <a:lnTo>
                      <a:pt x="14" y="381"/>
                    </a:lnTo>
                    <a:lnTo>
                      <a:pt x="14" y="11"/>
                    </a:lnTo>
                    <a:lnTo>
                      <a:pt x="378"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940"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995"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054" y="1421"/>
                <a:ext cx="16"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118"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184"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3867" y="1399"/>
                <a:ext cx="438" cy="370"/>
              </a:xfrm>
              <a:custGeom>
                <a:avLst/>
                <a:gdLst/>
                <a:ahLst/>
                <a:cxnLst>
                  <a:cxn ang="0">
                    <a:pos x="185" y="156"/>
                  </a:cxn>
                  <a:cxn ang="0">
                    <a:pos x="185" y="40"/>
                  </a:cxn>
                  <a:cxn ang="0">
                    <a:pos x="157" y="40"/>
                  </a:cxn>
                  <a:cxn ang="0">
                    <a:pos x="154" y="0"/>
                  </a:cxn>
                  <a:cxn ang="0">
                    <a:pos x="0" y="0"/>
                  </a:cxn>
                  <a:cxn ang="0">
                    <a:pos x="0" y="156"/>
                  </a:cxn>
                  <a:cxn ang="0">
                    <a:pos x="185" y="156"/>
                  </a:cxn>
                  <a:cxn ang="0">
                    <a:pos x="31" y="146"/>
                  </a:cxn>
                  <a:cxn ang="0">
                    <a:pos x="31" y="12"/>
                  </a:cxn>
                  <a:cxn ang="0">
                    <a:pos x="34" y="9"/>
                  </a:cxn>
                  <a:cxn ang="0">
                    <a:pos x="38" y="12"/>
                  </a:cxn>
                  <a:cxn ang="0">
                    <a:pos x="38" y="146"/>
                  </a:cxn>
                  <a:cxn ang="0">
                    <a:pos x="34" y="150"/>
                  </a:cxn>
                  <a:cxn ang="0">
                    <a:pos x="31" y="146"/>
                  </a:cxn>
                  <a:cxn ang="0">
                    <a:pos x="54" y="146"/>
                  </a:cxn>
                  <a:cxn ang="0">
                    <a:pos x="54" y="12"/>
                  </a:cxn>
                  <a:cxn ang="0">
                    <a:pos x="58" y="9"/>
                  </a:cxn>
                  <a:cxn ang="0">
                    <a:pos x="61" y="12"/>
                  </a:cxn>
                  <a:cxn ang="0">
                    <a:pos x="61" y="146"/>
                  </a:cxn>
                  <a:cxn ang="0">
                    <a:pos x="58" y="150"/>
                  </a:cxn>
                  <a:cxn ang="0">
                    <a:pos x="54" y="146"/>
                  </a:cxn>
                  <a:cxn ang="0">
                    <a:pos x="79" y="146"/>
                  </a:cxn>
                  <a:cxn ang="0">
                    <a:pos x="79" y="12"/>
                  </a:cxn>
                  <a:cxn ang="0">
                    <a:pos x="82" y="9"/>
                  </a:cxn>
                  <a:cxn ang="0">
                    <a:pos x="86" y="12"/>
                  </a:cxn>
                  <a:cxn ang="0">
                    <a:pos x="86" y="146"/>
                  </a:cxn>
                  <a:cxn ang="0">
                    <a:pos x="82" y="150"/>
                  </a:cxn>
                  <a:cxn ang="0">
                    <a:pos x="79" y="146"/>
                  </a:cxn>
                  <a:cxn ang="0">
                    <a:pos x="106" y="146"/>
                  </a:cxn>
                  <a:cxn ang="0">
                    <a:pos x="106" y="12"/>
                  </a:cxn>
                  <a:cxn ang="0">
                    <a:pos x="110" y="9"/>
                  </a:cxn>
                  <a:cxn ang="0">
                    <a:pos x="113" y="12"/>
                  </a:cxn>
                  <a:cxn ang="0">
                    <a:pos x="113" y="146"/>
                  </a:cxn>
                  <a:cxn ang="0">
                    <a:pos x="110" y="150"/>
                  </a:cxn>
                  <a:cxn ang="0">
                    <a:pos x="106" y="146"/>
                  </a:cxn>
                  <a:cxn ang="0">
                    <a:pos x="134" y="146"/>
                  </a:cxn>
                  <a:cxn ang="0">
                    <a:pos x="134" y="12"/>
                  </a:cxn>
                  <a:cxn ang="0">
                    <a:pos x="137" y="9"/>
                  </a:cxn>
                  <a:cxn ang="0">
                    <a:pos x="141" y="12"/>
                  </a:cxn>
                  <a:cxn ang="0">
                    <a:pos x="141" y="146"/>
                  </a:cxn>
                  <a:cxn ang="0">
                    <a:pos x="137" y="150"/>
                  </a:cxn>
                  <a:cxn ang="0">
                    <a:pos x="134" y="146"/>
                  </a:cxn>
                </a:cxnLst>
                <a:rect l="0" t="0" r="r" b="b"/>
                <a:pathLst>
                  <a:path w="185" h="156">
                    <a:moveTo>
                      <a:pt x="185" y="156"/>
                    </a:moveTo>
                    <a:cubicBezTo>
                      <a:pt x="185" y="40"/>
                      <a:pt x="185" y="40"/>
                      <a:pt x="185" y="40"/>
                    </a:cubicBezTo>
                    <a:cubicBezTo>
                      <a:pt x="157" y="40"/>
                      <a:pt x="157" y="40"/>
                      <a:pt x="157" y="40"/>
                    </a:cubicBezTo>
                    <a:cubicBezTo>
                      <a:pt x="154" y="0"/>
                      <a:pt x="154" y="0"/>
                      <a:pt x="154" y="0"/>
                    </a:cubicBezTo>
                    <a:cubicBezTo>
                      <a:pt x="0" y="0"/>
                      <a:pt x="0" y="0"/>
                      <a:pt x="0" y="0"/>
                    </a:cubicBezTo>
                    <a:cubicBezTo>
                      <a:pt x="0" y="156"/>
                      <a:pt x="0" y="156"/>
                      <a:pt x="0" y="156"/>
                    </a:cubicBezTo>
                    <a:lnTo>
                      <a:pt x="185" y="156"/>
                    </a:lnTo>
                    <a:close/>
                    <a:moveTo>
                      <a:pt x="31" y="146"/>
                    </a:moveTo>
                    <a:cubicBezTo>
                      <a:pt x="31" y="12"/>
                      <a:pt x="31" y="12"/>
                      <a:pt x="31" y="12"/>
                    </a:cubicBezTo>
                    <a:cubicBezTo>
                      <a:pt x="31" y="10"/>
                      <a:pt x="32" y="9"/>
                      <a:pt x="34" y="9"/>
                    </a:cubicBezTo>
                    <a:cubicBezTo>
                      <a:pt x="36" y="9"/>
                      <a:pt x="38" y="10"/>
                      <a:pt x="38" y="12"/>
                    </a:cubicBezTo>
                    <a:cubicBezTo>
                      <a:pt x="38" y="146"/>
                      <a:pt x="38" y="146"/>
                      <a:pt x="38" y="146"/>
                    </a:cubicBezTo>
                    <a:cubicBezTo>
                      <a:pt x="38" y="148"/>
                      <a:pt x="36" y="150"/>
                      <a:pt x="34" y="150"/>
                    </a:cubicBezTo>
                    <a:cubicBezTo>
                      <a:pt x="32" y="150"/>
                      <a:pt x="31" y="148"/>
                      <a:pt x="31" y="146"/>
                    </a:cubicBezTo>
                    <a:close/>
                    <a:moveTo>
                      <a:pt x="54" y="146"/>
                    </a:moveTo>
                    <a:cubicBezTo>
                      <a:pt x="54" y="12"/>
                      <a:pt x="54" y="12"/>
                      <a:pt x="54" y="12"/>
                    </a:cubicBezTo>
                    <a:cubicBezTo>
                      <a:pt x="54" y="10"/>
                      <a:pt x="56" y="9"/>
                      <a:pt x="58" y="9"/>
                    </a:cubicBezTo>
                    <a:cubicBezTo>
                      <a:pt x="60" y="9"/>
                      <a:pt x="61" y="10"/>
                      <a:pt x="61" y="12"/>
                    </a:cubicBezTo>
                    <a:cubicBezTo>
                      <a:pt x="61" y="146"/>
                      <a:pt x="61" y="146"/>
                      <a:pt x="61" y="146"/>
                    </a:cubicBezTo>
                    <a:cubicBezTo>
                      <a:pt x="61" y="148"/>
                      <a:pt x="60" y="150"/>
                      <a:pt x="58" y="150"/>
                    </a:cubicBezTo>
                    <a:cubicBezTo>
                      <a:pt x="56" y="150"/>
                      <a:pt x="54" y="148"/>
                      <a:pt x="54" y="146"/>
                    </a:cubicBezTo>
                    <a:close/>
                    <a:moveTo>
                      <a:pt x="79" y="146"/>
                    </a:moveTo>
                    <a:cubicBezTo>
                      <a:pt x="79" y="12"/>
                      <a:pt x="79" y="12"/>
                      <a:pt x="79" y="12"/>
                    </a:cubicBezTo>
                    <a:cubicBezTo>
                      <a:pt x="79" y="10"/>
                      <a:pt x="80" y="9"/>
                      <a:pt x="82" y="9"/>
                    </a:cubicBezTo>
                    <a:cubicBezTo>
                      <a:pt x="84" y="9"/>
                      <a:pt x="86" y="10"/>
                      <a:pt x="86" y="12"/>
                    </a:cubicBezTo>
                    <a:cubicBezTo>
                      <a:pt x="86" y="146"/>
                      <a:pt x="86" y="146"/>
                      <a:pt x="86" y="146"/>
                    </a:cubicBezTo>
                    <a:cubicBezTo>
                      <a:pt x="86" y="148"/>
                      <a:pt x="84" y="150"/>
                      <a:pt x="82" y="150"/>
                    </a:cubicBezTo>
                    <a:cubicBezTo>
                      <a:pt x="80" y="150"/>
                      <a:pt x="79" y="148"/>
                      <a:pt x="79" y="146"/>
                    </a:cubicBezTo>
                    <a:close/>
                    <a:moveTo>
                      <a:pt x="106" y="146"/>
                    </a:moveTo>
                    <a:cubicBezTo>
                      <a:pt x="106" y="12"/>
                      <a:pt x="106" y="12"/>
                      <a:pt x="106" y="12"/>
                    </a:cubicBezTo>
                    <a:cubicBezTo>
                      <a:pt x="106" y="10"/>
                      <a:pt x="108" y="9"/>
                      <a:pt x="110" y="9"/>
                    </a:cubicBezTo>
                    <a:cubicBezTo>
                      <a:pt x="112" y="9"/>
                      <a:pt x="113" y="10"/>
                      <a:pt x="113" y="12"/>
                    </a:cubicBezTo>
                    <a:cubicBezTo>
                      <a:pt x="113" y="146"/>
                      <a:pt x="113" y="146"/>
                      <a:pt x="113" y="146"/>
                    </a:cubicBezTo>
                    <a:cubicBezTo>
                      <a:pt x="113" y="148"/>
                      <a:pt x="112" y="150"/>
                      <a:pt x="110" y="150"/>
                    </a:cubicBezTo>
                    <a:cubicBezTo>
                      <a:pt x="108" y="150"/>
                      <a:pt x="106" y="148"/>
                      <a:pt x="106" y="146"/>
                    </a:cubicBezTo>
                    <a:close/>
                    <a:moveTo>
                      <a:pt x="134" y="146"/>
                    </a:moveTo>
                    <a:cubicBezTo>
                      <a:pt x="134" y="12"/>
                      <a:pt x="134" y="12"/>
                      <a:pt x="134" y="12"/>
                    </a:cubicBezTo>
                    <a:cubicBezTo>
                      <a:pt x="134" y="10"/>
                      <a:pt x="135" y="9"/>
                      <a:pt x="137" y="9"/>
                    </a:cubicBezTo>
                    <a:cubicBezTo>
                      <a:pt x="139" y="9"/>
                      <a:pt x="141" y="10"/>
                      <a:pt x="141" y="12"/>
                    </a:cubicBezTo>
                    <a:cubicBezTo>
                      <a:pt x="141" y="146"/>
                      <a:pt x="141" y="146"/>
                      <a:pt x="141" y="146"/>
                    </a:cubicBezTo>
                    <a:cubicBezTo>
                      <a:pt x="141" y="148"/>
                      <a:pt x="139" y="150"/>
                      <a:pt x="137" y="150"/>
                    </a:cubicBezTo>
                    <a:cubicBezTo>
                      <a:pt x="135" y="150"/>
                      <a:pt x="134" y="148"/>
                      <a:pt x="134"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428" y="2037"/>
                <a:ext cx="223" cy="222"/>
              </a:xfrm>
              <a:custGeom>
                <a:avLst/>
                <a:gdLst/>
                <a:ahLst/>
                <a:cxnLst>
                  <a:cxn ang="0">
                    <a:pos x="91" y="41"/>
                  </a:cxn>
                  <a:cxn ang="0">
                    <a:pos x="92" y="49"/>
                  </a:cxn>
                  <a:cxn ang="0">
                    <a:pos x="53" y="92"/>
                  </a:cxn>
                  <a:cxn ang="0">
                    <a:pos x="45" y="92"/>
                  </a:cxn>
                  <a:cxn ang="0">
                    <a:pos x="2" y="54"/>
                  </a:cxn>
                  <a:cxn ang="0">
                    <a:pos x="2" y="45"/>
                  </a:cxn>
                  <a:cxn ang="0">
                    <a:pos x="40" y="3"/>
                  </a:cxn>
                  <a:cxn ang="0">
                    <a:pos x="48" y="2"/>
                  </a:cxn>
                  <a:cxn ang="0">
                    <a:pos x="91" y="41"/>
                  </a:cxn>
                </a:cxnLst>
                <a:rect l="0" t="0" r="r" b="b"/>
                <a:pathLst>
                  <a:path w="94" h="94">
                    <a:moveTo>
                      <a:pt x="91" y="41"/>
                    </a:moveTo>
                    <a:cubicBezTo>
                      <a:pt x="94" y="43"/>
                      <a:pt x="94" y="47"/>
                      <a:pt x="92" y="49"/>
                    </a:cubicBezTo>
                    <a:cubicBezTo>
                      <a:pt x="53" y="92"/>
                      <a:pt x="53" y="92"/>
                      <a:pt x="53" y="92"/>
                    </a:cubicBezTo>
                    <a:cubicBezTo>
                      <a:pt x="51" y="94"/>
                      <a:pt x="47" y="94"/>
                      <a:pt x="45" y="92"/>
                    </a:cubicBezTo>
                    <a:cubicBezTo>
                      <a:pt x="2" y="54"/>
                      <a:pt x="2" y="54"/>
                      <a:pt x="2" y="54"/>
                    </a:cubicBezTo>
                    <a:cubicBezTo>
                      <a:pt x="0" y="52"/>
                      <a:pt x="0" y="48"/>
                      <a:pt x="2" y="45"/>
                    </a:cubicBezTo>
                    <a:cubicBezTo>
                      <a:pt x="40" y="3"/>
                      <a:pt x="40" y="3"/>
                      <a:pt x="40" y="3"/>
                    </a:cubicBezTo>
                    <a:cubicBezTo>
                      <a:pt x="42" y="0"/>
                      <a:pt x="46" y="0"/>
                      <a:pt x="48" y="2"/>
                    </a:cubicBezTo>
                    <a:lnTo>
                      <a:pt x="91"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558" y="2167"/>
                <a:ext cx="31" cy="31"/>
              </a:xfrm>
              <a:custGeom>
                <a:avLst/>
                <a:gdLst/>
                <a:ahLst/>
                <a:cxnLst>
                  <a:cxn ang="0">
                    <a:pos x="10" y="3"/>
                  </a:cxn>
                  <a:cxn ang="0">
                    <a:pos x="2" y="2"/>
                  </a:cxn>
                  <a:cxn ang="0">
                    <a:pos x="3" y="10"/>
                  </a:cxn>
                  <a:cxn ang="0">
                    <a:pos x="11" y="11"/>
                  </a:cxn>
                  <a:cxn ang="0">
                    <a:pos x="10" y="3"/>
                  </a:cxn>
                </a:cxnLst>
                <a:rect l="0" t="0" r="r" b="b"/>
                <a:pathLst>
                  <a:path w="13" h="13">
                    <a:moveTo>
                      <a:pt x="10" y="3"/>
                    </a:moveTo>
                    <a:cubicBezTo>
                      <a:pt x="7" y="0"/>
                      <a:pt x="3" y="0"/>
                      <a:pt x="2" y="2"/>
                    </a:cubicBezTo>
                    <a:cubicBezTo>
                      <a:pt x="0" y="4"/>
                      <a:pt x="0" y="8"/>
                      <a:pt x="3" y="10"/>
                    </a:cubicBezTo>
                    <a:cubicBezTo>
                      <a:pt x="6" y="12"/>
                      <a:pt x="9" y="13"/>
                      <a:pt x="11" y="11"/>
                    </a:cubicBezTo>
                    <a:cubicBezTo>
                      <a:pt x="13" y="9"/>
                      <a:pt x="12" y="5"/>
                      <a:pt x="1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508" y="2122"/>
                <a:ext cx="88" cy="90"/>
              </a:xfrm>
              <a:custGeom>
                <a:avLst/>
                <a:gdLst/>
                <a:ahLst/>
                <a:cxnLst>
                  <a:cxn ang="0">
                    <a:pos x="34" y="7"/>
                  </a:cxn>
                  <a:cxn ang="0">
                    <a:pos x="37" y="4"/>
                  </a:cxn>
                  <a:cxn ang="0">
                    <a:pos x="37" y="3"/>
                  </a:cxn>
                  <a:cxn ang="0">
                    <a:pos x="32" y="0"/>
                  </a:cxn>
                  <a:cxn ang="0">
                    <a:pos x="2" y="34"/>
                  </a:cxn>
                  <a:cxn ang="0">
                    <a:pos x="6" y="38"/>
                  </a:cxn>
                  <a:cxn ang="0">
                    <a:pos x="6" y="38"/>
                  </a:cxn>
                  <a:cxn ang="0">
                    <a:pos x="9" y="35"/>
                  </a:cxn>
                  <a:cxn ang="0">
                    <a:pos x="34" y="7"/>
                  </a:cxn>
                </a:cxnLst>
                <a:rect l="0" t="0" r="r" b="b"/>
                <a:pathLst>
                  <a:path w="37" h="38">
                    <a:moveTo>
                      <a:pt x="34" y="7"/>
                    </a:moveTo>
                    <a:cubicBezTo>
                      <a:pt x="36" y="7"/>
                      <a:pt x="37" y="5"/>
                      <a:pt x="37" y="4"/>
                    </a:cubicBezTo>
                    <a:cubicBezTo>
                      <a:pt x="37" y="4"/>
                      <a:pt x="37" y="3"/>
                      <a:pt x="37" y="3"/>
                    </a:cubicBezTo>
                    <a:cubicBezTo>
                      <a:pt x="37" y="1"/>
                      <a:pt x="35" y="0"/>
                      <a:pt x="32" y="0"/>
                    </a:cubicBezTo>
                    <a:cubicBezTo>
                      <a:pt x="13" y="0"/>
                      <a:pt x="0" y="14"/>
                      <a:pt x="2" y="34"/>
                    </a:cubicBezTo>
                    <a:cubicBezTo>
                      <a:pt x="2" y="36"/>
                      <a:pt x="4" y="38"/>
                      <a:pt x="6" y="38"/>
                    </a:cubicBezTo>
                    <a:cubicBezTo>
                      <a:pt x="6" y="38"/>
                      <a:pt x="6" y="38"/>
                      <a:pt x="6" y="38"/>
                    </a:cubicBezTo>
                    <a:cubicBezTo>
                      <a:pt x="8" y="38"/>
                      <a:pt x="9" y="37"/>
                      <a:pt x="9" y="35"/>
                    </a:cubicBezTo>
                    <a:cubicBezTo>
                      <a:pt x="7" y="19"/>
                      <a:pt x="18" y="7"/>
                      <a:pt x="34"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468" y="2079"/>
                <a:ext cx="123" cy="126"/>
              </a:xfrm>
              <a:custGeom>
                <a:avLst/>
                <a:gdLst/>
                <a:ahLst/>
                <a:cxnLst>
                  <a:cxn ang="0">
                    <a:pos x="47" y="8"/>
                  </a:cxn>
                  <a:cxn ang="0">
                    <a:pos x="51" y="4"/>
                  </a:cxn>
                  <a:cxn ang="0">
                    <a:pos x="45" y="0"/>
                  </a:cxn>
                  <a:cxn ang="0">
                    <a:pos x="3" y="48"/>
                  </a:cxn>
                  <a:cxn ang="0">
                    <a:pos x="8" y="53"/>
                  </a:cxn>
                  <a:cxn ang="0">
                    <a:pos x="11" y="49"/>
                  </a:cxn>
                  <a:cxn ang="0">
                    <a:pos x="47" y="8"/>
                  </a:cxn>
                </a:cxnLst>
                <a:rect l="0" t="0" r="r" b="b"/>
                <a:pathLst>
                  <a:path w="52" h="53">
                    <a:moveTo>
                      <a:pt x="47" y="8"/>
                    </a:moveTo>
                    <a:cubicBezTo>
                      <a:pt x="50" y="8"/>
                      <a:pt x="52" y="7"/>
                      <a:pt x="51" y="4"/>
                    </a:cubicBezTo>
                    <a:cubicBezTo>
                      <a:pt x="51" y="2"/>
                      <a:pt x="48" y="0"/>
                      <a:pt x="45" y="0"/>
                    </a:cubicBezTo>
                    <a:cubicBezTo>
                      <a:pt x="18" y="0"/>
                      <a:pt x="0" y="20"/>
                      <a:pt x="3" y="48"/>
                    </a:cubicBezTo>
                    <a:cubicBezTo>
                      <a:pt x="3" y="50"/>
                      <a:pt x="5" y="53"/>
                      <a:pt x="8" y="53"/>
                    </a:cubicBezTo>
                    <a:cubicBezTo>
                      <a:pt x="10" y="53"/>
                      <a:pt x="11" y="51"/>
                      <a:pt x="11" y="49"/>
                    </a:cubicBezTo>
                    <a:cubicBezTo>
                      <a:pt x="8" y="25"/>
                      <a:pt x="24" y="8"/>
                      <a:pt x="47"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3344" y="1587"/>
                <a:ext cx="390" cy="350"/>
              </a:xfrm>
              <a:custGeom>
                <a:avLst/>
                <a:gdLst/>
                <a:ahLst/>
                <a:cxnLst>
                  <a:cxn ang="0">
                    <a:pos x="36" y="148"/>
                  </a:cxn>
                  <a:cxn ang="0">
                    <a:pos x="45" y="145"/>
                  </a:cxn>
                  <a:cxn ang="0">
                    <a:pos x="44" y="144"/>
                  </a:cxn>
                  <a:cxn ang="0">
                    <a:pos x="49" y="134"/>
                  </a:cxn>
                  <a:cxn ang="0">
                    <a:pos x="59" y="138"/>
                  </a:cxn>
                  <a:cxn ang="0">
                    <a:pos x="59" y="139"/>
                  </a:cxn>
                  <a:cxn ang="0">
                    <a:pos x="66" y="137"/>
                  </a:cxn>
                  <a:cxn ang="0">
                    <a:pos x="66" y="136"/>
                  </a:cxn>
                  <a:cxn ang="0">
                    <a:pos x="70" y="126"/>
                  </a:cxn>
                  <a:cxn ang="0">
                    <a:pos x="81" y="131"/>
                  </a:cxn>
                  <a:cxn ang="0">
                    <a:pos x="81" y="132"/>
                  </a:cxn>
                  <a:cxn ang="0">
                    <a:pos x="86" y="130"/>
                  </a:cxn>
                  <a:cxn ang="0">
                    <a:pos x="85" y="128"/>
                  </a:cxn>
                  <a:cxn ang="0">
                    <a:pos x="90" y="118"/>
                  </a:cxn>
                  <a:cxn ang="0">
                    <a:pos x="100" y="123"/>
                  </a:cxn>
                  <a:cxn ang="0">
                    <a:pos x="100" y="125"/>
                  </a:cxn>
                  <a:cxn ang="0">
                    <a:pos x="106" y="123"/>
                  </a:cxn>
                  <a:cxn ang="0">
                    <a:pos x="106" y="122"/>
                  </a:cxn>
                  <a:cxn ang="0">
                    <a:pos x="110" y="112"/>
                  </a:cxn>
                  <a:cxn ang="0">
                    <a:pos x="120" y="116"/>
                  </a:cxn>
                  <a:cxn ang="0">
                    <a:pos x="121" y="117"/>
                  </a:cxn>
                  <a:cxn ang="0">
                    <a:pos x="126" y="115"/>
                  </a:cxn>
                  <a:cxn ang="0">
                    <a:pos x="126" y="114"/>
                  </a:cxn>
                  <a:cxn ang="0">
                    <a:pos x="131" y="104"/>
                  </a:cxn>
                  <a:cxn ang="0">
                    <a:pos x="141" y="109"/>
                  </a:cxn>
                  <a:cxn ang="0">
                    <a:pos x="141" y="110"/>
                  </a:cxn>
                  <a:cxn ang="0">
                    <a:pos x="146" y="108"/>
                  </a:cxn>
                  <a:cxn ang="0">
                    <a:pos x="145" y="106"/>
                  </a:cxn>
                  <a:cxn ang="0">
                    <a:pos x="149" y="96"/>
                  </a:cxn>
                  <a:cxn ang="0">
                    <a:pos x="160" y="101"/>
                  </a:cxn>
                  <a:cxn ang="0">
                    <a:pos x="160" y="103"/>
                  </a:cxn>
                  <a:cxn ang="0">
                    <a:pos x="165" y="101"/>
                  </a:cxn>
                  <a:cxn ang="0">
                    <a:pos x="129" y="0"/>
                  </a:cxn>
                  <a:cxn ang="0">
                    <a:pos x="0" y="47"/>
                  </a:cxn>
                  <a:cxn ang="0">
                    <a:pos x="36" y="148"/>
                  </a:cxn>
                </a:cxnLst>
                <a:rect l="0" t="0" r="r" b="b"/>
                <a:pathLst>
                  <a:path w="165" h="148">
                    <a:moveTo>
                      <a:pt x="36" y="148"/>
                    </a:moveTo>
                    <a:cubicBezTo>
                      <a:pt x="45" y="145"/>
                      <a:pt x="45" y="145"/>
                      <a:pt x="45" y="145"/>
                    </a:cubicBezTo>
                    <a:cubicBezTo>
                      <a:pt x="45" y="144"/>
                      <a:pt x="44" y="144"/>
                      <a:pt x="44" y="144"/>
                    </a:cubicBezTo>
                    <a:cubicBezTo>
                      <a:pt x="43" y="140"/>
                      <a:pt x="45" y="135"/>
                      <a:pt x="49" y="134"/>
                    </a:cubicBezTo>
                    <a:cubicBezTo>
                      <a:pt x="53" y="132"/>
                      <a:pt x="58" y="134"/>
                      <a:pt x="59" y="138"/>
                    </a:cubicBezTo>
                    <a:cubicBezTo>
                      <a:pt x="59" y="139"/>
                      <a:pt x="59" y="139"/>
                      <a:pt x="59" y="139"/>
                    </a:cubicBezTo>
                    <a:cubicBezTo>
                      <a:pt x="66" y="137"/>
                      <a:pt x="66" y="137"/>
                      <a:pt x="66" y="137"/>
                    </a:cubicBezTo>
                    <a:cubicBezTo>
                      <a:pt x="66" y="137"/>
                      <a:pt x="66" y="136"/>
                      <a:pt x="66" y="136"/>
                    </a:cubicBezTo>
                    <a:cubicBezTo>
                      <a:pt x="64" y="132"/>
                      <a:pt x="66" y="127"/>
                      <a:pt x="70" y="126"/>
                    </a:cubicBezTo>
                    <a:cubicBezTo>
                      <a:pt x="74" y="124"/>
                      <a:pt x="79" y="127"/>
                      <a:pt x="81" y="131"/>
                    </a:cubicBezTo>
                    <a:cubicBezTo>
                      <a:pt x="81" y="131"/>
                      <a:pt x="81" y="131"/>
                      <a:pt x="81" y="132"/>
                    </a:cubicBezTo>
                    <a:cubicBezTo>
                      <a:pt x="86" y="130"/>
                      <a:pt x="86" y="130"/>
                      <a:pt x="86" y="130"/>
                    </a:cubicBezTo>
                    <a:cubicBezTo>
                      <a:pt x="85" y="129"/>
                      <a:pt x="85" y="129"/>
                      <a:pt x="85" y="128"/>
                    </a:cubicBezTo>
                    <a:cubicBezTo>
                      <a:pt x="83" y="124"/>
                      <a:pt x="85" y="119"/>
                      <a:pt x="90" y="118"/>
                    </a:cubicBezTo>
                    <a:cubicBezTo>
                      <a:pt x="94" y="117"/>
                      <a:pt x="98" y="119"/>
                      <a:pt x="100" y="123"/>
                    </a:cubicBezTo>
                    <a:cubicBezTo>
                      <a:pt x="100" y="123"/>
                      <a:pt x="100" y="124"/>
                      <a:pt x="100" y="125"/>
                    </a:cubicBezTo>
                    <a:cubicBezTo>
                      <a:pt x="106" y="123"/>
                      <a:pt x="106" y="123"/>
                      <a:pt x="106" y="123"/>
                    </a:cubicBezTo>
                    <a:cubicBezTo>
                      <a:pt x="106" y="122"/>
                      <a:pt x="106" y="122"/>
                      <a:pt x="106" y="122"/>
                    </a:cubicBezTo>
                    <a:cubicBezTo>
                      <a:pt x="104" y="118"/>
                      <a:pt x="106" y="113"/>
                      <a:pt x="110" y="112"/>
                    </a:cubicBezTo>
                    <a:cubicBezTo>
                      <a:pt x="114" y="110"/>
                      <a:pt x="119" y="112"/>
                      <a:pt x="120" y="116"/>
                    </a:cubicBezTo>
                    <a:cubicBezTo>
                      <a:pt x="121" y="117"/>
                      <a:pt x="121" y="117"/>
                      <a:pt x="121" y="117"/>
                    </a:cubicBezTo>
                    <a:cubicBezTo>
                      <a:pt x="126" y="115"/>
                      <a:pt x="126" y="115"/>
                      <a:pt x="126" y="115"/>
                    </a:cubicBezTo>
                    <a:cubicBezTo>
                      <a:pt x="126" y="115"/>
                      <a:pt x="126" y="115"/>
                      <a:pt x="126" y="114"/>
                    </a:cubicBezTo>
                    <a:cubicBezTo>
                      <a:pt x="125" y="110"/>
                      <a:pt x="127" y="106"/>
                      <a:pt x="131" y="104"/>
                    </a:cubicBezTo>
                    <a:cubicBezTo>
                      <a:pt x="135" y="103"/>
                      <a:pt x="139" y="105"/>
                      <a:pt x="141" y="109"/>
                    </a:cubicBezTo>
                    <a:cubicBezTo>
                      <a:pt x="141" y="109"/>
                      <a:pt x="141" y="109"/>
                      <a:pt x="141" y="110"/>
                    </a:cubicBezTo>
                    <a:cubicBezTo>
                      <a:pt x="146" y="108"/>
                      <a:pt x="146" y="108"/>
                      <a:pt x="146" y="108"/>
                    </a:cubicBezTo>
                    <a:cubicBezTo>
                      <a:pt x="145" y="108"/>
                      <a:pt x="145" y="107"/>
                      <a:pt x="145" y="106"/>
                    </a:cubicBezTo>
                    <a:cubicBezTo>
                      <a:pt x="143" y="102"/>
                      <a:pt x="145" y="98"/>
                      <a:pt x="149" y="96"/>
                    </a:cubicBezTo>
                    <a:cubicBezTo>
                      <a:pt x="154" y="95"/>
                      <a:pt x="158" y="97"/>
                      <a:pt x="160" y="101"/>
                    </a:cubicBezTo>
                    <a:cubicBezTo>
                      <a:pt x="160" y="102"/>
                      <a:pt x="160" y="102"/>
                      <a:pt x="160" y="103"/>
                    </a:cubicBezTo>
                    <a:cubicBezTo>
                      <a:pt x="165" y="101"/>
                      <a:pt x="165" y="101"/>
                      <a:pt x="165" y="101"/>
                    </a:cubicBezTo>
                    <a:cubicBezTo>
                      <a:pt x="129" y="0"/>
                      <a:pt x="129" y="0"/>
                      <a:pt x="129" y="0"/>
                    </a:cubicBezTo>
                    <a:cubicBezTo>
                      <a:pt x="0" y="47"/>
                      <a:pt x="0" y="47"/>
                      <a:pt x="0" y="47"/>
                    </a:cubicBezTo>
                    <a:lnTo>
                      <a:pt x="36"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358" y="1241"/>
                <a:ext cx="92" cy="99"/>
              </a:xfrm>
              <a:custGeom>
                <a:avLst/>
                <a:gdLst/>
                <a:ahLst/>
                <a:cxnLst>
                  <a:cxn ang="0">
                    <a:pos x="26" y="1"/>
                  </a:cxn>
                  <a:cxn ang="0">
                    <a:pos x="14" y="3"/>
                  </a:cxn>
                  <a:cxn ang="0">
                    <a:pos x="3" y="29"/>
                  </a:cxn>
                  <a:cxn ang="0">
                    <a:pos x="29" y="42"/>
                  </a:cxn>
                  <a:cxn ang="0">
                    <a:pos x="39" y="35"/>
                  </a:cxn>
                  <a:cxn ang="0">
                    <a:pos x="26" y="1"/>
                  </a:cxn>
                </a:cxnLst>
                <a:rect l="0" t="0" r="r" b="b"/>
                <a:pathLst>
                  <a:path w="39" h="42">
                    <a:moveTo>
                      <a:pt x="26" y="1"/>
                    </a:moveTo>
                    <a:cubicBezTo>
                      <a:pt x="22" y="1"/>
                      <a:pt x="18" y="0"/>
                      <a:pt x="14" y="3"/>
                    </a:cubicBezTo>
                    <a:cubicBezTo>
                      <a:pt x="5" y="10"/>
                      <a:pt x="0" y="20"/>
                      <a:pt x="3" y="29"/>
                    </a:cubicBezTo>
                    <a:cubicBezTo>
                      <a:pt x="6" y="37"/>
                      <a:pt x="15" y="42"/>
                      <a:pt x="29" y="42"/>
                    </a:cubicBezTo>
                    <a:cubicBezTo>
                      <a:pt x="32" y="42"/>
                      <a:pt x="36" y="38"/>
                      <a:pt x="39" y="35"/>
                    </a:cubicBezTo>
                    <a:lnTo>
                      <a:pt x="2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317" y="1293"/>
                <a:ext cx="50" cy="50"/>
              </a:xfrm>
              <a:custGeom>
                <a:avLst/>
                <a:gdLst/>
                <a:ahLst/>
                <a:cxnLst>
                  <a:cxn ang="0">
                    <a:pos x="8" y="2"/>
                  </a:cxn>
                  <a:cxn ang="0">
                    <a:pos x="19" y="7"/>
                  </a:cxn>
                  <a:cxn ang="0">
                    <a:pos x="14" y="19"/>
                  </a:cxn>
                  <a:cxn ang="0">
                    <a:pos x="2" y="14"/>
                  </a:cxn>
                  <a:cxn ang="0">
                    <a:pos x="8" y="2"/>
                  </a:cxn>
                </a:cxnLst>
                <a:rect l="0" t="0" r="r" b="b"/>
                <a:pathLst>
                  <a:path w="21" h="21">
                    <a:moveTo>
                      <a:pt x="8" y="2"/>
                    </a:moveTo>
                    <a:cubicBezTo>
                      <a:pt x="12" y="0"/>
                      <a:pt x="18" y="3"/>
                      <a:pt x="19" y="7"/>
                    </a:cubicBezTo>
                    <a:cubicBezTo>
                      <a:pt x="21" y="12"/>
                      <a:pt x="19" y="18"/>
                      <a:pt x="14" y="19"/>
                    </a:cubicBezTo>
                    <a:cubicBezTo>
                      <a:pt x="9" y="21"/>
                      <a:pt x="4" y="19"/>
                      <a:pt x="2" y="14"/>
                    </a:cubicBezTo>
                    <a:cubicBezTo>
                      <a:pt x="0" y="9"/>
                      <a:pt x="3" y="4"/>
                      <a:pt x="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3590" y="1847"/>
                <a:ext cx="40" cy="31"/>
              </a:xfrm>
              <a:custGeom>
                <a:avLst/>
                <a:gdLst/>
                <a:ahLst/>
                <a:cxnLst>
                  <a:cxn ang="0">
                    <a:pos x="2" y="12"/>
                  </a:cxn>
                  <a:cxn ang="0">
                    <a:pos x="2" y="13"/>
                  </a:cxn>
                  <a:cxn ang="0">
                    <a:pos x="17" y="7"/>
                  </a:cxn>
                  <a:cxn ang="0">
                    <a:pos x="16" y="6"/>
                  </a:cxn>
                  <a:cxn ang="0">
                    <a:pos x="6" y="2"/>
                  </a:cxn>
                  <a:cxn ang="0">
                    <a:pos x="2" y="12"/>
                  </a:cxn>
                </a:cxnLst>
                <a:rect l="0" t="0" r="r" b="b"/>
                <a:pathLst>
                  <a:path w="17" h="13">
                    <a:moveTo>
                      <a:pt x="2" y="12"/>
                    </a:moveTo>
                    <a:cubicBezTo>
                      <a:pt x="2" y="12"/>
                      <a:pt x="2" y="12"/>
                      <a:pt x="2" y="13"/>
                    </a:cubicBezTo>
                    <a:cubicBezTo>
                      <a:pt x="17" y="7"/>
                      <a:pt x="17" y="7"/>
                      <a:pt x="17" y="7"/>
                    </a:cubicBezTo>
                    <a:cubicBezTo>
                      <a:pt x="17" y="7"/>
                      <a:pt x="17" y="7"/>
                      <a:pt x="16" y="6"/>
                    </a:cubicBezTo>
                    <a:cubicBezTo>
                      <a:pt x="15" y="2"/>
                      <a:pt x="10" y="0"/>
                      <a:pt x="6" y="2"/>
                    </a:cubicBezTo>
                    <a:cubicBezTo>
                      <a:pt x="2" y="3"/>
                      <a:pt x="0" y="8"/>
                      <a:pt x="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3462" y="1679"/>
                <a:ext cx="151" cy="121"/>
              </a:xfrm>
              <a:custGeom>
                <a:avLst/>
                <a:gdLst/>
                <a:ahLst/>
                <a:cxnLst>
                  <a:cxn ang="0">
                    <a:pos x="19" y="24"/>
                  </a:cxn>
                  <a:cxn ang="0">
                    <a:pos x="10" y="24"/>
                  </a:cxn>
                  <a:cxn ang="0">
                    <a:pos x="2" y="40"/>
                  </a:cxn>
                  <a:cxn ang="0">
                    <a:pos x="19" y="48"/>
                  </a:cxn>
                  <a:cxn ang="0">
                    <a:pos x="26" y="42"/>
                  </a:cxn>
                  <a:cxn ang="0">
                    <a:pos x="49" y="49"/>
                  </a:cxn>
                  <a:cxn ang="0">
                    <a:pos x="61" y="43"/>
                  </a:cxn>
                  <a:cxn ang="0">
                    <a:pos x="62" y="42"/>
                  </a:cxn>
                  <a:cxn ang="0">
                    <a:pos x="64" y="40"/>
                  </a:cxn>
                  <a:cxn ang="0">
                    <a:pos x="63" y="38"/>
                  </a:cxn>
                  <a:cxn ang="0">
                    <a:pos x="51" y="3"/>
                  </a:cxn>
                  <a:cxn ang="0">
                    <a:pos x="50" y="1"/>
                  </a:cxn>
                  <a:cxn ang="0">
                    <a:pos x="48" y="1"/>
                  </a:cxn>
                  <a:cxn ang="0">
                    <a:pos x="47" y="1"/>
                  </a:cxn>
                  <a:cxn ang="0">
                    <a:pos x="33" y="3"/>
                  </a:cxn>
                  <a:cxn ang="0">
                    <a:pos x="19" y="24"/>
                  </a:cxn>
                </a:cxnLst>
                <a:rect l="0" t="0" r="r" b="b"/>
                <a:pathLst>
                  <a:path w="64" h="51">
                    <a:moveTo>
                      <a:pt x="19" y="24"/>
                    </a:moveTo>
                    <a:cubicBezTo>
                      <a:pt x="16" y="23"/>
                      <a:pt x="13" y="23"/>
                      <a:pt x="10" y="24"/>
                    </a:cubicBezTo>
                    <a:cubicBezTo>
                      <a:pt x="3" y="26"/>
                      <a:pt x="0" y="34"/>
                      <a:pt x="2" y="40"/>
                    </a:cubicBezTo>
                    <a:cubicBezTo>
                      <a:pt x="5" y="47"/>
                      <a:pt x="12" y="51"/>
                      <a:pt x="19" y="48"/>
                    </a:cubicBezTo>
                    <a:cubicBezTo>
                      <a:pt x="22" y="47"/>
                      <a:pt x="25" y="45"/>
                      <a:pt x="26" y="42"/>
                    </a:cubicBezTo>
                    <a:cubicBezTo>
                      <a:pt x="31" y="47"/>
                      <a:pt x="39" y="49"/>
                      <a:pt x="49" y="49"/>
                    </a:cubicBezTo>
                    <a:cubicBezTo>
                      <a:pt x="54" y="49"/>
                      <a:pt x="58" y="45"/>
                      <a:pt x="61" y="43"/>
                    </a:cubicBezTo>
                    <a:cubicBezTo>
                      <a:pt x="62" y="42"/>
                      <a:pt x="62" y="42"/>
                      <a:pt x="62" y="42"/>
                    </a:cubicBezTo>
                    <a:cubicBezTo>
                      <a:pt x="64" y="40"/>
                      <a:pt x="64" y="40"/>
                      <a:pt x="64" y="40"/>
                    </a:cubicBezTo>
                    <a:cubicBezTo>
                      <a:pt x="63" y="38"/>
                      <a:pt x="63" y="38"/>
                      <a:pt x="63" y="38"/>
                    </a:cubicBezTo>
                    <a:cubicBezTo>
                      <a:pt x="51" y="3"/>
                      <a:pt x="51" y="3"/>
                      <a:pt x="51" y="3"/>
                    </a:cubicBezTo>
                    <a:cubicBezTo>
                      <a:pt x="50" y="1"/>
                      <a:pt x="50" y="1"/>
                      <a:pt x="50" y="1"/>
                    </a:cubicBezTo>
                    <a:cubicBezTo>
                      <a:pt x="48" y="1"/>
                      <a:pt x="48" y="1"/>
                      <a:pt x="48" y="1"/>
                    </a:cubicBezTo>
                    <a:cubicBezTo>
                      <a:pt x="47" y="1"/>
                      <a:pt x="47" y="1"/>
                      <a:pt x="47" y="1"/>
                    </a:cubicBezTo>
                    <a:cubicBezTo>
                      <a:pt x="43" y="1"/>
                      <a:pt x="37" y="0"/>
                      <a:pt x="33" y="3"/>
                    </a:cubicBezTo>
                    <a:cubicBezTo>
                      <a:pt x="25" y="9"/>
                      <a:pt x="20" y="17"/>
                      <a:pt x="19"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Oval 29"/>
              <p:cNvSpPr>
                <a:spLocks noChangeArrowheads="1"/>
              </p:cNvSpPr>
              <p:nvPr/>
            </p:nvSpPr>
            <p:spPr bwMode="auto">
              <a:xfrm>
                <a:off x="4054" y="2517"/>
                <a:ext cx="118" cy="1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4066" y="2539"/>
                <a:ext cx="94" cy="83"/>
              </a:xfrm>
              <a:custGeom>
                <a:avLst/>
                <a:gdLst/>
                <a:ahLst/>
                <a:cxnLst>
                  <a:cxn ang="0">
                    <a:pos x="8" y="8"/>
                  </a:cxn>
                  <a:cxn ang="0">
                    <a:pos x="8" y="13"/>
                  </a:cxn>
                  <a:cxn ang="0">
                    <a:pos x="11" y="13"/>
                  </a:cxn>
                  <a:cxn ang="0">
                    <a:pos x="8" y="16"/>
                  </a:cxn>
                  <a:cxn ang="0">
                    <a:pos x="7" y="18"/>
                  </a:cxn>
                  <a:cxn ang="0">
                    <a:pos x="12" y="26"/>
                  </a:cxn>
                  <a:cxn ang="0">
                    <a:pos x="22" y="28"/>
                  </a:cxn>
                  <a:cxn ang="0">
                    <a:pos x="30" y="26"/>
                  </a:cxn>
                  <a:cxn ang="0">
                    <a:pos x="32" y="21"/>
                  </a:cxn>
                  <a:cxn ang="0">
                    <a:pos x="31" y="18"/>
                  </a:cxn>
                  <a:cxn ang="0">
                    <a:pos x="29" y="15"/>
                  </a:cxn>
                  <a:cxn ang="0">
                    <a:pos x="31" y="14"/>
                  </a:cxn>
                  <a:cxn ang="0">
                    <a:pos x="32" y="12"/>
                  </a:cxn>
                  <a:cxn ang="0">
                    <a:pos x="30" y="7"/>
                  </a:cxn>
                  <a:cxn ang="0">
                    <a:pos x="25" y="2"/>
                  </a:cxn>
                  <a:cxn ang="0">
                    <a:pos x="17" y="0"/>
                  </a:cxn>
                  <a:cxn ang="0">
                    <a:pos x="5" y="4"/>
                  </a:cxn>
                  <a:cxn ang="0">
                    <a:pos x="0" y="16"/>
                  </a:cxn>
                  <a:cxn ang="0">
                    <a:pos x="3" y="26"/>
                  </a:cxn>
                  <a:cxn ang="0">
                    <a:pos x="10" y="32"/>
                  </a:cxn>
                  <a:cxn ang="0">
                    <a:pos x="21" y="35"/>
                  </a:cxn>
                  <a:cxn ang="0">
                    <a:pos x="31" y="33"/>
                  </a:cxn>
                  <a:cxn ang="0">
                    <a:pos x="38" y="26"/>
                  </a:cxn>
                  <a:cxn ang="0">
                    <a:pos x="40" y="16"/>
                  </a:cxn>
                  <a:cxn ang="0">
                    <a:pos x="39" y="9"/>
                  </a:cxn>
                  <a:cxn ang="0">
                    <a:pos x="36" y="3"/>
                  </a:cxn>
                  <a:cxn ang="0">
                    <a:pos x="32" y="0"/>
                  </a:cxn>
                  <a:cxn ang="0">
                    <a:pos x="32" y="5"/>
                  </a:cxn>
                  <a:cxn ang="0">
                    <a:pos x="36" y="10"/>
                  </a:cxn>
                  <a:cxn ang="0">
                    <a:pos x="37" y="16"/>
                  </a:cxn>
                  <a:cxn ang="0">
                    <a:pos x="32" y="27"/>
                  </a:cxn>
                  <a:cxn ang="0">
                    <a:pos x="21" y="31"/>
                  </a:cxn>
                  <a:cxn ang="0">
                    <a:pos x="12" y="30"/>
                  </a:cxn>
                  <a:cxn ang="0">
                    <a:pos x="6" y="24"/>
                  </a:cxn>
                  <a:cxn ang="0">
                    <a:pos x="4" y="16"/>
                  </a:cxn>
                  <a:cxn ang="0">
                    <a:pos x="7" y="7"/>
                  </a:cxn>
                  <a:cxn ang="0">
                    <a:pos x="17" y="3"/>
                  </a:cxn>
                  <a:cxn ang="0">
                    <a:pos x="23" y="5"/>
                  </a:cxn>
                  <a:cxn ang="0">
                    <a:pos x="27" y="8"/>
                  </a:cxn>
                  <a:cxn ang="0">
                    <a:pos x="28" y="10"/>
                  </a:cxn>
                  <a:cxn ang="0">
                    <a:pos x="28" y="11"/>
                  </a:cxn>
                  <a:cxn ang="0">
                    <a:pos x="27" y="11"/>
                  </a:cxn>
                  <a:cxn ang="0">
                    <a:pos x="26" y="11"/>
                  </a:cxn>
                  <a:cxn ang="0">
                    <a:pos x="8" y="8"/>
                  </a:cxn>
                  <a:cxn ang="0">
                    <a:pos x="22" y="15"/>
                  </a:cxn>
                  <a:cxn ang="0">
                    <a:pos x="27" y="17"/>
                  </a:cxn>
                  <a:cxn ang="0">
                    <a:pos x="29" y="20"/>
                  </a:cxn>
                  <a:cxn ang="0">
                    <a:pos x="28" y="22"/>
                  </a:cxn>
                  <a:cxn ang="0">
                    <a:pos x="23" y="24"/>
                  </a:cxn>
                  <a:cxn ang="0">
                    <a:pos x="17" y="23"/>
                  </a:cxn>
                  <a:cxn ang="0">
                    <a:pos x="12" y="20"/>
                  </a:cxn>
                  <a:cxn ang="0">
                    <a:pos x="11" y="18"/>
                  </a:cxn>
                  <a:cxn ang="0">
                    <a:pos x="12" y="15"/>
                  </a:cxn>
                  <a:cxn ang="0">
                    <a:pos x="16" y="14"/>
                  </a:cxn>
                  <a:cxn ang="0">
                    <a:pos x="22" y="15"/>
                  </a:cxn>
                </a:cxnLst>
                <a:rect l="0" t="0" r="r" b="b"/>
                <a:pathLst>
                  <a:path w="40" h="35">
                    <a:moveTo>
                      <a:pt x="8" y="8"/>
                    </a:moveTo>
                    <a:cubicBezTo>
                      <a:pt x="8" y="13"/>
                      <a:pt x="8" y="13"/>
                      <a:pt x="8" y="13"/>
                    </a:cubicBezTo>
                    <a:cubicBezTo>
                      <a:pt x="11" y="13"/>
                      <a:pt x="11" y="13"/>
                      <a:pt x="11" y="13"/>
                    </a:cubicBezTo>
                    <a:cubicBezTo>
                      <a:pt x="10" y="14"/>
                      <a:pt x="9" y="15"/>
                      <a:pt x="8" y="16"/>
                    </a:cubicBezTo>
                    <a:cubicBezTo>
                      <a:pt x="8" y="16"/>
                      <a:pt x="7" y="17"/>
                      <a:pt x="7" y="18"/>
                    </a:cubicBezTo>
                    <a:cubicBezTo>
                      <a:pt x="7" y="21"/>
                      <a:pt x="9" y="24"/>
                      <a:pt x="12" y="26"/>
                    </a:cubicBezTo>
                    <a:cubicBezTo>
                      <a:pt x="15" y="27"/>
                      <a:pt x="18" y="28"/>
                      <a:pt x="22" y="28"/>
                    </a:cubicBezTo>
                    <a:cubicBezTo>
                      <a:pt x="25" y="28"/>
                      <a:pt x="28" y="28"/>
                      <a:pt x="30" y="26"/>
                    </a:cubicBezTo>
                    <a:cubicBezTo>
                      <a:pt x="31" y="25"/>
                      <a:pt x="32" y="23"/>
                      <a:pt x="32" y="21"/>
                    </a:cubicBezTo>
                    <a:cubicBezTo>
                      <a:pt x="32" y="20"/>
                      <a:pt x="32" y="19"/>
                      <a:pt x="31" y="18"/>
                    </a:cubicBezTo>
                    <a:cubicBezTo>
                      <a:pt x="31" y="17"/>
                      <a:pt x="30" y="16"/>
                      <a:pt x="29" y="15"/>
                    </a:cubicBezTo>
                    <a:cubicBezTo>
                      <a:pt x="30" y="15"/>
                      <a:pt x="31" y="15"/>
                      <a:pt x="31" y="14"/>
                    </a:cubicBezTo>
                    <a:cubicBezTo>
                      <a:pt x="32" y="13"/>
                      <a:pt x="32" y="13"/>
                      <a:pt x="32" y="12"/>
                    </a:cubicBezTo>
                    <a:cubicBezTo>
                      <a:pt x="32" y="10"/>
                      <a:pt x="32" y="9"/>
                      <a:pt x="30" y="7"/>
                    </a:cubicBezTo>
                    <a:cubicBezTo>
                      <a:pt x="29" y="4"/>
                      <a:pt x="27" y="3"/>
                      <a:pt x="25" y="2"/>
                    </a:cubicBezTo>
                    <a:cubicBezTo>
                      <a:pt x="22" y="0"/>
                      <a:pt x="20" y="0"/>
                      <a:pt x="17" y="0"/>
                    </a:cubicBezTo>
                    <a:cubicBezTo>
                      <a:pt x="12" y="0"/>
                      <a:pt x="8" y="1"/>
                      <a:pt x="5" y="4"/>
                    </a:cubicBezTo>
                    <a:cubicBezTo>
                      <a:pt x="2" y="7"/>
                      <a:pt x="0" y="11"/>
                      <a:pt x="0" y="16"/>
                    </a:cubicBezTo>
                    <a:cubicBezTo>
                      <a:pt x="0" y="20"/>
                      <a:pt x="1" y="23"/>
                      <a:pt x="3" y="26"/>
                    </a:cubicBezTo>
                    <a:cubicBezTo>
                      <a:pt x="4" y="29"/>
                      <a:pt x="7" y="31"/>
                      <a:pt x="10" y="32"/>
                    </a:cubicBezTo>
                    <a:cubicBezTo>
                      <a:pt x="13" y="34"/>
                      <a:pt x="17" y="35"/>
                      <a:pt x="21" y="35"/>
                    </a:cubicBezTo>
                    <a:cubicBezTo>
                      <a:pt x="24" y="35"/>
                      <a:pt x="28" y="34"/>
                      <a:pt x="31" y="33"/>
                    </a:cubicBezTo>
                    <a:cubicBezTo>
                      <a:pt x="34" y="31"/>
                      <a:pt x="36" y="29"/>
                      <a:pt x="38" y="26"/>
                    </a:cubicBezTo>
                    <a:cubicBezTo>
                      <a:pt x="39" y="23"/>
                      <a:pt x="40" y="20"/>
                      <a:pt x="40" y="16"/>
                    </a:cubicBezTo>
                    <a:cubicBezTo>
                      <a:pt x="40" y="14"/>
                      <a:pt x="40" y="11"/>
                      <a:pt x="39" y="9"/>
                    </a:cubicBezTo>
                    <a:cubicBezTo>
                      <a:pt x="38" y="7"/>
                      <a:pt x="37" y="5"/>
                      <a:pt x="36" y="3"/>
                    </a:cubicBezTo>
                    <a:cubicBezTo>
                      <a:pt x="35" y="2"/>
                      <a:pt x="34" y="1"/>
                      <a:pt x="32" y="0"/>
                    </a:cubicBezTo>
                    <a:cubicBezTo>
                      <a:pt x="32" y="5"/>
                      <a:pt x="32" y="5"/>
                      <a:pt x="32" y="5"/>
                    </a:cubicBezTo>
                    <a:cubicBezTo>
                      <a:pt x="34" y="6"/>
                      <a:pt x="35" y="8"/>
                      <a:pt x="36" y="10"/>
                    </a:cubicBezTo>
                    <a:cubicBezTo>
                      <a:pt x="36" y="12"/>
                      <a:pt x="37" y="14"/>
                      <a:pt x="37" y="16"/>
                    </a:cubicBezTo>
                    <a:cubicBezTo>
                      <a:pt x="37" y="21"/>
                      <a:pt x="35" y="24"/>
                      <a:pt x="32" y="27"/>
                    </a:cubicBezTo>
                    <a:cubicBezTo>
                      <a:pt x="29" y="30"/>
                      <a:pt x="25" y="31"/>
                      <a:pt x="21" y="31"/>
                    </a:cubicBezTo>
                    <a:cubicBezTo>
                      <a:pt x="17" y="31"/>
                      <a:pt x="14" y="31"/>
                      <a:pt x="12" y="30"/>
                    </a:cubicBezTo>
                    <a:cubicBezTo>
                      <a:pt x="9" y="28"/>
                      <a:pt x="7" y="26"/>
                      <a:pt x="6" y="24"/>
                    </a:cubicBezTo>
                    <a:cubicBezTo>
                      <a:pt x="4" y="22"/>
                      <a:pt x="4" y="19"/>
                      <a:pt x="4" y="16"/>
                    </a:cubicBezTo>
                    <a:cubicBezTo>
                      <a:pt x="4" y="12"/>
                      <a:pt x="5" y="9"/>
                      <a:pt x="7" y="7"/>
                    </a:cubicBezTo>
                    <a:cubicBezTo>
                      <a:pt x="10" y="4"/>
                      <a:pt x="13" y="3"/>
                      <a:pt x="17" y="3"/>
                    </a:cubicBezTo>
                    <a:cubicBezTo>
                      <a:pt x="19" y="3"/>
                      <a:pt x="21" y="4"/>
                      <a:pt x="23" y="5"/>
                    </a:cubicBezTo>
                    <a:cubicBezTo>
                      <a:pt x="25" y="5"/>
                      <a:pt x="26" y="6"/>
                      <a:pt x="27" y="8"/>
                    </a:cubicBezTo>
                    <a:cubicBezTo>
                      <a:pt x="28" y="9"/>
                      <a:pt x="28" y="10"/>
                      <a:pt x="28" y="10"/>
                    </a:cubicBezTo>
                    <a:cubicBezTo>
                      <a:pt x="28" y="11"/>
                      <a:pt x="28" y="11"/>
                      <a:pt x="28" y="11"/>
                    </a:cubicBezTo>
                    <a:cubicBezTo>
                      <a:pt x="28" y="11"/>
                      <a:pt x="28" y="11"/>
                      <a:pt x="27" y="11"/>
                    </a:cubicBezTo>
                    <a:cubicBezTo>
                      <a:pt x="27" y="11"/>
                      <a:pt x="27" y="11"/>
                      <a:pt x="26" y="11"/>
                    </a:cubicBezTo>
                    <a:lnTo>
                      <a:pt x="8" y="8"/>
                    </a:lnTo>
                    <a:close/>
                    <a:moveTo>
                      <a:pt x="22" y="15"/>
                    </a:moveTo>
                    <a:cubicBezTo>
                      <a:pt x="25" y="16"/>
                      <a:pt x="27" y="17"/>
                      <a:pt x="27" y="17"/>
                    </a:cubicBezTo>
                    <a:cubicBezTo>
                      <a:pt x="28" y="18"/>
                      <a:pt x="29" y="19"/>
                      <a:pt x="29" y="20"/>
                    </a:cubicBezTo>
                    <a:cubicBezTo>
                      <a:pt x="29" y="21"/>
                      <a:pt x="28" y="22"/>
                      <a:pt x="28" y="22"/>
                    </a:cubicBezTo>
                    <a:cubicBezTo>
                      <a:pt x="27" y="23"/>
                      <a:pt x="25" y="24"/>
                      <a:pt x="23" y="24"/>
                    </a:cubicBezTo>
                    <a:cubicBezTo>
                      <a:pt x="21" y="24"/>
                      <a:pt x="19" y="23"/>
                      <a:pt x="17" y="23"/>
                    </a:cubicBezTo>
                    <a:cubicBezTo>
                      <a:pt x="15" y="22"/>
                      <a:pt x="13" y="21"/>
                      <a:pt x="12" y="20"/>
                    </a:cubicBezTo>
                    <a:cubicBezTo>
                      <a:pt x="12" y="20"/>
                      <a:pt x="11" y="19"/>
                      <a:pt x="11" y="18"/>
                    </a:cubicBezTo>
                    <a:cubicBezTo>
                      <a:pt x="11" y="17"/>
                      <a:pt x="12" y="16"/>
                      <a:pt x="12" y="15"/>
                    </a:cubicBezTo>
                    <a:cubicBezTo>
                      <a:pt x="13" y="15"/>
                      <a:pt x="14" y="14"/>
                      <a:pt x="16" y="14"/>
                    </a:cubicBezTo>
                    <a:cubicBezTo>
                      <a:pt x="18" y="14"/>
                      <a:pt x="20" y="15"/>
                      <a:pt x="2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Oval 31"/>
              <p:cNvSpPr>
                <a:spLocks noChangeArrowheads="1"/>
              </p:cNvSpPr>
              <p:nvPr/>
            </p:nvSpPr>
            <p:spPr bwMode="auto">
              <a:xfrm>
                <a:off x="4004" y="705"/>
                <a:ext cx="315" cy="3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noEditPoints="1"/>
              </p:cNvSpPr>
              <p:nvPr/>
            </p:nvSpPr>
            <p:spPr bwMode="auto">
              <a:xfrm>
                <a:off x="4040" y="760"/>
                <a:ext cx="248" cy="223"/>
              </a:xfrm>
              <a:custGeom>
                <a:avLst/>
                <a:gdLst/>
                <a:ahLst/>
                <a:cxnLst>
                  <a:cxn ang="0">
                    <a:pos x="21" y="23"/>
                  </a:cxn>
                  <a:cxn ang="0">
                    <a:pos x="21" y="35"/>
                  </a:cxn>
                  <a:cxn ang="0">
                    <a:pos x="28" y="36"/>
                  </a:cxn>
                  <a:cxn ang="0">
                    <a:pos x="21" y="42"/>
                  </a:cxn>
                  <a:cxn ang="0">
                    <a:pos x="19" y="50"/>
                  </a:cxn>
                  <a:cxn ang="0">
                    <a:pos x="31" y="69"/>
                  </a:cxn>
                  <a:cxn ang="0">
                    <a:pos x="58" y="76"/>
                  </a:cxn>
                  <a:cxn ang="0">
                    <a:pos x="77" y="70"/>
                  </a:cxn>
                  <a:cxn ang="0">
                    <a:pos x="84" y="56"/>
                  </a:cxn>
                  <a:cxn ang="0">
                    <a:pos x="83" y="49"/>
                  </a:cxn>
                  <a:cxn ang="0">
                    <a:pos x="77" y="42"/>
                  </a:cxn>
                  <a:cxn ang="0">
                    <a:pos x="82" y="38"/>
                  </a:cxn>
                  <a:cxn ang="0">
                    <a:pos x="84" y="32"/>
                  </a:cxn>
                  <a:cxn ang="0">
                    <a:pos x="80" y="19"/>
                  </a:cxn>
                  <a:cxn ang="0">
                    <a:pos x="65" y="5"/>
                  </a:cxn>
                  <a:cxn ang="0">
                    <a:pos x="44" y="0"/>
                  </a:cxn>
                  <a:cxn ang="0">
                    <a:pos x="12" y="13"/>
                  </a:cxn>
                  <a:cxn ang="0">
                    <a:pos x="0" y="44"/>
                  </a:cxn>
                  <a:cxn ang="0">
                    <a:pos x="7" y="70"/>
                  </a:cxn>
                  <a:cxn ang="0">
                    <a:pos x="26" y="87"/>
                  </a:cxn>
                  <a:cxn ang="0">
                    <a:pos x="54" y="94"/>
                  </a:cxn>
                  <a:cxn ang="0">
                    <a:pos x="80" y="88"/>
                  </a:cxn>
                  <a:cxn ang="0">
                    <a:pos x="99" y="70"/>
                  </a:cxn>
                  <a:cxn ang="0">
                    <a:pos x="105" y="45"/>
                  </a:cxn>
                  <a:cxn ang="0">
                    <a:pos x="102" y="26"/>
                  </a:cxn>
                  <a:cxn ang="0">
                    <a:pos x="94" y="10"/>
                  </a:cxn>
                  <a:cxn ang="0">
                    <a:pos x="85" y="0"/>
                  </a:cxn>
                  <a:cxn ang="0">
                    <a:pos x="85" y="13"/>
                  </a:cxn>
                  <a:cxn ang="0">
                    <a:pos x="93" y="28"/>
                  </a:cxn>
                  <a:cxn ang="0">
                    <a:pos x="96" y="45"/>
                  </a:cxn>
                  <a:cxn ang="0">
                    <a:pos x="85" y="73"/>
                  </a:cxn>
                  <a:cxn ang="0">
                    <a:pos x="54" y="85"/>
                  </a:cxn>
                  <a:cxn ang="0">
                    <a:pos x="30" y="79"/>
                  </a:cxn>
                  <a:cxn ang="0">
                    <a:pos x="15" y="65"/>
                  </a:cxn>
                  <a:cxn ang="0">
                    <a:pos x="9" y="44"/>
                  </a:cxn>
                  <a:cxn ang="0">
                    <a:pos x="18" y="19"/>
                  </a:cxn>
                  <a:cxn ang="0">
                    <a:pos x="44" y="10"/>
                  </a:cxn>
                  <a:cxn ang="0">
                    <a:pos x="61" y="13"/>
                  </a:cxn>
                  <a:cxn ang="0">
                    <a:pos x="71" y="22"/>
                  </a:cxn>
                  <a:cxn ang="0">
                    <a:pos x="74" y="28"/>
                  </a:cxn>
                  <a:cxn ang="0">
                    <a:pos x="73" y="30"/>
                  </a:cxn>
                  <a:cxn ang="0">
                    <a:pos x="71" y="31"/>
                  </a:cxn>
                  <a:cxn ang="0">
                    <a:pos x="69" y="30"/>
                  </a:cxn>
                  <a:cxn ang="0">
                    <a:pos x="21" y="23"/>
                  </a:cxn>
                  <a:cxn ang="0">
                    <a:pos x="59" y="42"/>
                  </a:cxn>
                  <a:cxn ang="0">
                    <a:pos x="72" y="47"/>
                  </a:cxn>
                  <a:cxn ang="0">
                    <a:pos x="75" y="54"/>
                  </a:cxn>
                  <a:cxn ang="0">
                    <a:pos x="72" y="60"/>
                  </a:cxn>
                  <a:cxn ang="0">
                    <a:pos x="61" y="63"/>
                  </a:cxn>
                  <a:cxn ang="0">
                    <a:pos x="45" y="61"/>
                  </a:cxn>
                  <a:cxn ang="0">
                    <a:pos x="32" y="55"/>
                  </a:cxn>
                  <a:cxn ang="0">
                    <a:pos x="29" y="48"/>
                  </a:cxn>
                  <a:cxn ang="0">
                    <a:pos x="32" y="42"/>
                  </a:cxn>
                  <a:cxn ang="0">
                    <a:pos x="41" y="39"/>
                  </a:cxn>
                  <a:cxn ang="0">
                    <a:pos x="59" y="42"/>
                  </a:cxn>
                </a:cxnLst>
                <a:rect l="0" t="0" r="r" b="b"/>
                <a:pathLst>
                  <a:path w="105" h="94">
                    <a:moveTo>
                      <a:pt x="21" y="23"/>
                    </a:moveTo>
                    <a:cubicBezTo>
                      <a:pt x="21" y="35"/>
                      <a:pt x="21" y="35"/>
                      <a:pt x="21" y="35"/>
                    </a:cubicBezTo>
                    <a:cubicBezTo>
                      <a:pt x="28" y="36"/>
                      <a:pt x="28" y="36"/>
                      <a:pt x="28" y="36"/>
                    </a:cubicBezTo>
                    <a:cubicBezTo>
                      <a:pt x="25" y="38"/>
                      <a:pt x="22" y="40"/>
                      <a:pt x="21" y="42"/>
                    </a:cubicBezTo>
                    <a:cubicBezTo>
                      <a:pt x="19" y="45"/>
                      <a:pt x="19" y="47"/>
                      <a:pt x="19" y="50"/>
                    </a:cubicBezTo>
                    <a:cubicBezTo>
                      <a:pt x="19" y="58"/>
                      <a:pt x="23" y="64"/>
                      <a:pt x="31" y="69"/>
                    </a:cubicBezTo>
                    <a:cubicBezTo>
                      <a:pt x="39" y="74"/>
                      <a:pt x="48" y="76"/>
                      <a:pt x="58" y="76"/>
                    </a:cubicBezTo>
                    <a:cubicBezTo>
                      <a:pt x="66" y="76"/>
                      <a:pt x="73" y="74"/>
                      <a:pt x="77" y="70"/>
                    </a:cubicBezTo>
                    <a:cubicBezTo>
                      <a:pt x="82" y="67"/>
                      <a:pt x="84" y="62"/>
                      <a:pt x="84" y="56"/>
                    </a:cubicBezTo>
                    <a:cubicBezTo>
                      <a:pt x="84" y="54"/>
                      <a:pt x="84" y="51"/>
                      <a:pt x="83" y="49"/>
                    </a:cubicBezTo>
                    <a:cubicBezTo>
                      <a:pt x="82" y="47"/>
                      <a:pt x="80" y="44"/>
                      <a:pt x="77" y="42"/>
                    </a:cubicBezTo>
                    <a:cubicBezTo>
                      <a:pt x="79" y="41"/>
                      <a:pt x="81" y="40"/>
                      <a:pt x="82" y="38"/>
                    </a:cubicBezTo>
                    <a:cubicBezTo>
                      <a:pt x="84" y="37"/>
                      <a:pt x="84" y="35"/>
                      <a:pt x="84" y="32"/>
                    </a:cubicBezTo>
                    <a:cubicBezTo>
                      <a:pt x="84" y="28"/>
                      <a:pt x="83" y="24"/>
                      <a:pt x="80" y="19"/>
                    </a:cubicBezTo>
                    <a:cubicBezTo>
                      <a:pt x="76" y="13"/>
                      <a:pt x="71" y="8"/>
                      <a:pt x="65" y="5"/>
                    </a:cubicBezTo>
                    <a:cubicBezTo>
                      <a:pt x="58" y="2"/>
                      <a:pt x="51" y="0"/>
                      <a:pt x="44" y="0"/>
                    </a:cubicBezTo>
                    <a:cubicBezTo>
                      <a:pt x="31" y="0"/>
                      <a:pt x="20" y="5"/>
                      <a:pt x="12" y="13"/>
                    </a:cubicBezTo>
                    <a:cubicBezTo>
                      <a:pt x="4" y="21"/>
                      <a:pt x="0" y="31"/>
                      <a:pt x="0" y="44"/>
                    </a:cubicBezTo>
                    <a:cubicBezTo>
                      <a:pt x="0" y="54"/>
                      <a:pt x="2" y="63"/>
                      <a:pt x="7" y="70"/>
                    </a:cubicBezTo>
                    <a:cubicBezTo>
                      <a:pt x="11" y="77"/>
                      <a:pt x="17" y="83"/>
                      <a:pt x="26" y="87"/>
                    </a:cubicBezTo>
                    <a:cubicBezTo>
                      <a:pt x="34" y="92"/>
                      <a:pt x="43" y="94"/>
                      <a:pt x="54" y="94"/>
                    </a:cubicBezTo>
                    <a:cubicBezTo>
                      <a:pt x="63" y="94"/>
                      <a:pt x="72" y="92"/>
                      <a:pt x="80" y="88"/>
                    </a:cubicBezTo>
                    <a:cubicBezTo>
                      <a:pt x="88" y="83"/>
                      <a:pt x="94" y="77"/>
                      <a:pt x="99" y="70"/>
                    </a:cubicBezTo>
                    <a:cubicBezTo>
                      <a:pt x="103" y="62"/>
                      <a:pt x="105" y="54"/>
                      <a:pt x="105" y="45"/>
                    </a:cubicBezTo>
                    <a:cubicBezTo>
                      <a:pt x="105" y="38"/>
                      <a:pt x="104" y="31"/>
                      <a:pt x="102" y="26"/>
                    </a:cubicBezTo>
                    <a:cubicBezTo>
                      <a:pt x="100" y="20"/>
                      <a:pt x="98" y="14"/>
                      <a:pt x="94" y="10"/>
                    </a:cubicBezTo>
                    <a:cubicBezTo>
                      <a:pt x="92" y="7"/>
                      <a:pt x="89" y="4"/>
                      <a:pt x="85" y="0"/>
                    </a:cubicBezTo>
                    <a:cubicBezTo>
                      <a:pt x="85" y="13"/>
                      <a:pt x="85" y="13"/>
                      <a:pt x="85" y="13"/>
                    </a:cubicBezTo>
                    <a:cubicBezTo>
                      <a:pt x="89" y="18"/>
                      <a:pt x="92" y="23"/>
                      <a:pt x="93" y="28"/>
                    </a:cubicBezTo>
                    <a:cubicBezTo>
                      <a:pt x="95" y="34"/>
                      <a:pt x="96" y="39"/>
                      <a:pt x="96" y="45"/>
                    </a:cubicBezTo>
                    <a:cubicBezTo>
                      <a:pt x="96" y="56"/>
                      <a:pt x="93" y="66"/>
                      <a:pt x="85" y="73"/>
                    </a:cubicBezTo>
                    <a:cubicBezTo>
                      <a:pt x="77" y="81"/>
                      <a:pt x="67" y="85"/>
                      <a:pt x="54" y="85"/>
                    </a:cubicBezTo>
                    <a:cubicBezTo>
                      <a:pt x="45" y="85"/>
                      <a:pt x="37" y="83"/>
                      <a:pt x="30" y="79"/>
                    </a:cubicBezTo>
                    <a:cubicBezTo>
                      <a:pt x="23" y="76"/>
                      <a:pt x="18" y="71"/>
                      <a:pt x="15" y="65"/>
                    </a:cubicBezTo>
                    <a:cubicBezTo>
                      <a:pt x="11" y="59"/>
                      <a:pt x="9" y="52"/>
                      <a:pt x="9" y="44"/>
                    </a:cubicBezTo>
                    <a:cubicBezTo>
                      <a:pt x="9" y="34"/>
                      <a:pt x="12" y="25"/>
                      <a:pt x="18" y="19"/>
                    </a:cubicBezTo>
                    <a:cubicBezTo>
                      <a:pt x="25" y="13"/>
                      <a:pt x="33" y="10"/>
                      <a:pt x="44" y="10"/>
                    </a:cubicBezTo>
                    <a:cubicBezTo>
                      <a:pt x="50" y="10"/>
                      <a:pt x="56" y="11"/>
                      <a:pt x="61" y="13"/>
                    </a:cubicBezTo>
                    <a:cubicBezTo>
                      <a:pt x="65" y="15"/>
                      <a:pt x="69" y="18"/>
                      <a:pt x="71" y="22"/>
                    </a:cubicBezTo>
                    <a:cubicBezTo>
                      <a:pt x="73" y="24"/>
                      <a:pt x="74" y="26"/>
                      <a:pt x="74" y="28"/>
                    </a:cubicBezTo>
                    <a:cubicBezTo>
                      <a:pt x="74" y="29"/>
                      <a:pt x="74" y="30"/>
                      <a:pt x="73" y="30"/>
                    </a:cubicBezTo>
                    <a:cubicBezTo>
                      <a:pt x="73" y="30"/>
                      <a:pt x="72" y="31"/>
                      <a:pt x="71" y="31"/>
                    </a:cubicBezTo>
                    <a:cubicBezTo>
                      <a:pt x="71" y="31"/>
                      <a:pt x="70" y="31"/>
                      <a:pt x="69" y="30"/>
                    </a:cubicBezTo>
                    <a:lnTo>
                      <a:pt x="21" y="23"/>
                    </a:lnTo>
                    <a:close/>
                    <a:moveTo>
                      <a:pt x="59" y="42"/>
                    </a:moveTo>
                    <a:cubicBezTo>
                      <a:pt x="65" y="43"/>
                      <a:pt x="70" y="45"/>
                      <a:pt x="72" y="47"/>
                    </a:cubicBezTo>
                    <a:cubicBezTo>
                      <a:pt x="74" y="49"/>
                      <a:pt x="75" y="52"/>
                      <a:pt x="75" y="54"/>
                    </a:cubicBezTo>
                    <a:cubicBezTo>
                      <a:pt x="75" y="57"/>
                      <a:pt x="74" y="59"/>
                      <a:pt x="72" y="60"/>
                    </a:cubicBezTo>
                    <a:cubicBezTo>
                      <a:pt x="70" y="62"/>
                      <a:pt x="66" y="63"/>
                      <a:pt x="61" y="63"/>
                    </a:cubicBezTo>
                    <a:cubicBezTo>
                      <a:pt x="56" y="63"/>
                      <a:pt x="51" y="63"/>
                      <a:pt x="45" y="61"/>
                    </a:cubicBezTo>
                    <a:cubicBezTo>
                      <a:pt x="39" y="60"/>
                      <a:pt x="34" y="58"/>
                      <a:pt x="32" y="55"/>
                    </a:cubicBezTo>
                    <a:cubicBezTo>
                      <a:pt x="30" y="53"/>
                      <a:pt x="29" y="51"/>
                      <a:pt x="29" y="48"/>
                    </a:cubicBezTo>
                    <a:cubicBezTo>
                      <a:pt x="29" y="46"/>
                      <a:pt x="30" y="44"/>
                      <a:pt x="32" y="42"/>
                    </a:cubicBezTo>
                    <a:cubicBezTo>
                      <a:pt x="34" y="40"/>
                      <a:pt x="37" y="39"/>
                      <a:pt x="41" y="39"/>
                    </a:cubicBezTo>
                    <a:cubicBezTo>
                      <a:pt x="46" y="39"/>
                      <a:pt x="52" y="40"/>
                      <a:pt x="59"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3973" y="2221"/>
                <a:ext cx="270" cy="277"/>
              </a:xfrm>
              <a:custGeom>
                <a:avLst/>
                <a:gdLst/>
                <a:ahLst/>
                <a:cxnLst>
                  <a:cxn ang="0">
                    <a:pos x="0" y="42"/>
                  </a:cxn>
                  <a:cxn ang="0">
                    <a:pos x="0" y="44"/>
                  </a:cxn>
                  <a:cxn ang="0">
                    <a:pos x="1" y="48"/>
                  </a:cxn>
                  <a:cxn ang="0">
                    <a:pos x="61" y="114"/>
                  </a:cxn>
                  <a:cxn ang="0">
                    <a:pos x="67" y="116"/>
                  </a:cxn>
                  <a:cxn ang="0">
                    <a:pos x="69" y="116"/>
                  </a:cxn>
                  <a:cxn ang="0">
                    <a:pos x="71" y="115"/>
                  </a:cxn>
                  <a:cxn ang="0">
                    <a:pos x="111" y="78"/>
                  </a:cxn>
                  <a:cxn ang="0">
                    <a:pos x="112" y="77"/>
                  </a:cxn>
                  <a:cxn ang="0">
                    <a:pos x="113" y="75"/>
                  </a:cxn>
                  <a:cxn ang="0">
                    <a:pos x="112" y="69"/>
                  </a:cxn>
                  <a:cxn ang="0">
                    <a:pos x="52" y="3"/>
                  </a:cxn>
                  <a:cxn ang="0">
                    <a:pos x="49" y="1"/>
                  </a:cxn>
                  <a:cxn ang="0">
                    <a:pos x="47" y="0"/>
                  </a:cxn>
                  <a:cxn ang="0">
                    <a:pos x="42" y="2"/>
                  </a:cxn>
                  <a:cxn ang="0">
                    <a:pos x="2" y="39"/>
                  </a:cxn>
                  <a:cxn ang="0">
                    <a:pos x="0" y="42"/>
                  </a:cxn>
                  <a:cxn ang="0">
                    <a:pos x="63" y="113"/>
                  </a:cxn>
                  <a:cxn ang="0">
                    <a:pos x="3" y="46"/>
                  </a:cxn>
                  <a:cxn ang="0">
                    <a:pos x="2" y="44"/>
                  </a:cxn>
                  <a:cxn ang="0">
                    <a:pos x="42" y="44"/>
                  </a:cxn>
                  <a:cxn ang="0">
                    <a:pos x="44" y="45"/>
                  </a:cxn>
                  <a:cxn ang="0">
                    <a:pos x="62" y="45"/>
                  </a:cxn>
                  <a:cxn ang="0">
                    <a:pos x="68" y="50"/>
                  </a:cxn>
                  <a:cxn ang="0">
                    <a:pos x="68" y="69"/>
                  </a:cxn>
                  <a:cxn ang="0">
                    <a:pos x="68" y="72"/>
                  </a:cxn>
                  <a:cxn ang="0">
                    <a:pos x="67" y="114"/>
                  </a:cxn>
                  <a:cxn ang="0">
                    <a:pos x="63" y="113"/>
                  </a:cxn>
                  <a:cxn ang="0">
                    <a:pos x="110" y="77"/>
                  </a:cxn>
                  <a:cxn ang="0">
                    <a:pos x="70" y="113"/>
                  </a:cxn>
                  <a:cxn ang="0">
                    <a:pos x="70" y="72"/>
                  </a:cxn>
                  <a:cxn ang="0">
                    <a:pos x="110" y="76"/>
                  </a:cxn>
                  <a:cxn ang="0">
                    <a:pos x="110" y="77"/>
                  </a:cxn>
                  <a:cxn ang="0">
                    <a:pos x="50" y="4"/>
                  </a:cxn>
                  <a:cxn ang="0">
                    <a:pos x="110" y="71"/>
                  </a:cxn>
                  <a:cxn ang="0">
                    <a:pos x="111" y="74"/>
                  </a:cxn>
                  <a:cxn ang="0">
                    <a:pos x="70" y="70"/>
                  </a:cxn>
                  <a:cxn ang="0">
                    <a:pos x="70" y="50"/>
                  </a:cxn>
                  <a:cxn ang="0">
                    <a:pos x="68" y="45"/>
                  </a:cxn>
                  <a:cxn ang="0">
                    <a:pos x="62" y="42"/>
                  </a:cxn>
                  <a:cxn ang="0">
                    <a:pos x="44" y="42"/>
                  </a:cxn>
                  <a:cxn ang="0">
                    <a:pos x="49" y="3"/>
                  </a:cxn>
                  <a:cxn ang="0">
                    <a:pos x="50" y="4"/>
                  </a:cxn>
                  <a:cxn ang="0">
                    <a:pos x="42" y="42"/>
                  </a:cxn>
                  <a:cxn ang="0">
                    <a:pos x="2" y="42"/>
                  </a:cxn>
                  <a:cxn ang="0">
                    <a:pos x="3" y="40"/>
                  </a:cxn>
                  <a:cxn ang="0">
                    <a:pos x="44" y="4"/>
                  </a:cxn>
                  <a:cxn ang="0">
                    <a:pos x="46" y="3"/>
                  </a:cxn>
                  <a:cxn ang="0">
                    <a:pos x="42" y="42"/>
                  </a:cxn>
                </a:cxnLst>
                <a:rect l="0" t="0" r="r" b="b"/>
                <a:pathLst>
                  <a:path w="114" h="117">
                    <a:moveTo>
                      <a:pt x="0" y="42"/>
                    </a:moveTo>
                    <a:cubicBezTo>
                      <a:pt x="0" y="43"/>
                      <a:pt x="0" y="44"/>
                      <a:pt x="0" y="44"/>
                    </a:cubicBezTo>
                    <a:cubicBezTo>
                      <a:pt x="0" y="46"/>
                      <a:pt x="1" y="47"/>
                      <a:pt x="1" y="48"/>
                    </a:cubicBezTo>
                    <a:cubicBezTo>
                      <a:pt x="61" y="114"/>
                      <a:pt x="61" y="114"/>
                      <a:pt x="61" y="114"/>
                    </a:cubicBezTo>
                    <a:cubicBezTo>
                      <a:pt x="63" y="116"/>
                      <a:pt x="65" y="117"/>
                      <a:pt x="67" y="116"/>
                    </a:cubicBezTo>
                    <a:cubicBezTo>
                      <a:pt x="68" y="116"/>
                      <a:pt x="69" y="116"/>
                      <a:pt x="69" y="116"/>
                    </a:cubicBezTo>
                    <a:cubicBezTo>
                      <a:pt x="70" y="115"/>
                      <a:pt x="70" y="115"/>
                      <a:pt x="71" y="115"/>
                    </a:cubicBezTo>
                    <a:cubicBezTo>
                      <a:pt x="111" y="78"/>
                      <a:pt x="111" y="78"/>
                      <a:pt x="111" y="78"/>
                    </a:cubicBezTo>
                    <a:cubicBezTo>
                      <a:pt x="112" y="78"/>
                      <a:pt x="112" y="77"/>
                      <a:pt x="112" y="77"/>
                    </a:cubicBezTo>
                    <a:cubicBezTo>
                      <a:pt x="113" y="76"/>
                      <a:pt x="113" y="75"/>
                      <a:pt x="113" y="75"/>
                    </a:cubicBezTo>
                    <a:cubicBezTo>
                      <a:pt x="114" y="73"/>
                      <a:pt x="113" y="71"/>
                      <a:pt x="112" y="69"/>
                    </a:cubicBezTo>
                    <a:cubicBezTo>
                      <a:pt x="52" y="3"/>
                      <a:pt x="52" y="3"/>
                      <a:pt x="52" y="3"/>
                    </a:cubicBezTo>
                    <a:cubicBezTo>
                      <a:pt x="51" y="2"/>
                      <a:pt x="50" y="1"/>
                      <a:pt x="49" y="1"/>
                    </a:cubicBezTo>
                    <a:cubicBezTo>
                      <a:pt x="48" y="0"/>
                      <a:pt x="47" y="0"/>
                      <a:pt x="47" y="0"/>
                    </a:cubicBezTo>
                    <a:cubicBezTo>
                      <a:pt x="45" y="0"/>
                      <a:pt x="44" y="1"/>
                      <a:pt x="42" y="2"/>
                    </a:cubicBezTo>
                    <a:cubicBezTo>
                      <a:pt x="2" y="39"/>
                      <a:pt x="2" y="39"/>
                      <a:pt x="2" y="39"/>
                    </a:cubicBezTo>
                    <a:cubicBezTo>
                      <a:pt x="1" y="39"/>
                      <a:pt x="0" y="41"/>
                      <a:pt x="0" y="42"/>
                    </a:cubicBezTo>
                    <a:close/>
                    <a:moveTo>
                      <a:pt x="63" y="113"/>
                    </a:moveTo>
                    <a:cubicBezTo>
                      <a:pt x="3" y="46"/>
                      <a:pt x="3" y="46"/>
                      <a:pt x="3" y="46"/>
                    </a:cubicBezTo>
                    <a:cubicBezTo>
                      <a:pt x="3" y="46"/>
                      <a:pt x="2" y="45"/>
                      <a:pt x="2" y="44"/>
                    </a:cubicBezTo>
                    <a:cubicBezTo>
                      <a:pt x="42" y="44"/>
                      <a:pt x="42" y="44"/>
                      <a:pt x="42" y="44"/>
                    </a:cubicBezTo>
                    <a:cubicBezTo>
                      <a:pt x="44" y="45"/>
                      <a:pt x="44" y="45"/>
                      <a:pt x="44" y="45"/>
                    </a:cubicBezTo>
                    <a:cubicBezTo>
                      <a:pt x="62" y="45"/>
                      <a:pt x="62" y="45"/>
                      <a:pt x="62" y="45"/>
                    </a:cubicBezTo>
                    <a:cubicBezTo>
                      <a:pt x="65" y="45"/>
                      <a:pt x="68" y="47"/>
                      <a:pt x="68" y="50"/>
                    </a:cubicBezTo>
                    <a:cubicBezTo>
                      <a:pt x="68" y="69"/>
                      <a:pt x="68" y="69"/>
                      <a:pt x="68" y="69"/>
                    </a:cubicBezTo>
                    <a:cubicBezTo>
                      <a:pt x="68" y="72"/>
                      <a:pt x="68" y="72"/>
                      <a:pt x="68" y="72"/>
                    </a:cubicBezTo>
                    <a:cubicBezTo>
                      <a:pt x="67" y="114"/>
                      <a:pt x="67" y="114"/>
                      <a:pt x="67" y="114"/>
                    </a:cubicBezTo>
                    <a:cubicBezTo>
                      <a:pt x="66" y="114"/>
                      <a:pt x="64" y="114"/>
                      <a:pt x="63" y="113"/>
                    </a:cubicBezTo>
                    <a:close/>
                    <a:moveTo>
                      <a:pt x="110" y="77"/>
                    </a:moveTo>
                    <a:cubicBezTo>
                      <a:pt x="70" y="113"/>
                      <a:pt x="70" y="113"/>
                      <a:pt x="70" y="113"/>
                    </a:cubicBezTo>
                    <a:cubicBezTo>
                      <a:pt x="70" y="72"/>
                      <a:pt x="70" y="72"/>
                      <a:pt x="70" y="72"/>
                    </a:cubicBezTo>
                    <a:cubicBezTo>
                      <a:pt x="110" y="76"/>
                      <a:pt x="110" y="76"/>
                      <a:pt x="110" y="76"/>
                    </a:cubicBezTo>
                    <a:cubicBezTo>
                      <a:pt x="110" y="77"/>
                      <a:pt x="110" y="77"/>
                      <a:pt x="110" y="77"/>
                    </a:cubicBezTo>
                    <a:close/>
                    <a:moveTo>
                      <a:pt x="50" y="4"/>
                    </a:moveTo>
                    <a:cubicBezTo>
                      <a:pt x="110" y="71"/>
                      <a:pt x="110" y="71"/>
                      <a:pt x="110" y="71"/>
                    </a:cubicBezTo>
                    <a:cubicBezTo>
                      <a:pt x="111" y="72"/>
                      <a:pt x="111" y="73"/>
                      <a:pt x="111" y="74"/>
                    </a:cubicBezTo>
                    <a:cubicBezTo>
                      <a:pt x="70" y="70"/>
                      <a:pt x="70" y="70"/>
                      <a:pt x="70" y="70"/>
                    </a:cubicBezTo>
                    <a:cubicBezTo>
                      <a:pt x="70" y="50"/>
                      <a:pt x="70" y="50"/>
                      <a:pt x="70" y="50"/>
                    </a:cubicBezTo>
                    <a:cubicBezTo>
                      <a:pt x="70" y="48"/>
                      <a:pt x="69" y="46"/>
                      <a:pt x="68" y="45"/>
                    </a:cubicBezTo>
                    <a:cubicBezTo>
                      <a:pt x="67" y="43"/>
                      <a:pt x="64" y="42"/>
                      <a:pt x="62" y="42"/>
                    </a:cubicBezTo>
                    <a:cubicBezTo>
                      <a:pt x="44" y="42"/>
                      <a:pt x="44" y="42"/>
                      <a:pt x="44" y="42"/>
                    </a:cubicBezTo>
                    <a:cubicBezTo>
                      <a:pt x="49" y="3"/>
                      <a:pt x="49" y="3"/>
                      <a:pt x="49" y="3"/>
                    </a:cubicBezTo>
                    <a:cubicBezTo>
                      <a:pt x="49" y="3"/>
                      <a:pt x="50" y="4"/>
                      <a:pt x="50" y="4"/>
                    </a:cubicBezTo>
                    <a:close/>
                    <a:moveTo>
                      <a:pt x="42" y="42"/>
                    </a:moveTo>
                    <a:cubicBezTo>
                      <a:pt x="2" y="42"/>
                      <a:pt x="2" y="42"/>
                      <a:pt x="2" y="42"/>
                    </a:cubicBezTo>
                    <a:cubicBezTo>
                      <a:pt x="2" y="41"/>
                      <a:pt x="3" y="41"/>
                      <a:pt x="3" y="40"/>
                    </a:cubicBezTo>
                    <a:cubicBezTo>
                      <a:pt x="44" y="4"/>
                      <a:pt x="44" y="4"/>
                      <a:pt x="44" y="4"/>
                    </a:cubicBezTo>
                    <a:cubicBezTo>
                      <a:pt x="45" y="3"/>
                      <a:pt x="45" y="3"/>
                      <a:pt x="46" y="3"/>
                    </a:cubicBezTo>
                    <a:lnTo>
                      <a:pt x="42"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139" y="2392"/>
                <a:ext cx="95" cy="97"/>
              </a:xfrm>
              <a:custGeom>
                <a:avLst/>
                <a:gdLst/>
                <a:ahLst/>
                <a:cxnLst>
                  <a:cxn ang="0">
                    <a:pos x="0" y="41"/>
                  </a:cxn>
                  <a:cxn ang="0">
                    <a:pos x="40" y="5"/>
                  </a:cxn>
                  <a:cxn ang="0">
                    <a:pos x="40" y="4"/>
                  </a:cxn>
                  <a:cxn ang="0">
                    <a:pos x="0" y="0"/>
                  </a:cxn>
                  <a:cxn ang="0">
                    <a:pos x="0" y="41"/>
                  </a:cxn>
                </a:cxnLst>
                <a:rect l="0" t="0" r="r" b="b"/>
                <a:pathLst>
                  <a:path w="40" h="41">
                    <a:moveTo>
                      <a:pt x="0" y="41"/>
                    </a:moveTo>
                    <a:cubicBezTo>
                      <a:pt x="40" y="5"/>
                      <a:pt x="40" y="5"/>
                      <a:pt x="40" y="5"/>
                    </a:cubicBezTo>
                    <a:cubicBezTo>
                      <a:pt x="40" y="5"/>
                      <a:pt x="40" y="5"/>
                      <a:pt x="40" y="4"/>
                    </a:cubicBezTo>
                    <a:cubicBezTo>
                      <a:pt x="0" y="0"/>
                      <a:pt x="0" y="0"/>
                      <a:pt x="0" y="0"/>
                    </a:cubicBezTo>
                    <a:lnTo>
                      <a:pt x="0"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978" y="2228"/>
                <a:ext cx="104" cy="93"/>
              </a:xfrm>
              <a:custGeom>
                <a:avLst/>
                <a:gdLst/>
                <a:ahLst/>
                <a:cxnLst>
                  <a:cxn ang="0">
                    <a:pos x="0" y="39"/>
                  </a:cxn>
                  <a:cxn ang="0">
                    <a:pos x="40" y="39"/>
                  </a:cxn>
                  <a:cxn ang="0">
                    <a:pos x="44" y="0"/>
                  </a:cxn>
                  <a:cxn ang="0">
                    <a:pos x="42" y="1"/>
                  </a:cxn>
                  <a:cxn ang="0">
                    <a:pos x="1" y="37"/>
                  </a:cxn>
                  <a:cxn ang="0">
                    <a:pos x="0" y="39"/>
                  </a:cxn>
                </a:cxnLst>
                <a:rect l="0" t="0" r="r" b="b"/>
                <a:pathLst>
                  <a:path w="44" h="39">
                    <a:moveTo>
                      <a:pt x="0" y="39"/>
                    </a:moveTo>
                    <a:cubicBezTo>
                      <a:pt x="40" y="39"/>
                      <a:pt x="40" y="39"/>
                      <a:pt x="40" y="39"/>
                    </a:cubicBezTo>
                    <a:cubicBezTo>
                      <a:pt x="44" y="0"/>
                      <a:pt x="44" y="0"/>
                      <a:pt x="44" y="0"/>
                    </a:cubicBezTo>
                    <a:cubicBezTo>
                      <a:pt x="43" y="0"/>
                      <a:pt x="43" y="0"/>
                      <a:pt x="42" y="1"/>
                    </a:cubicBezTo>
                    <a:cubicBezTo>
                      <a:pt x="1" y="37"/>
                      <a:pt x="1" y="37"/>
                      <a:pt x="1" y="37"/>
                    </a:cubicBezTo>
                    <a:cubicBezTo>
                      <a:pt x="1" y="38"/>
                      <a:pt x="0" y="38"/>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078" y="2228"/>
                <a:ext cx="158" cy="169"/>
              </a:xfrm>
              <a:custGeom>
                <a:avLst/>
                <a:gdLst/>
                <a:ahLst/>
                <a:cxnLst>
                  <a:cxn ang="0">
                    <a:pos x="18" y="39"/>
                  </a:cxn>
                  <a:cxn ang="0">
                    <a:pos x="24" y="42"/>
                  </a:cxn>
                  <a:cxn ang="0">
                    <a:pos x="26" y="47"/>
                  </a:cxn>
                  <a:cxn ang="0">
                    <a:pos x="26" y="67"/>
                  </a:cxn>
                  <a:cxn ang="0">
                    <a:pos x="67" y="71"/>
                  </a:cxn>
                  <a:cxn ang="0">
                    <a:pos x="66" y="68"/>
                  </a:cxn>
                  <a:cxn ang="0">
                    <a:pos x="6" y="1"/>
                  </a:cxn>
                  <a:cxn ang="0">
                    <a:pos x="5" y="0"/>
                  </a:cxn>
                  <a:cxn ang="0">
                    <a:pos x="0" y="39"/>
                  </a:cxn>
                  <a:cxn ang="0">
                    <a:pos x="18" y="39"/>
                  </a:cxn>
                </a:cxnLst>
                <a:rect l="0" t="0" r="r" b="b"/>
                <a:pathLst>
                  <a:path w="67" h="71">
                    <a:moveTo>
                      <a:pt x="18" y="39"/>
                    </a:moveTo>
                    <a:cubicBezTo>
                      <a:pt x="20" y="39"/>
                      <a:pt x="23" y="40"/>
                      <a:pt x="24" y="42"/>
                    </a:cubicBezTo>
                    <a:cubicBezTo>
                      <a:pt x="25" y="43"/>
                      <a:pt x="26" y="45"/>
                      <a:pt x="26" y="47"/>
                    </a:cubicBezTo>
                    <a:cubicBezTo>
                      <a:pt x="26" y="67"/>
                      <a:pt x="26" y="67"/>
                      <a:pt x="26" y="67"/>
                    </a:cubicBezTo>
                    <a:cubicBezTo>
                      <a:pt x="67" y="71"/>
                      <a:pt x="67" y="71"/>
                      <a:pt x="67" y="71"/>
                    </a:cubicBezTo>
                    <a:cubicBezTo>
                      <a:pt x="67" y="70"/>
                      <a:pt x="67" y="69"/>
                      <a:pt x="66" y="68"/>
                    </a:cubicBezTo>
                    <a:cubicBezTo>
                      <a:pt x="6" y="1"/>
                      <a:pt x="6" y="1"/>
                      <a:pt x="6" y="1"/>
                    </a:cubicBezTo>
                    <a:cubicBezTo>
                      <a:pt x="6" y="1"/>
                      <a:pt x="5" y="0"/>
                      <a:pt x="5" y="0"/>
                    </a:cubicBezTo>
                    <a:cubicBezTo>
                      <a:pt x="0" y="39"/>
                      <a:pt x="0" y="39"/>
                      <a:pt x="0" y="39"/>
                    </a:cubicBez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3978" y="2326"/>
                <a:ext cx="156" cy="165"/>
              </a:xfrm>
              <a:custGeom>
                <a:avLst/>
                <a:gdLst/>
                <a:ahLst/>
                <a:cxnLst>
                  <a:cxn ang="0">
                    <a:pos x="66" y="25"/>
                  </a:cxn>
                  <a:cxn ang="0">
                    <a:pos x="66" y="6"/>
                  </a:cxn>
                  <a:cxn ang="0">
                    <a:pos x="60" y="1"/>
                  </a:cxn>
                  <a:cxn ang="0">
                    <a:pos x="42" y="1"/>
                  </a:cxn>
                  <a:cxn ang="0">
                    <a:pos x="40" y="0"/>
                  </a:cxn>
                  <a:cxn ang="0">
                    <a:pos x="0" y="0"/>
                  </a:cxn>
                  <a:cxn ang="0">
                    <a:pos x="1" y="2"/>
                  </a:cxn>
                  <a:cxn ang="0">
                    <a:pos x="61" y="69"/>
                  </a:cxn>
                  <a:cxn ang="0">
                    <a:pos x="65" y="70"/>
                  </a:cxn>
                  <a:cxn ang="0">
                    <a:pos x="66" y="28"/>
                  </a:cxn>
                  <a:cxn ang="0">
                    <a:pos x="66" y="25"/>
                  </a:cxn>
                </a:cxnLst>
                <a:rect l="0" t="0" r="r" b="b"/>
                <a:pathLst>
                  <a:path w="66" h="70">
                    <a:moveTo>
                      <a:pt x="66" y="25"/>
                    </a:moveTo>
                    <a:cubicBezTo>
                      <a:pt x="66" y="6"/>
                      <a:pt x="66" y="6"/>
                      <a:pt x="66" y="6"/>
                    </a:cubicBezTo>
                    <a:cubicBezTo>
                      <a:pt x="66" y="3"/>
                      <a:pt x="63" y="1"/>
                      <a:pt x="60" y="1"/>
                    </a:cubicBezTo>
                    <a:cubicBezTo>
                      <a:pt x="42" y="1"/>
                      <a:pt x="42" y="1"/>
                      <a:pt x="42" y="1"/>
                    </a:cubicBezTo>
                    <a:cubicBezTo>
                      <a:pt x="40" y="0"/>
                      <a:pt x="40" y="0"/>
                      <a:pt x="40" y="0"/>
                    </a:cubicBezTo>
                    <a:cubicBezTo>
                      <a:pt x="0" y="0"/>
                      <a:pt x="0" y="0"/>
                      <a:pt x="0" y="0"/>
                    </a:cubicBezTo>
                    <a:cubicBezTo>
                      <a:pt x="0" y="1"/>
                      <a:pt x="1" y="2"/>
                      <a:pt x="1" y="2"/>
                    </a:cubicBezTo>
                    <a:cubicBezTo>
                      <a:pt x="61" y="69"/>
                      <a:pt x="61" y="69"/>
                      <a:pt x="61" y="69"/>
                    </a:cubicBezTo>
                    <a:cubicBezTo>
                      <a:pt x="62" y="70"/>
                      <a:pt x="64" y="70"/>
                      <a:pt x="65" y="70"/>
                    </a:cubicBezTo>
                    <a:cubicBezTo>
                      <a:pt x="66" y="28"/>
                      <a:pt x="66" y="28"/>
                      <a:pt x="66" y="28"/>
                    </a:cubicBezTo>
                    <a:lnTo>
                      <a:pt x="6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4151" y="1049"/>
                <a:ext cx="161" cy="241"/>
              </a:xfrm>
              <a:custGeom>
                <a:avLst/>
                <a:gdLst/>
                <a:ahLst/>
                <a:cxnLst>
                  <a:cxn ang="0">
                    <a:pos x="3" y="1"/>
                  </a:cxn>
                  <a:cxn ang="0">
                    <a:pos x="2" y="3"/>
                  </a:cxn>
                  <a:cxn ang="0">
                    <a:pos x="0" y="6"/>
                  </a:cxn>
                  <a:cxn ang="0">
                    <a:pos x="0" y="96"/>
                  </a:cxn>
                  <a:cxn ang="0">
                    <a:pos x="3" y="101"/>
                  </a:cxn>
                  <a:cxn ang="0">
                    <a:pos x="6" y="102"/>
                  </a:cxn>
                  <a:cxn ang="0">
                    <a:pos x="7" y="102"/>
                  </a:cxn>
                  <a:cxn ang="0">
                    <a:pos x="61" y="102"/>
                  </a:cxn>
                  <a:cxn ang="0">
                    <a:pos x="64" y="102"/>
                  </a:cxn>
                  <a:cxn ang="0">
                    <a:pos x="66" y="101"/>
                  </a:cxn>
                  <a:cxn ang="0">
                    <a:pos x="68" y="96"/>
                  </a:cxn>
                  <a:cxn ang="0">
                    <a:pos x="68" y="6"/>
                  </a:cxn>
                  <a:cxn ang="0">
                    <a:pos x="67" y="3"/>
                  </a:cxn>
                  <a:cxn ang="0">
                    <a:pos x="66" y="1"/>
                  </a:cxn>
                  <a:cxn ang="0">
                    <a:pos x="61" y="0"/>
                  </a:cxn>
                  <a:cxn ang="0">
                    <a:pos x="7" y="0"/>
                  </a:cxn>
                  <a:cxn ang="0">
                    <a:pos x="3" y="1"/>
                  </a:cxn>
                  <a:cxn ang="0">
                    <a:pos x="3" y="96"/>
                  </a:cxn>
                  <a:cxn ang="0">
                    <a:pos x="3" y="6"/>
                  </a:cxn>
                  <a:cxn ang="0">
                    <a:pos x="3" y="4"/>
                  </a:cxn>
                  <a:cxn ang="0">
                    <a:pos x="33" y="31"/>
                  </a:cxn>
                  <a:cxn ang="0">
                    <a:pos x="34" y="32"/>
                  </a:cxn>
                  <a:cxn ang="0">
                    <a:pos x="47" y="44"/>
                  </a:cxn>
                  <a:cxn ang="0">
                    <a:pos x="49" y="52"/>
                  </a:cxn>
                  <a:cxn ang="0">
                    <a:pos x="35" y="67"/>
                  </a:cxn>
                  <a:cxn ang="0">
                    <a:pos x="34" y="68"/>
                  </a:cxn>
                  <a:cxn ang="0">
                    <a:pos x="5" y="100"/>
                  </a:cxn>
                  <a:cxn ang="0">
                    <a:pos x="3" y="96"/>
                  </a:cxn>
                  <a:cxn ang="0">
                    <a:pos x="61" y="100"/>
                  </a:cxn>
                  <a:cxn ang="0">
                    <a:pos x="7" y="100"/>
                  </a:cxn>
                  <a:cxn ang="0">
                    <a:pos x="35" y="70"/>
                  </a:cxn>
                  <a:cxn ang="0">
                    <a:pos x="62" y="100"/>
                  </a:cxn>
                  <a:cxn ang="0">
                    <a:pos x="61" y="100"/>
                  </a:cxn>
                  <a:cxn ang="0">
                    <a:pos x="66" y="6"/>
                  </a:cxn>
                  <a:cxn ang="0">
                    <a:pos x="66" y="96"/>
                  </a:cxn>
                  <a:cxn ang="0">
                    <a:pos x="64" y="99"/>
                  </a:cxn>
                  <a:cxn ang="0">
                    <a:pos x="37" y="68"/>
                  </a:cxn>
                  <a:cxn ang="0">
                    <a:pos x="50" y="53"/>
                  </a:cxn>
                  <a:cxn ang="0">
                    <a:pos x="52" y="49"/>
                  </a:cxn>
                  <a:cxn ang="0">
                    <a:pos x="49" y="43"/>
                  </a:cxn>
                  <a:cxn ang="0">
                    <a:pos x="36" y="31"/>
                  </a:cxn>
                  <a:cxn ang="0">
                    <a:pos x="65" y="5"/>
                  </a:cxn>
                  <a:cxn ang="0">
                    <a:pos x="66" y="6"/>
                  </a:cxn>
                  <a:cxn ang="0">
                    <a:pos x="34" y="29"/>
                  </a:cxn>
                  <a:cxn ang="0">
                    <a:pos x="5" y="3"/>
                  </a:cxn>
                  <a:cxn ang="0">
                    <a:pos x="7" y="2"/>
                  </a:cxn>
                  <a:cxn ang="0">
                    <a:pos x="61" y="2"/>
                  </a:cxn>
                  <a:cxn ang="0">
                    <a:pos x="64" y="3"/>
                  </a:cxn>
                  <a:cxn ang="0">
                    <a:pos x="34" y="29"/>
                  </a:cxn>
                </a:cxnLst>
                <a:rect l="0" t="0" r="r" b="b"/>
                <a:pathLst>
                  <a:path w="68" h="102">
                    <a:moveTo>
                      <a:pt x="3" y="1"/>
                    </a:moveTo>
                    <a:cubicBezTo>
                      <a:pt x="3" y="2"/>
                      <a:pt x="2" y="2"/>
                      <a:pt x="2" y="3"/>
                    </a:cubicBezTo>
                    <a:cubicBezTo>
                      <a:pt x="1" y="4"/>
                      <a:pt x="0" y="5"/>
                      <a:pt x="0" y="6"/>
                    </a:cubicBezTo>
                    <a:cubicBezTo>
                      <a:pt x="0" y="96"/>
                      <a:pt x="0" y="96"/>
                      <a:pt x="0" y="96"/>
                    </a:cubicBezTo>
                    <a:cubicBezTo>
                      <a:pt x="0" y="98"/>
                      <a:pt x="2" y="100"/>
                      <a:pt x="3" y="101"/>
                    </a:cubicBezTo>
                    <a:cubicBezTo>
                      <a:pt x="4" y="102"/>
                      <a:pt x="5" y="102"/>
                      <a:pt x="6" y="102"/>
                    </a:cubicBezTo>
                    <a:cubicBezTo>
                      <a:pt x="6" y="102"/>
                      <a:pt x="7" y="102"/>
                      <a:pt x="7" y="102"/>
                    </a:cubicBezTo>
                    <a:cubicBezTo>
                      <a:pt x="61" y="102"/>
                      <a:pt x="61" y="102"/>
                      <a:pt x="61" y="102"/>
                    </a:cubicBezTo>
                    <a:cubicBezTo>
                      <a:pt x="62" y="102"/>
                      <a:pt x="63" y="102"/>
                      <a:pt x="64" y="102"/>
                    </a:cubicBezTo>
                    <a:cubicBezTo>
                      <a:pt x="64" y="102"/>
                      <a:pt x="65" y="102"/>
                      <a:pt x="66" y="101"/>
                    </a:cubicBezTo>
                    <a:cubicBezTo>
                      <a:pt x="67" y="100"/>
                      <a:pt x="68" y="98"/>
                      <a:pt x="68" y="96"/>
                    </a:cubicBezTo>
                    <a:cubicBezTo>
                      <a:pt x="68" y="6"/>
                      <a:pt x="68" y="6"/>
                      <a:pt x="68" y="6"/>
                    </a:cubicBezTo>
                    <a:cubicBezTo>
                      <a:pt x="68" y="5"/>
                      <a:pt x="68" y="4"/>
                      <a:pt x="67" y="3"/>
                    </a:cubicBezTo>
                    <a:cubicBezTo>
                      <a:pt x="67" y="2"/>
                      <a:pt x="66" y="2"/>
                      <a:pt x="66" y="1"/>
                    </a:cubicBezTo>
                    <a:cubicBezTo>
                      <a:pt x="65" y="0"/>
                      <a:pt x="63" y="0"/>
                      <a:pt x="61" y="0"/>
                    </a:cubicBezTo>
                    <a:cubicBezTo>
                      <a:pt x="7" y="0"/>
                      <a:pt x="7" y="0"/>
                      <a:pt x="7" y="0"/>
                    </a:cubicBezTo>
                    <a:cubicBezTo>
                      <a:pt x="6" y="0"/>
                      <a:pt x="4" y="0"/>
                      <a:pt x="3" y="1"/>
                    </a:cubicBezTo>
                    <a:close/>
                    <a:moveTo>
                      <a:pt x="3" y="96"/>
                    </a:moveTo>
                    <a:cubicBezTo>
                      <a:pt x="3" y="6"/>
                      <a:pt x="3" y="6"/>
                      <a:pt x="3" y="6"/>
                    </a:cubicBezTo>
                    <a:cubicBezTo>
                      <a:pt x="3" y="6"/>
                      <a:pt x="3" y="5"/>
                      <a:pt x="3" y="4"/>
                    </a:cubicBezTo>
                    <a:cubicBezTo>
                      <a:pt x="33" y="31"/>
                      <a:pt x="33" y="31"/>
                      <a:pt x="33" y="31"/>
                    </a:cubicBezTo>
                    <a:cubicBezTo>
                      <a:pt x="34" y="32"/>
                      <a:pt x="34" y="32"/>
                      <a:pt x="34" y="32"/>
                    </a:cubicBezTo>
                    <a:cubicBezTo>
                      <a:pt x="47" y="44"/>
                      <a:pt x="47" y="44"/>
                      <a:pt x="47" y="44"/>
                    </a:cubicBezTo>
                    <a:cubicBezTo>
                      <a:pt x="50" y="47"/>
                      <a:pt x="50" y="50"/>
                      <a:pt x="49" y="52"/>
                    </a:cubicBezTo>
                    <a:cubicBezTo>
                      <a:pt x="35" y="67"/>
                      <a:pt x="35" y="67"/>
                      <a:pt x="35" y="67"/>
                    </a:cubicBezTo>
                    <a:cubicBezTo>
                      <a:pt x="34" y="68"/>
                      <a:pt x="34" y="68"/>
                      <a:pt x="34" y="68"/>
                    </a:cubicBezTo>
                    <a:cubicBezTo>
                      <a:pt x="5" y="100"/>
                      <a:pt x="5" y="100"/>
                      <a:pt x="5" y="100"/>
                    </a:cubicBezTo>
                    <a:cubicBezTo>
                      <a:pt x="4" y="99"/>
                      <a:pt x="3" y="98"/>
                      <a:pt x="3" y="96"/>
                    </a:cubicBezTo>
                    <a:close/>
                    <a:moveTo>
                      <a:pt x="61" y="100"/>
                    </a:moveTo>
                    <a:cubicBezTo>
                      <a:pt x="7" y="100"/>
                      <a:pt x="7" y="100"/>
                      <a:pt x="7" y="100"/>
                    </a:cubicBezTo>
                    <a:cubicBezTo>
                      <a:pt x="35" y="70"/>
                      <a:pt x="35" y="70"/>
                      <a:pt x="35" y="70"/>
                    </a:cubicBezTo>
                    <a:cubicBezTo>
                      <a:pt x="62" y="100"/>
                      <a:pt x="62" y="100"/>
                      <a:pt x="62" y="100"/>
                    </a:cubicBezTo>
                    <a:cubicBezTo>
                      <a:pt x="62" y="100"/>
                      <a:pt x="62" y="100"/>
                      <a:pt x="61" y="100"/>
                    </a:cubicBezTo>
                    <a:close/>
                    <a:moveTo>
                      <a:pt x="66" y="6"/>
                    </a:moveTo>
                    <a:cubicBezTo>
                      <a:pt x="66" y="96"/>
                      <a:pt x="66" y="96"/>
                      <a:pt x="66" y="96"/>
                    </a:cubicBezTo>
                    <a:cubicBezTo>
                      <a:pt x="66" y="97"/>
                      <a:pt x="65" y="99"/>
                      <a:pt x="64" y="99"/>
                    </a:cubicBezTo>
                    <a:cubicBezTo>
                      <a:pt x="37" y="68"/>
                      <a:pt x="37" y="68"/>
                      <a:pt x="37" y="68"/>
                    </a:cubicBezTo>
                    <a:cubicBezTo>
                      <a:pt x="50" y="53"/>
                      <a:pt x="50" y="53"/>
                      <a:pt x="50" y="53"/>
                    </a:cubicBezTo>
                    <a:cubicBezTo>
                      <a:pt x="51" y="52"/>
                      <a:pt x="52" y="51"/>
                      <a:pt x="52" y="49"/>
                    </a:cubicBezTo>
                    <a:cubicBezTo>
                      <a:pt x="52" y="47"/>
                      <a:pt x="51" y="44"/>
                      <a:pt x="49" y="43"/>
                    </a:cubicBezTo>
                    <a:cubicBezTo>
                      <a:pt x="36" y="31"/>
                      <a:pt x="36" y="31"/>
                      <a:pt x="36" y="31"/>
                    </a:cubicBezTo>
                    <a:cubicBezTo>
                      <a:pt x="65" y="5"/>
                      <a:pt x="65" y="5"/>
                      <a:pt x="65" y="5"/>
                    </a:cubicBezTo>
                    <a:cubicBezTo>
                      <a:pt x="66" y="5"/>
                      <a:pt x="66" y="6"/>
                      <a:pt x="66" y="6"/>
                    </a:cubicBezTo>
                    <a:close/>
                    <a:moveTo>
                      <a:pt x="34" y="29"/>
                    </a:moveTo>
                    <a:cubicBezTo>
                      <a:pt x="5" y="3"/>
                      <a:pt x="5" y="3"/>
                      <a:pt x="5" y="3"/>
                    </a:cubicBezTo>
                    <a:cubicBezTo>
                      <a:pt x="6"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167" y="1215"/>
                <a:ext cx="131" cy="71"/>
              </a:xfrm>
              <a:custGeom>
                <a:avLst/>
                <a:gdLst/>
                <a:ahLst/>
                <a:cxnLst>
                  <a:cxn ang="0">
                    <a:pos x="0" y="30"/>
                  </a:cxn>
                  <a:cxn ang="0">
                    <a:pos x="54" y="30"/>
                  </a:cxn>
                  <a:cxn ang="0">
                    <a:pos x="55" y="30"/>
                  </a:cxn>
                  <a:cxn ang="0">
                    <a:pos x="28" y="0"/>
                  </a:cxn>
                  <a:cxn ang="0">
                    <a:pos x="0" y="30"/>
                  </a:cxn>
                </a:cxnLst>
                <a:rect l="0" t="0" r="r" b="b"/>
                <a:pathLst>
                  <a:path w="55" h="30">
                    <a:moveTo>
                      <a:pt x="0" y="30"/>
                    </a:moveTo>
                    <a:cubicBezTo>
                      <a:pt x="54" y="30"/>
                      <a:pt x="54" y="30"/>
                      <a:pt x="54"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163" y="1054"/>
                <a:ext cx="139" cy="64"/>
              </a:xfrm>
              <a:custGeom>
                <a:avLst/>
                <a:gdLst/>
                <a:ahLst/>
                <a:cxnLst>
                  <a:cxn ang="0">
                    <a:pos x="0" y="1"/>
                  </a:cxn>
                  <a:cxn ang="0">
                    <a:pos x="29" y="27"/>
                  </a:cxn>
                  <a:cxn ang="0">
                    <a:pos x="59" y="1"/>
                  </a:cxn>
                  <a:cxn ang="0">
                    <a:pos x="56" y="0"/>
                  </a:cxn>
                  <a:cxn ang="0">
                    <a:pos x="2" y="0"/>
                  </a:cxn>
                  <a:cxn ang="0">
                    <a:pos x="0" y="1"/>
                  </a:cxn>
                </a:cxnLst>
                <a:rect l="0" t="0" r="r" b="b"/>
                <a:pathLst>
                  <a:path w="59" h="27">
                    <a:moveTo>
                      <a:pt x="0" y="1"/>
                    </a:moveTo>
                    <a:cubicBezTo>
                      <a:pt x="29" y="27"/>
                      <a:pt x="29" y="27"/>
                      <a:pt x="29" y="27"/>
                    </a:cubicBezTo>
                    <a:cubicBezTo>
                      <a:pt x="59" y="1"/>
                      <a:pt x="59" y="1"/>
                      <a:pt x="59" y="1"/>
                    </a:cubicBezTo>
                    <a:cubicBezTo>
                      <a:pt x="58" y="0"/>
                      <a:pt x="57" y="0"/>
                      <a:pt x="56" y="0"/>
                    </a:cubicBezTo>
                    <a:cubicBezTo>
                      <a:pt x="2" y="0"/>
                      <a:pt x="2" y="0"/>
                      <a:pt x="2"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236" y="1061"/>
                <a:ext cx="71" cy="222"/>
              </a:xfrm>
              <a:custGeom>
                <a:avLst/>
                <a:gdLst/>
                <a:ahLst/>
                <a:cxnLst>
                  <a:cxn ang="0">
                    <a:pos x="13" y="38"/>
                  </a:cxn>
                  <a:cxn ang="0">
                    <a:pos x="16" y="44"/>
                  </a:cxn>
                  <a:cxn ang="0">
                    <a:pos x="14" y="48"/>
                  </a:cxn>
                  <a:cxn ang="0">
                    <a:pos x="1" y="63"/>
                  </a:cxn>
                  <a:cxn ang="0">
                    <a:pos x="28" y="94"/>
                  </a:cxn>
                  <a:cxn ang="0">
                    <a:pos x="30" y="91"/>
                  </a:cxn>
                  <a:cxn ang="0">
                    <a:pos x="30" y="1"/>
                  </a:cxn>
                  <a:cxn ang="0">
                    <a:pos x="29" y="0"/>
                  </a:cxn>
                  <a:cxn ang="0">
                    <a:pos x="0" y="26"/>
                  </a:cxn>
                  <a:cxn ang="0">
                    <a:pos x="13" y="38"/>
                  </a:cxn>
                </a:cxnLst>
                <a:rect l="0" t="0" r="r" b="b"/>
                <a:pathLst>
                  <a:path w="30" h="94">
                    <a:moveTo>
                      <a:pt x="13" y="38"/>
                    </a:moveTo>
                    <a:cubicBezTo>
                      <a:pt x="15" y="39"/>
                      <a:pt x="16" y="42"/>
                      <a:pt x="16" y="44"/>
                    </a:cubicBezTo>
                    <a:cubicBezTo>
                      <a:pt x="16" y="46"/>
                      <a:pt x="15" y="47"/>
                      <a:pt x="14" y="48"/>
                    </a:cubicBezTo>
                    <a:cubicBezTo>
                      <a:pt x="1" y="63"/>
                      <a:pt x="1" y="63"/>
                      <a:pt x="1" y="63"/>
                    </a:cubicBezTo>
                    <a:cubicBezTo>
                      <a:pt x="28" y="94"/>
                      <a:pt x="28" y="94"/>
                      <a:pt x="28" y="94"/>
                    </a:cubicBezTo>
                    <a:cubicBezTo>
                      <a:pt x="29" y="94"/>
                      <a:pt x="30" y="92"/>
                      <a:pt x="30" y="91"/>
                    </a:cubicBezTo>
                    <a:cubicBezTo>
                      <a:pt x="30" y="1"/>
                      <a:pt x="30" y="1"/>
                      <a:pt x="30" y="1"/>
                    </a:cubicBezTo>
                    <a:cubicBezTo>
                      <a:pt x="30" y="1"/>
                      <a:pt x="30"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158" y="1058"/>
                <a:ext cx="111" cy="228"/>
              </a:xfrm>
              <a:custGeom>
                <a:avLst/>
                <a:gdLst/>
                <a:ahLst/>
                <a:cxnLst>
                  <a:cxn ang="0">
                    <a:pos x="32" y="63"/>
                  </a:cxn>
                  <a:cxn ang="0">
                    <a:pos x="46" y="48"/>
                  </a:cxn>
                  <a:cxn ang="0">
                    <a:pos x="44" y="40"/>
                  </a:cxn>
                  <a:cxn ang="0">
                    <a:pos x="31" y="28"/>
                  </a:cxn>
                  <a:cxn ang="0">
                    <a:pos x="30" y="27"/>
                  </a:cxn>
                  <a:cxn ang="0">
                    <a:pos x="0" y="0"/>
                  </a:cxn>
                  <a:cxn ang="0">
                    <a:pos x="0" y="2"/>
                  </a:cxn>
                  <a:cxn ang="0">
                    <a:pos x="0" y="92"/>
                  </a:cxn>
                  <a:cxn ang="0">
                    <a:pos x="2" y="96"/>
                  </a:cxn>
                  <a:cxn ang="0">
                    <a:pos x="31" y="64"/>
                  </a:cxn>
                  <a:cxn ang="0">
                    <a:pos x="32" y="63"/>
                  </a:cxn>
                </a:cxnLst>
                <a:rect l="0" t="0" r="r" b="b"/>
                <a:pathLst>
                  <a:path w="47" h="96">
                    <a:moveTo>
                      <a:pt x="32" y="63"/>
                    </a:moveTo>
                    <a:cubicBezTo>
                      <a:pt x="46" y="48"/>
                      <a:pt x="46" y="48"/>
                      <a:pt x="46" y="48"/>
                    </a:cubicBezTo>
                    <a:cubicBezTo>
                      <a:pt x="47" y="46"/>
                      <a:pt x="47" y="43"/>
                      <a:pt x="44" y="40"/>
                    </a:cubicBezTo>
                    <a:cubicBezTo>
                      <a:pt x="31" y="28"/>
                      <a:pt x="31" y="28"/>
                      <a:pt x="31" y="28"/>
                    </a:cubicBezTo>
                    <a:cubicBezTo>
                      <a:pt x="30" y="27"/>
                      <a:pt x="30" y="27"/>
                      <a:pt x="30" y="27"/>
                    </a:cubicBezTo>
                    <a:cubicBezTo>
                      <a:pt x="0" y="0"/>
                      <a:pt x="0" y="0"/>
                      <a:pt x="0"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noEditPoints="1"/>
              </p:cNvSpPr>
              <p:nvPr/>
            </p:nvSpPr>
            <p:spPr bwMode="auto">
              <a:xfrm>
                <a:off x="2048" y="2063"/>
                <a:ext cx="159" cy="241"/>
              </a:xfrm>
              <a:custGeom>
                <a:avLst/>
                <a:gdLst/>
                <a:ahLst/>
                <a:cxnLst>
                  <a:cxn ang="0">
                    <a:pos x="3" y="1"/>
                  </a:cxn>
                  <a:cxn ang="0">
                    <a:pos x="1" y="3"/>
                  </a:cxn>
                  <a:cxn ang="0">
                    <a:pos x="0" y="6"/>
                  </a:cxn>
                  <a:cxn ang="0">
                    <a:pos x="0" y="96"/>
                  </a:cxn>
                  <a:cxn ang="0">
                    <a:pos x="3" y="101"/>
                  </a:cxn>
                  <a:cxn ang="0">
                    <a:pos x="5" y="102"/>
                  </a:cxn>
                  <a:cxn ang="0">
                    <a:pos x="6" y="102"/>
                  </a:cxn>
                  <a:cxn ang="0">
                    <a:pos x="61" y="102"/>
                  </a:cxn>
                  <a:cxn ang="0">
                    <a:pos x="63" y="102"/>
                  </a:cxn>
                  <a:cxn ang="0">
                    <a:pos x="65" y="101"/>
                  </a:cxn>
                  <a:cxn ang="0">
                    <a:pos x="67" y="96"/>
                  </a:cxn>
                  <a:cxn ang="0">
                    <a:pos x="67" y="6"/>
                  </a:cxn>
                  <a:cxn ang="0">
                    <a:pos x="67" y="3"/>
                  </a:cxn>
                  <a:cxn ang="0">
                    <a:pos x="65" y="1"/>
                  </a:cxn>
                  <a:cxn ang="0">
                    <a:pos x="61" y="0"/>
                  </a:cxn>
                  <a:cxn ang="0">
                    <a:pos x="6" y="0"/>
                  </a:cxn>
                  <a:cxn ang="0">
                    <a:pos x="3" y="1"/>
                  </a:cxn>
                  <a:cxn ang="0">
                    <a:pos x="2" y="96"/>
                  </a:cxn>
                  <a:cxn ang="0">
                    <a:pos x="2" y="6"/>
                  </a:cxn>
                  <a:cxn ang="0">
                    <a:pos x="3" y="4"/>
                  </a:cxn>
                  <a:cxn ang="0">
                    <a:pos x="32" y="31"/>
                  </a:cxn>
                  <a:cxn ang="0">
                    <a:pos x="34" y="32"/>
                  </a:cxn>
                  <a:cxn ang="0">
                    <a:pos x="47" y="44"/>
                  </a:cxn>
                  <a:cxn ang="0">
                    <a:pos x="48" y="52"/>
                  </a:cxn>
                  <a:cxn ang="0">
                    <a:pos x="34" y="67"/>
                  </a:cxn>
                  <a:cxn ang="0">
                    <a:pos x="33" y="68"/>
                  </a:cxn>
                  <a:cxn ang="0">
                    <a:pos x="4" y="100"/>
                  </a:cxn>
                  <a:cxn ang="0">
                    <a:pos x="2" y="96"/>
                  </a:cxn>
                  <a:cxn ang="0">
                    <a:pos x="61" y="100"/>
                  </a:cxn>
                  <a:cxn ang="0">
                    <a:pos x="7" y="100"/>
                  </a:cxn>
                  <a:cxn ang="0">
                    <a:pos x="34" y="70"/>
                  </a:cxn>
                  <a:cxn ang="0">
                    <a:pos x="61" y="100"/>
                  </a:cxn>
                  <a:cxn ang="0">
                    <a:pos x="61" y="100"/>
                  </a:cxn>
                  <a:cxn ang="0">
                    <a:pos x="65" y="6"/>
                  </a:cxn>
                  <a:cxn ang="0">
                    <a:pos x="65" y="96"/>
                  </a:cxn>
                  <a:cxn ang="0">
                    <a:pos x="63" y="99"/>
                  </a:cxn>
                  <a:cxn ang="0">
                    <a:pos x="36" y="68"/>
                  </a:cxn>
                  <a:cxn ang="0">
                    <a:pos x="50" y="53"/>
                  </a:cxn>
                  <a:cxn ang="0">
                    <a:pos x="51" y="49"/>
                  </a:cxn>
                  <a:cxn ang="0">
                    <a:pos x="48" y="43"/>
                  </a:cxn>
                  <a:cxn ang="0">
                    <a:pos x="35" y="31"/>
                  </a:cxn>
                  <a:cxn ang="0">
                    <a:pos x="65" y="5"/>
                  </a:cxn>
                  <a:cxn ang="0">
                    <a:pos x="65" y="6"/>
                  </a:cxn>
                  <a:cxn ang="0">
                    <a:pos x="34" y="29"/>
                  </a:cxn>
                  <a:cxn ang="0">
                    <a:pos x="4" y="3"/>
                  </a:cxn>
                  <a:cxn ang="0">
                    <a:pos x="6" y="2"/>
                  </a:cxn>
                  <a:cxn ang="0">
                    <a:pos x="61" y="2"/>
                  </a:cxn>
                  <a:cxn ang="0">
                    <a:pos x="64" y="3"/>
                  </a:cxn>
                  <a:cxn ang="0">
                    <a:pos x="34" y="29"/>
                  </a:cxn>
                </a:cxnLst>
                <a:rect l="0" t="0" r="r" b="b"/>
                <a:pathLst>
                  <a:path w="67" h="102">
                    <a:moveTo>
                      <a:pt x="3" y="1"/>
                    </a:moveTo>
                    <a:cubicBezTo>
                      <a:pt x="2" y="1"/>
                      <a:pt x="1" y="2"/>
                      <a:pt x="1" y="3"/>
                    </a:cubicBezTo>
                    <a:cubicBezTo>
                      <a:pt x="0" y="4"/>
                      <a:pt x="0" y="5"/>
                      <a:pt x="0" y="6"/>
                    </a:cubicBezTo>
                    <a:cubicBezTo>
                      <a:pt x="0" y="96"/>
                      <a:pt x="0" y="96"/>
                      <a:pt x="0" y="96"/>
                    </a:cubicBezTo>
                    <a:cubicBezTo>
                      <a:pt x="0" y="98"/>
                      <a:pt x="1" y="100"/>
                      <a:pt x="3" y="101"/>
                    </a:cubicBezTo>
                    <a:cubicBezTo>
                      <a:pt x="4" y="102"/>
                      <a:pt x="4" y="102"/>
                      <a:pt x="5" y="102"/>
                    </a:cubicBezTo>
                    <a:cubicBezTo>
                      <a:pt x="5" y="102"/>
                      <a:pt x="6" y="102"/>
                      <a:pt x="6" y="102"/>
                    </a:cubicBezTo>
                    <a:cubicBezTo>
                      <a:pt x="61" y="102"/>
                      <a:pt x="61" y="102"/>
                      <a:pt x="61" y="102"/>
                    </a:cubicBezTo>
                    <a:cubicBezTo>
                      <a:pt x="62" y="102"/>
                      <a:pt x="62" y="102"/>
                      <a:pt x="63" y="102"/>
                    </a:cubicBezTo>
                    <a:cubicBezTo>
                      <a:pt x="64" y="102"/>
                      <a:pt x="64" y="102"/>
                      <a:pt x="65" y="101"/>
                    </a:cubicBezTo>
                    <a:cubicBezTo>
                      <a:pt x="66" y="100"/>
                      <a:pt x="67" y="98"/>
                      <a:pt x="67" y="96"/>
                    </a:cubicBezTo>
                    <a:cubicBezTo>
                      <a:pt x="67" y="6"/>
                      <a:pt x="67" y="6"/>
                      <a:pt x="67" y="6"/>
                    </a:cubicBezTo>
                    <a:cubicBezTo>
                      <a:pt x="67" y="5"/>
                      <a:pt x="67" y="4"/>
                      <a:pt x="67" y="3"/>
                    </a:cubicBezTo>
                    <a:cubicBezTo>
                      <a:pt x="66" y="2"/>
                      <a:pt x="66" y="2"/>
                      <a:pt x="65" y="1"/>
                    </a:cubicBezTo>
                    <a:cubicBezTo>
                      <a:pt x="64" y="0"/>
                      <a:pt x="63" y="0"/>
                      <a:pt x="61" y="0"/>
                    </a:cubicBezTo>
                    <a:cubicBezTo>
                      <a:pt x="6" y="0"/>
                      <a:pt x="6" y="0"/>
                      <a:pt x="6"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4" y="67"/>
                      <a:pt x="34" y="67"/>
                      <a:pt x="34" y="67"/>
                    </a:cubicBezTo>
                    <a:cubicBezTo>
                      <a:pt x="33" y="68"/>
                      <a:pt x="33" y="68"/>
                      <a:pt x="33" y="68"/>
                    </a:cubicBezTo>
                    <a:cubicBezTo>
                      <a:pt x="4" y="100"/>
                      <a:pt x="4" y="100"/>
                      <a:pt x="4" y="100"/>
                    </a:cubicBezTo>
                    <a:cubicBezTo>
                      <a:pt x="3" y="99"/>
                      <a:pt x="2" y="98"/>
                      <a:pt x="2" y="96"/>
                    </a:cubicBezTo>
                    <a:close/>
                    <a:moveTo>
                      <a:pt x="61" y="100"/>
                    </a:moveTo>
                    <a:cubicBezTo>
                      <a:pt x="7" y="100"/>
                      <a:pt x="7" y="100"/>
                      <a:pt x="7" y="100"/>
                    </a:cubicBezTo>
                    <a:cubicBezTo>
                      <a:pt x="34" y="70"/>
                      <a:pt x="34" y="70"/>
                      <a:pt x="34" y="70"/>
                    </a:cubicBezTo>
                    <a:cubicBezTo>
                      <a:pt x="61" y="100"/>
                      <a:pt x="61" y="100"/>
                      <a:pt x="61" y="100"/>
                    </a:cubicBezTo>
                    <a:cubicBezTo>
                      <a:pt x="61" y="100"/>
                      <a:pt x="61" y="100"/>
                      <a:pt x="61" y="100"/>
                    </a:cubicBezTo>
                    <a:close/>
                    <a:moveTo>
                      <a:pt x="65" y="6"/>
                    </a:moveTo>
                    <a:cubicBezTo>
                      <a:pt x="65" y="96"/>
                      <a:pt x="65" y="96"/>
                      <a:pt x="65" y="96"/>
                    </a:cubicBezTo>
                    <a:cubicBezTo>
                      <a:pt x="65" y="97"/>
                      <a:pt x="65" y="99"/>
                      <a:pt x="63"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6"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2065" y="2228"/>
                <a:ext cx="128" cy="72"/>
              </a:xfrm>
              <a:custGeom>
                <a:avLst/>
                <a:gdLst/>
                <a:ahLst/>
                <a:cxnLst>
                  <a:cxn ang="0">
                    <a:pos x="0" y="30"/>
                  </a:cxn>
                  <a:cxn ang="0">
                    <a:pos x="54" y="30"/>
                  </a:cxn>
                  <a:cxn ang="0">
                    <a:pos x="54" y="30"/>
                  </a:cxn>
                  <a:cxn ang="0">
                    <a:pos x="27" y="0"/>
                  </a:cxn>
                  <a:cxn ang="0">
                    <a:pos x="0" y="30"/>
                  </a:cxn>
                </a:cxnLst>
                <a:rect l="0" t="0" r="r" b="b"/>
                <a:pathLst>
                  <a:path w="54" h="30">
                    <a:moveTo>
                      <a:pt x="0" y="30"/>
                    </a:moveTo>
                    <a:cubicBezTo>
                      <a:pt x="54" y="30"/>
                      <a:pt x="54" y="30"/>
                      <a:pt x="54" y="30"/>
                    </a:cubicBezTo>
                    <a:cubicBezTo>
                      <a:pt x="54" y="30"/>
                      <a:pt x="54" y="30"/>
                      <a:pt x="54" y="30"/>
                    </a:cubicBezTo>
                    <a:cubicBezTo>
                      <a:pt x="27" y="0"/>
                      <a:pt x="27" y="0"/>
                      <a:pt x="27"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2058" y="2067"/>
                <a:ext cx="142" cy="64"/>
              </a:xfrm>
              <a:custGeom>
                <a:avLst/>
                <a:gdLst/>
                <a:ahLst/>
                <a:cxnLst>
                  <a:cxn ang="0">
                    <a:pos x="0" y="1"/>
                  </a:cxn>
                  <a:cxn ang="0">
                    <a:pos x="30" y="27"/>
                  </a:cxn>
                  <a:cxn ang="0">
                    <a:pos x="60" y="1"/>
                  </a:cxn>
                  <a:cxn ang="0">
                    <a:pos x="57" y="0"/>
                  </a:cxn>
                  <a:cxn ang="0">
                    <a:pos x="2"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2" y="0"/>
                      <a:pt x="2" y="0"/>
                      <a:pt x="2"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2131" y="2074"/>
                <a:ext cx="71" cy="223"/>
              </a:xfrm>
              <a:custGeom>
                <a:avLst/>
                <a:gdLst/>
                <a:ahLst/>
                <a:cxnLst>
                  <a:cxn ang="0">
                    <a:pos x="13" y="38"/>
                  </a:cxn>
                  <a:cxn ang="0">
                    <a:pos x="16" y="44"/>
                  </a:cxn>
                  <a:cxn ang="0">
                    <a:pos x="15" y="48"/>
                  </a:cxn>
                  <a:cxn ang="0">
                    <a:pos x="1" y="63"/>
                  </a:cxn>
                  <a:cxn ang="0">
                    <a:pos x="28"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8" y="94"/>
                      <a:pt x="28" y="94"/>
                      <a:pt x="28"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2053" y="2072"/>
                <a:ext cx="114" cy="228"/>
              </a:xfrm>
              <a:custGeom>
                <a:avLst/>
                <a:gdLst/>
                <a:ahLst/>
                <a:cxnLst>
                  <a:cxn ang="0">
                    <a:pos x="32" y="63"/>
                  </a:cxn>
                  <a:cxn ang="0">
                    <a:pos x="46" y="48"/>
                  </a:cxn>
                  <a:cxn ang="0">
                    <a:pos x="45" y="40"/>
                  </a:cxn>
                  <a:cxn ang="0">
                    <a:pos x="32" y="28"/>
                  </a:cxn>
                  <a:cxn ang="0">
                    <a:pos x="30" y="27"/>
                  </a:cxn>
                  <a:cxn ang="0">
                    <a:pos x="1" y="0"/>
                  </a:cxn>
                  <a:cxn ang="0">
                    <a:pos x="0" y="2"/>
                  </a:cxn>
                  <a:cxn ang="0">
                    <a:pos x="0" y="92"/>
                  </a:cxn>
                  <a:cxn ang="0">
                    <a:pos x="2" y="96"/>
                  </a:cxn>
                  <a:cxn ang="0">
                    <a:pos x="31" y="64"/>
                  </a:cxn>
                  <a:cxn ang="0">
                    <a:pos x="32" y="63"/>
                  </a:cxn>
                </a:cxnLst>
                <a:rect l="0" t="0" r="r" b="b"/>
                <a:pathLst>
                  <a:path w="48" h="96">
                    <a:moveTo>
                      <a:pt x="32"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2515" y="1686"/>
                <a:ext cx="158" cy="244"/>
              </a:xfrm>
              <a:custGeom>
                <a:avLst/>
                <a:gdLst/>
                <a:ahLst/>
                <a:cxnLst>
                  <a:cxn ang="0">
                    <a:pos x="2" y="1"/>
                  </a:cxn>
                  <a:cxn ang="0">
                    <a:pos x="1" y="3"/>
                  </a:cxn>
                  <a:cxn ang="0">
                    <a:pos x="0" y="7"/>
                  </a:cxn>
                  <a:cxn ang="0">
                    <a:pos x="0" y="96"/>
                  </a:cxn>
                  <a:cxn ang="0">
                    <a:pos x="2" y="102"/>
                  </a:cxn>
                  <a:cxn ang="0">
                    <a:pos x="5" y="103"/>
                  </a:cxn>
                  <a:cxn ang="0">
                    <a:pos x="6" y="103"/>
                  </a:cxn>
                  <a:cxn ang="0">
                    <a:pos x="60" y="103"/>
                  </a:cxn>
                  <a:cxn ang="0">
                    <a:pos x="63" y="102"/>
                  </a:cxn>
                  <a:cxn ang="0">
                    <a:pos x="65" y="101"/>
                  </a:cxn>
                  <a:cxn ang="0">
                    <a:pos x="67" y="96"/>
                  </a:cxn>
                  <a:cxn ang="0">
                    <a:pos x="67" y="7"/>
                  </a:cxn>
                  <a:cxn ang="0">
                    <a:pos x="66" y="3"/>
                  </a:cxn>
                  <a:cxn ang="0">
                    <a:pos x="65" y="2"/>
                  </a:cxn>
                  <a:cxn ang="0">
                    <a:pos x="60" y="0"/>
                  </a:cxn>
                  <a:cxn ang="0">
                    <a:pos x="6" y="0"/>
                  </a:cxn>
                  <a:cxn ang="0">
                    <a:pos x="2" y="1"/>
                  </a:cxn>
                  <a:cxn ang="0">
                    <a:pos x="2" y="96"/>
                  </a:cxn>
                  <a:cxn ang="0">
                    <a:pos x="2" y="7"/>
                  </a:cxn>
                  <a:cxn ang="0">
                    <a:pos x="2" y="4"/>
                  </a:cxn>
                  <a:cxn ang="0">
                    <a:pos x="32" y="31"/>
                  </a:cxn>
                  <a:cxn ang="0">
                    <a:pos x="33" y="33"/>
                  </a:cxn>
                  <a:cxn ang="0">
                    <a:pos x="46" y="45"/>
                  </a:cxn>
                  <a:cxn ang="0">
                    <a:pos x="48" y="52"/>
                  </a:cxn>
                  <a:cxn ang="0">
                    <a:pos x="34" y="67"/>
                  </a:cxn>
                  <a:cxn ang="0">
                    <a:pos x="33" y="69"/>
                  </a:cxn>
                  <a:cxn ang="0">
                    <a:pos x="4" y="100"/>
                  </a:cxn>
                  <a:cxn ang="0">
                    <a:pos x="2" y="96"/>
                  </a:cxn>
                  <a:cxn ang="0">
                    <a:pos x="60" y="101"/>
                  </a:cxn>
                  <a:cxn ang="0">
                    <a:pos x="6" y="101"/>
                  </a:cxn>
                  <a:cxn ang="0">
                    <a:pos x="34" y="70"/>
                  </a:cxn>
                  <a:cxn ang="0">
                    <a:pos x="61" y="101"/>
                  </a:cxn>
                  <a:cxn ang="0">
                    <a:pos x="60" y="101"/>
                  </a:cxn>
                  <a:cxn ang="0">
                    <a:pos x="65" y="7"/>
                  </a:cxn>
                  <a:cxn ang="0">
                    <a:pos x="65" y="96"/>
                  </a:cxn>
                  <a:cxn ang="0">
                    <a:pos x="63" y="100"/>
                  </a:cxn>
                  <a:cxn ang="0">
                    <a:pos x="36" y="69"/>
                  </a:cxn>
                  <a:cxn ang="0">
                    <a:pos x="49" y="54"/>
                  </a:cxn>
                  <a:cxn ang="0">
                    <a:pos x="51" y="49"/>
                  </a:cxn>
                  <a:cxn ang="0">
                    <a:pos x="48" y="43"/>
                  </a:cxn>
                  <a:cxn ang="0">
                    <a:pos x="35" y="31"/>
                  </a:cxn>
                  <a:cxn ang="0">
                    <a:pos x="65" y="5"/>
                  </a:cxn>
                  <a:cxn ang="0">
                    <a:pos x="65" y="7"/>
                  </a:cxn>
                  <a:cxn ang="0">
                    <a:pos x="33" y="30"/>
                  </a:cxn>
                  <a:cxn ang="0">
                    <a:pos x="4" y="3"/>
                  </a:cxn>
                  <a:cxn ang="0">
                    <a:pos x="6" y="2"/>
                  </a:cxn>
                  <a:cxn ang="0">
                    <a:pos x="60" y="2"/>
                  </a:cxn>
                  <a:cxn ang="0">
                    <a:pos x="63" y="3"/>
                  </a:cxn>
                  <a:cxn ang="0">
                    <a:pos x="33" y="30"/>
                  </a:cxn>
                </a:cxnLst>
                <a:rect l="0" t="0" r="r" b="b"/>
                <a:pathLst>
                  <a:path w="67" h="103">
                    <a:moveTo>
                      <a:pt x="2" y="1"/>
                    </a:moveTo>
                    <a:cubicBezTo>
                      <a:pt x="2" y="2"/>
                      <a:pt x="1" y="2"/>
                      <a:pt x="1" y="3"/>
                    </a:cubicBezTo>
                    <a:cubicBezTo>
                      <a:pt x="0" y="4"/>
                      <a:pt x="0" y="5"/>
                      <a:pt x="0" y="7"/>
                    </a:cubicBezTo>
                    <a:cubicBezTo>
                      <a:pt x="0" y="96"/>
                      <a:pt x="0" y="96"/>
                      <a:pt x="0" y="96"/>
                    </a:cubicBezTo>
                    <a:cubicBezTo>
                      <a:pt x="0" y="99"/>
                      <a:pt x="1" y="101"/>
                      <a:pt x="2" y="102"/>
                    </a:cubicBezTo>
                    <a:cubicBezTo>
                      <a:pt x="3" y="102"/>
                      <a:pt x="4" y="102"/>
                      <a:pt x="5" y="103"/>
                    </a:cubicBezTo>
                    <a:cubicBezTo>
                      <a:pt x="5" y="103"/>
                      <a:pt x="6" y="103"/>
                      <a:pt x="6" y="103"/>
                    </a:cubicBezTo>
                    <a:cubicBezTo>
                      <a:pt x="60" y="103"/>
                      <a:pt x="60" y="103"/>
                      <a:pt x="60" y="103"/>
                    </a:cubicBezTo>
                    <a:cubicBezTo>
                      <a:pt x="61" y="103"/>
                      <a:pt x="62" y="103"/>
                      <a:pt x="63" y="102"/>
                    </a:cubicBezTo>
                    <a:cubicBezTo>
                      <a:pt x="63" y="102"/>
                      <a:pt x="64" y="102"/>
                      <a:pt x="65" y="101"/>
                    </a:cubicBezTo>
                    <a:cubicBezTo>
                      <a:pt x="66" y="100"/>
                      <a:pt x="67" y="98"/>
                      <a:pt x="67" y="96"/>
                    </a:cubicBezTo>
                    <a:cubicBezTo>
                      <a:pt x="67" y="7"/>
                      <a:pt x="67" y="7"/>
                      <a:pt x="67" y="7"/>
                    </a:cubicBezTo>
                    <a:cubicBezTo>
                      <a:pt x="67" y="6"/>
                      <a:pt x="67" y="4"/>
                      <a:pt x="66" y="3"/>
                    </a:cubicBezTo>
                    <a:cubicBezTo>
                      <a:pt x="66" y="3"/>
                      <a:pt x="65" y="2"/>
                      <a:pt x="65" y="2"/>
                    </a:cubicBezTo>
                    <a:cubicBezTo>
                      <a:pt x="64" y="1"/>
                      <a:pt x="62" y="0"/>
                      <a:pt x="60" y="0"/>
                    </a:cubicBezTo>
                    <a:cubicBezTo>
                      <a:pt x="6" y="0"/>
                      <a:pt x="6" y="0"/>
                      <a:pt x="6" y="0"/>
                    </a:cubicBezTo>
                    <a:cubicBezTo>
                      <a:pt x="5" y="0"/>
                      <a:pt x="3" y="1"/>
                      <a:pt x="2" y="1"/>
                    </a:cubicBezTo>
                    <a:close/>
                    <a:moveTo>
                      <a:pt x="2" y="96"/>
                    </a:moveTo>
                    <a:cubicBezTo>
                      <a:pt x="2" y="7"/>
                      <a:pt x="2" y="7"/>
                      <a:pt x="2" y="7"/>
                    </a:cubicBezTo>
                    <a:cubicBezTo>
                      <a:pt x="2" y="6"/>
                      <a:pt x="2" y="5"/>
                      <a:pt x="2" y="4"/>
                    </a:cubicBezTo>
                    <a:cubicBezTo>
                      <a:pt x="32" y="31"/>
                      <a:pt x="32" y="31"/>
                      <a:pt x="32" y="31"/>
                    </a:cubicBezTo>
                    <a:cubicBezTo>
                      <a:pt x="33" y="33"/>
                      <a:pt x="33" y="33"/>
                      <a:pt x="33" y="33"/>
                    </a:cubicBezTo>
                    <a:cubicBezTo>
                      <a:pt x="46" y="45"/>
                      <a:pt x="46" y="45"/>
                      <a:pt x="46" y="45"/>
                    </a:cubicBezTo>
                    <a:cubicBezTo>
                      <a:pt x="49" y="47"/>
                      <a:pt x="49" y="50"/>
                      <a:pt x="48" y="52"/>
                    </a:cubicBezTo>
                    <a:cubicBezTo>
                      <a:pt x="34" y="67"/>
                      <a:pt x="34" y="67"/>
                      <a:pt x="34" y="67"/>
                    </a:cubicBezTo>
                    <a:cubicBezTo>
                      <a:pt x="33" y="69"/>
                      <a:pt x="33" y="69"/>
                      <a:pt x="33" y="69"/>
                    </a:cubicBezTo>
                    <a:cubicBezTo>
                      <a:pt x="4" y="100"/>
                      <a:pt x="4" y="100"/>
                      <a:pt x="4" y="100"/>
                    </a:cubicBezTo>
                    <a:cubicBezTo>
                      <a:pt x="3" y="99"/>
                      <a:pt x="2" y="98"/>
                      <a:pt x="2" y="96"/>
                    </a:cubicBezTo>
                    <a:close/>
                    <a:moveTo>
                      <a:pt x="60" y="101"/>
                    </a:moveTo>
                    <a:cubicBezTo>
                      <a:pt x="6" y="101"/>
                      <a:pt x="6" y="101"/>
                      <a:pt x="6" y="101"/>
                    </a:cubicBezTo>
                    <a:cubicBezTo>
                      <a:pt x="34" y="70"/>
                      <a:pt x="34" y="70"/>
                      <a:pt x="34" y="70"/>
                    </a:cubicBezTo>
                    <a:cubicBezTo>
                      <a:pt x="61" y="101"/>
                      <a:pt x="61" y="101"/>
                      <a:pt x="61" y="101"/>
                    </a:cubicBezTo>
                    <a:cubicBezTo>
                      <a:pt x="61" y="101"/>
                      <a:pt x="61" y="101"/>
                      <a:pt x="60"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3" y="30"/>
                    </a:moveTo>
                    <a:cubicBezTo>
                      <a:pt x="4" y="3"/>
                      <a:pt x="4" y="3"/>
                      <a:pt x="4" y="3"/>
                    </a:cubicBezTo>
                    <a:cubicBezTo>
                      <a:pt x="5" y="3"/>
                      <a:pt x="5" y="2"/>
                      <a:pt x="6" y="2"/>
                    </a:cubicBezTo>
                    <a:cubicBezTo>
                      <a:pt x="60" y="2"/>
                      <a:pt x="60" y="2"/>
                      <a:pt x="60" y="2"/>
                    </a:cubicBezTo>
                    <a:cubicBezTo>
                      <a:pt x="61" y="2"/>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2529" y="1852"/>
                <a:ext cx="130" cy="73"/>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5" y="31"/>
                      <a:pt x="55"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2524" y="1691"/>
                <a:ext cx="140" cy="66"/>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1"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2598" y="1698"/>
                <a:ext cx="71" cy="225"/>
              </a:xfrm>
              <a:custGeom>
                <a:avLst/>
                <a:gdLst/>
                <a:ahLst/>
                <a:cxnLst>
                  <a:cxn ang="0">
                    <a:pos x="13" y="38"/>
                  </a:cxn>
                  <a:cxn ang="0">
                    <a:pos x="16" y="44"/>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2520" y="1696"/>
                <a:ext cx="111" cy="227"/>
              </a:xfrm>
              <a:custGeom>
                <a:avLst/>
                <a:gdLst/>
                <a:ahLst/>
                <a:cxnLst>
                  <a:cxn ang="0">
                    <a:pos x="32" y="63"/>
                  </a:cxn>
                  <a:cxn ang="0">
                    <a:pos x="46" y="48"/>
                  </a:cxn>
                  <a:cxn ang="0">
                    <a:pos x="44" y="41"/>
                  </a:cxn>
                  <a:cxn ang="0">
                    <a:pos x="31" y="29"/>
                  </a:cxn>
                  <a:cxn ang="0">
                    <a:pos x="30" y="27"/>
                  </a:cxn>
                  <a:cxn ang="0">
                    <a:pos x="0" y="0"/>
                  </a:cxn>
                  <a:cxn ang="0">
                    <a:pos x="0" y="3"/>
                  </a:cxn>
                  <a:cxn ang="0">
                    <a:pos x="0" y="92"/>
                  </a:cxn>
                  <a:cxn ang="0">
                    <a:pos x="2" y="96"/>
                  </a:cxn>
                  <a:cxn ang="0">
                    <a:pos x="31" y="65"/>
                  </a:cxn>
                  <a:cxn ang="0">
                    <a:pos x="32" y="63"/>
                  </a:cxn>
                </a:cxnLst>
                <a:rect l="0" t="0" r="r" b="b"/>
                <a:pathLst>
                  <a:path w="47" h="96">
                    <a:moveTo>
                      <a:pt x="32" y="63"/>
                    </a:moveTo>
                    <a:cubicBezTo>
                      <a:pt x="46" y="48"/>
                      <a:pt x="46" y="48"/>
                      <a:pt x="46" y="48"/>
                    </a:cubicBezTo>
                    <a:cubicBezTo>
                      <a:pt x="47" y="46"/>
                      <a:pt x="47" y="43"/>
                      <a:pt x="44" y="41"/>
                    </a:cubicBezTo>
                    <a:cubicBezTo>
                      <a:pt x="31" y="29"/>
                      <a:pt x="31" y="29"/>
                      <a:pt x="31" y="29"/>
                    </a:cubicBezTo>
                    <a:cubicBezTo>
                      <a:pt x="30" y="27"/>
                      <a:pt x="30" y="27"/>
                      <a:pt x="30" y="27"/>
                    </a:cubicBezTo>
                    <a:cubicBezTo>
                      <a:pt x="0" y="0"/>
                      <a:pt x="0" y="0"/>
                      <a:pt x="0" y="0"/>
                    </a:cubicBezTo>
                    <a:cubicBezTo>
                      <a:pt x="0" y="1"/>
                      <a:pt x="0" y="2"/>
                      <a:pt x="0" y="3"/>
                    </a:cubicBezTo>
                    <a:cubicBezTo>
                      <a:pt x="0" y="92"/>
                      <a:pt x="0" y="92"/>
                      <a:pt x="0" y="92"/>
                    </a:cubicBezTo>
                    <a:cubicBezTo>
                      <a:pt x="0" y="94"/>
                      <a:pt x="1" y="95"/>
                      <a:pt x="2" y="96"/>
                    </a:cubicBezTo>
                    <a:cubicBezTo>
                      <a:pt x="31" y="65"/>
                      <a:pt x="31" y="65"/>
                      <a:pt x="31" y="65"/>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noEditPoints="1"/>
              </p:cNvSpPr>
              <p:nvPr/>
            </p:nvSpPr>
            <p:spPr bwMode="auto">
              <a:xfrm>
                <a:off x="3329" y="729"/>
                <a:ext cx="637" cy="301"/>
              </a:xfrm>
              <a:custGeom>
                <a:avLst/>
                <a:gdLst/>
                <a:ahLst/>
                <a:cxnLst>
                  <a:cxn ang="0">
                    <a:pos x="3" y="15"/>
                  </a:cxn>
                  <a:cxn ang="0">
                    <a:pos x="17" y="54"/>
                  </a:cxn>
                  <a:cxn ang="0">
                    <a:pos x="36" y="57"/>
                  </a:cxn>
                  <a:cxn ang="0">
                    <a:pos x="56" y="56"/>
                  </a:cxn>
                  <a:cxn ang="0">
                    <a:pos x="91" y="56"/>
                  </a:cxn>
                  <a:cxn ang="0">
                    <a:pos x="93" y="59"/>
                  </a:cxn>
                  <a:cxn ang="0">
                    <a:pos x="109" y="84"/>
                  </a:cxn>
                  <a:cxn ang="0">
                    <a:pos x="158" y="126"/>
                  </a:cxn>
                  <a:cxn ang="0">
                    <a:pos x="200" y="72"/>
                  </a:cxn>
                  <a:cxn ang="0">
                    <a:pos x="201" y="60"/>
                  </a:cxn>
                  <a:cxn ang="0">
                    <a:pos x="219" y="57"/>
                  </a:cxn>
                  <a:cxn ang="0">
                    <a:pos x="240" y="57"/>
                  </a:cxn>
                  <a:cxn ang="0">
                    <a:pos x="251" y="61"/>
                  </a:cxn>
                  <a:cxn ang="0">
                    <a:pos x="259" y="73"/>
                  </a:cxn>
                  <a:cxn ang="0">
                    <a:pos x="242" y="70"/>
                  </a:cxn>
                  <a:cxn ang="0">
                    <a:pos x="233" y="91"/>
                  </a:cxn>
                  <a:cxn ang="0">
                    <a:pos x="265" y="95"/>
                  </a:cxn>
                  <a:cxn ang="0">
                    <a:pos x="255" y="55"/>
                  </a:cxn>
                  <a:cxn ang="0">
                    <a:pos x="234" y="52"/>
                  </a:cxn>
                  <a:cxn ang="0">
                    <a:pos x="190" y="20"/>
                  </a:cxn>
                  <a:cxn ang="0">
                    <a:pos x="137" y="15"/>
                  </a:cxn>
                  <a:cxn ang="0">
                    <a:pos x="120" y="52"/>
                  </a:cxn>
                  <a:cxn ang="0">
                    <a:pos x="72" y="30"/>
                  </a:cxn>
                  <a:cxn ang="0">
                    <a:pos x="34" y="2"/>
                  </a:cxn>
                  <a:cxn ang="0">
                    <a:pos x="20" y="1"/>
                  </a:cxn>
                  <a:cxn ang="0">
                    <a:pos x="120" y="58"/>
                  </a:cxn>
                  <a:cxn ang="0">
                    <a:pos x="163" y="87"/>
                  </a:cxn>
                  <a:cxn ang="0">
                    <a:pos x="172" y="78"/>
                  </a:cxn>
                  <a:cxn ang="0">
                    <a:pos x="176" y="71"/>
                  </a:cxn>
                  <a:cxn ang="0">
                    <a:pos x="177" y="70"/>
                  </a:cxn>
                  <a:cxn ang="0">
                    <a:pos x="174" y="70"/>
                  </a:cxn>
                  <a:cxn ang="0">
                    <a:pos x="170" y="77"/>
                  </a:cxn>
                  <a:cxn ang="0">
                    <a:pos x="157" y="85"/>
                  </a:cxn>
                  <a:cxn ang="0">
                    <a:pos x="125" y="56"/>
                  </a:cxn>
                  <a:cxn ang="0">
                    <a:pos x="199" y="57"/>
                  </a:cxn>
                  <a:cxn ang="0">
                    <a:pos x="198" y="70"/>
                  </a:cxn>
                  <a:cxn ang="0">
                    <a:pos x="186" y="89"/>
                  </a:cxn>
                  <a:cxn ang="0">
                    <a:pos x="146" y="101"/>
                  </a:cxn>
                  <a:cxn ang="0">
                    <a:pos x="95" y="58"/>
                  </a:cxn>
                  <a:cxn ang="0">
                    <a:pos x="120" y="56"/>
                  </a:cxn>
                  <a:cxn ang="0">
                    <a:pos x="127" y="30"/>
                  </a:cxn>
                  <a:cxn ang="0">
                    <a:pos x="164" y="22"/>
                  </a:cxn>
                  <a:cxn ang="0">
                    <a:pos x="197" y="52"/>
                  </a:cxn>
                  <a:cxn ang="0">
                    <a:pos x="124" y="52"/>
                  </a:cxn>
                  <a:cxn ang="0">
                    <a:pos x="32" y="14"/>
                  </a:cxn>
                  <a:cxn ang="0">
                    <a:pos x="49" y="23"/>
                  </a:cxn>
                  <a:cxn ang="0">
                    <a:pos x="82" y="47"/>
                  </a:cxn>
                  <a:cxn ang="0">
                    <a:pos x="65" y="51"/>
                  </a:cxn>
                  <a:cxn ang="0">
                    <a:pos x="24" y="41"/>
                  </a:cxn>
                  <a:cxn ang="0">
                    <a:pos x="19" y="12"/>
                  </a:cxn>
                </a:cxnLst>
                <a:rect l="0" t="0" r="r" b="b"/>
                <a:pathLst>
                  <a:path w="269" h="127">
                    <a:moveTo>
                      <a:pt x="20" y="1"/>
                    </a:moveTo>
                    <a:cubicBezTo>
                      <a:pt x="13" y="2"/>
                      <a:pt x="7" y="7"/>
                      <a:pt x="3" y="15"/>
                    </a:cubicBezTo>
                    <a:cubicBezTo>
                      <a:pt x="0" y="22"/>
                      <a:pt x="0" y="30"/>
                      <a:pt x="3" y="38"/>
                    </a:cubicBezTo>
                    <a:cubicBezTo>
                      <a:pt x="6" y="45"/>
                      <a:pt x="11" y="51"/>
                      <a:pt x="17" y="54"/>
                    </a:cubicBezTo>
                    <a:cubicBezTo>
                      <a:pt x="20" y="56"/>
                      <a:pt x="24" y="57"/>
                      <a:pt x="27" y="58"/>
                    </a:cubicBezTo>
                    <a:cubicBezTo>
                      <a:pt x="30" y="58"/>
                      <a:pt x="33" y="58"/>
                      <a:pt x="36" y="57"/>
                    </a:cubicBezTo>
                    <a:cubicBezTo>
                      <a:pt x="43" y="57"/>
                      <a:pt x="50" y="57"/>
                      <a:pt x="56" y="56"/>
                    </a:cubicBezTo>
                    <a:cubicBezTo>
                      <a:pt x="56" y="56"/>
                      <a:pt x="56" y="56"/>
                      <a:pt x="56" y="56"/>
                    </a:cubicBezTo>
                    <a:cubicBezTo>
                      <a:pt x="56" y="56"/>
                      <a:pt x="57" y="56"/>
                      <a:pt x="57" y="56"/>
                    </a:cubicBezTo>
                    <a:cubicBezTo>
                      <a:pt x="68" y="56"/>
                      <a:pt x="79" y="56"/>
                      <a:pt x="91" y="56"/>
                    </a:cubicBezTo>
                    <a:cubicBezTo>
                      <a:pt x="91" y="57"/>
                      <a:pt x="91" y="57"/>
                      <a:pt x="91" y="57"/>
                    </a:cubicBezTo>
                    <a:cubicBezTo>
                      <a:pt x="92" y="57"/>
                      <a:pt x="92" y="58"/>
                      <a:pt x="93" y="59"/>
                    </a:cubicBezTo>
                    <a:cubicBezTo>
                      <a:pt x="94" y="60"/>
                      <a:pt x="94" y="60"/>
                      <a:pt x="95" y="61"/>
                    </a:cubicBezTo>
                    <a:cubicBezTo>
                      <a:pt x="100" y="69"/>
                      <a:pt x="104" y="76"/>
                      <a:pt x="109" y="84"/>
                    </a:cubicBezTo>
                    <a:cubicBezTo>
                      <a:pt x="117" y="98"/>
                      <a:pt x="126" y="113"/>
                      <a:pt x="138" y="121"/>
                    </a:cubicBezTo>
                    <a:cubicBezTo>
                      <a:pt x="145" y="125"/>
                      <a:pt x="151" y="127"/>
                      <a:pt x="158" y="126"/>
                    </a:cubicBezTo>
                    <a:cubicBezTo>
                      <a:pt x="165" y="126"/>
                      <a:pt x="171" y="122"/>
                      <a:pt x="177" y="118"/>
                    </a:cubicBezTo>
                    <a:cubicBezTo>
                      <a:pt x="188" y="107"/>
                      <a:pt x="197" y="90"/>
                      <a:pt x="200" y="72"/>
                    </a:cubicBezTo>
                    <a:cubicBezTo>
                      <a:pt x="200" y="71"/>
                      <a:pt x="200" y="71"/>
                      <a:pt x="200" y="70"/>
                    </a:cubicBezTo>
                    <a:cubicBezTo>
                      <a:pt x="201" y="67"/>
                      <a:pt x="202" y="63"/>
                      <a:pt x="201" y="60"/>
                    </a:cubicBezTo>
                    <a:cubicBezTo>
                      <a:pt x="201" y="59"/>
                      <a:pt x="201" y="58"/>
                      <a:pt x="201" y="57"/>
                    </a:cubicBezTo>
                    <a:cubicBezTo>
                      <a:pt x="207" y="57"/>
                      <a:pt x="213" y="57"/>
                      <a:pt x="219" y="57"/>
                    </a:cubicBezTo>
                    <a:cubicBezTo>
                      <a:pt x="226" y="57"/>
                      <a:pt x="233" y="57"/>
                      <a:pt x="240" y="57"/>
                    </a:cubicBezTo>
                    <a:cubicBezTo>
                      <a:pt x="240" y="57"/>
                      <a:pt x="240" y="57"/>
                      <a:pt x="240" y="57"/>
                    </a:cubicBezTo>
                    <a:cubicBezTo>
                      <a:pt x="240" y="57"/>
                      <a:pt x="240" y="57"/>
                      <a:pt x="241" y="57"/>
                    </a:cubicBezTo>
                    <a:cubicBezTo>
                      <a:pt x="244" y="58"/>
                      <a:pt x="248" y="59"/>
                      <a:pt x="251" y="61"/>
                    </a:cubicBezTo>
                    <a:cubicBezTo>
                      <a:pt x="253" y="64"/>
                      <a:pt x="256" y="67"/>
                      <a:pt x="258" y="70"/>
                    </a:cubicBezTo>
                    <a:cubicBezTo>
                      <a:pt x="258" y="71"/>
                      <a:pt x="259" y="72"/>
                      <a:pt x="259" y="73"/>
                    </a:cubicBezTo>
                    <a:cubicBezTo>
                      <a:pt x="257" y="71"/>
                      <a:pt x="255" y="69"/>
                      <a:pt x="252" y="69"/>
                    </a:cubicBezTo>
                    <a:cubicBezTo>
                      <a:pt x="248" y="68"/>
                      <a:pt x="245" y="69"/>
                      <a:pt x="242" y="70"/>
                    </a:cubicBezTo>
                    <a:cubicBezTo>
                      <a:pt x="241" y="71"/>
                      <a:pt x="240" y="72"/>
                      <a:pt x="239" y="73"/>
                    </a:cubicBezTo>
                    <a:cubicBezTo>
                      <a:pt x="235" y="77"/>
                      <a:pt x="232" y="84"/>
                      <a:pt x="233" y="91"/>
                    </a:cubicBezTo>
                    <a:cubicBezTo>
                      <a:pt x="234" y="99"/>
                      <a:pt x="241" y="105"/>
                      <a:pt x="248" y="106"/>
                    </a:cubicBezTo>
                    <a:cubicBezTo>
                      <a:pt x="254" y="107"/>
                      <a:pt x="261" y="102"/>
                      <a:pt x="265" y="95"/>
                    </a:cubicBezTo>
                    <a:cubicBezTo>
                      <a:pt x="269" y="89"/>
                      <a:pt x="269" y="81"/>
                      <a:pt x="267" y="74"/>
                    </a:cubicBezTo>
                    <a:cubicBezTo>
                      <a:pt x="264" y="67"/>
                      <a:pt x="260" y="59"/>
                      <a:pt x="255" y="55"/>
                    </a:cubicBezTo>
                    <a:cubicBezTo>
                      <a:pt x="249" y="50"/>
                      <a:pt x="242" y="51"/>
                      <a:pt x="236" y="51"/>
                    </a:cubicBezTo>
                    <a:cubicBezTo>
                      <a:pt x="235" y="52"/>
                      <a:pt x="235" y="52"/>
                      <a:pt x="234" y="52"/>
                    </a:cubicBezTo>
                    <a:cubicBezTo>
                      <a:pt x="223" y="52"/>
                      <a:pt x="212" y="52"/>
                      <a:pt x="201" y="52"/>
                    </a:cubicBezTo>
                    <a:cubicBezTo>
                      <a:pt x="200" y="40"/>
                      <a:pt x="197" y="29"/>
                      <a:pt x="190" y="20"/>
                    </a:cubicBezTo>
                    <a:cubicBezTo>
                      <a:pt x="181" y="8"/>
                      <a:pt x="169" y="5"/>
                      <a:pt x="156" y="7"/>
                    </a:cubicBezTo>
                    <a:cubicBezTo>
                      <a:pt x="150" y="8"/>
                      <a:pt x="143" y="11"/>
                      <a:pt x="137" y="15"/>
                    </a:cubicBezTo>
                    <a:cubicBezTo>
                      <a:pt x="133" y="18"/>
                      <a:pt x="129" y="22"/>
                      <a:pt x="126" y="28"/>
                    </a:cubicBezTo>
                    <a:cubicBezTo>
                      <a:pt x="122" y="34"/>
                      <a:pt x="120" y="43"/>
                      <a:pt x="120" y="52"/>
                    </a:cubicBezTo>
                    <a:cubicBezTo>
                      <a:pt x="110" y="52"/>
                      <a:pt x="100" y="51"/>
                      <a:pt x="90" y="51"/>
                    </a:cubicBezTo>
                    <a:cubicBezTo>
                      <a:pt x="84" y="44"/>
                      <a:pt x="78" y="37"/>
                      <a:pt x="72" y="30"/>
                    </a:cubicBezTo>
                    <a:cubicBezTo>
                      <a:pt x="63" y="21"/>
                      <a:pt x="53" y="12"/>
                      <a:pt x="42" y="6"/>
                    </a:cubicBezTo>
                    <a:cubicBezTo>
                      <a:pt x="40" y="5"/>
                      <a:pt x="37" y="3"/>
                      <a:pt x="34" y="2"/>
                    </a:cubicBezTo>
                    <a:cubicBezTo>
                      <a:pt x="34" y="2"/>
                      <a:pt x="34" y="2"/>
                      <a:pt x="34" y="2"/>
                    </a:cubicBezTo>
                    <a:cubicBezTo>
                      <a:pt x="30" y="0"/>
                      <a:pt x="25" y="0"/>
                      <a:pt x="20" y="1"/>
                    </a:cubicBezTo>
                    <a:close/>
                    <a:moveTo>
                      <a:pt x="120" y="56"/>
                    </a:moveTo>
                    <a:cubicBezTo>
                      <a:pt x="120" y="57"/>
                      <a:pt x="120" y="58"/>
                      <a:pt x="120" y="58"/>
                    </a:cubicBezTo>
                    <a:cubicBezTo>
                      <a:pt x="122" y="75"/>
                      <a:pt x="132" y="87"/>
                      <a:pt x="145" y="91"/>
                    </a:cubicBezTo>
                    <a:cubicBezTo>
                      <a:pt x="151" y="92"/>
                      <a:pt x="157" y="91"/>
                      <a:pt x="163" y="87"/>
                    </a:cubicBezTo>
                    <a:cubicBezTo>
                      <a:pt x="166" y="85"/>
                      <a:pt x="169" y="83"/>
                      <a:pt x="171" y="79"/>
                    </a:cubicBezTo>
                    <a:cubicBezTo>
                      <a:pt x="172" y="79"/>
                      <a:pt x="172" y="78"/>
                      <a:pt x="172" y="78"/>
                    </a:cubicBezTo>
                    <a:cubicBezTo>
                      <a:pt x="174" y="76"/>
                      <a:pt x="175" y="73"/>
                      <a:pt x="176" y="71"/>
                    </a:cubicBezTo>
                    <a:cubicBezTo>
                      <a:pt x="176" y="71"/>
                      <a:pt x="176" y="71"/>
                      <a:pt x="176" y="71"/>
                    </a:cubicBezTo>
                    <a:cubicBezTo>
                      <a:pt x="176" y="71"/>
                      <a:pt x="176" y="71"/>
                      <a:pt x="176" y="70"/>
                    </a:cubicBezTo>
                    <a:cubicBezTo>
                      <a:pt x="177" y="70"/>
                      <a:pt x="177" y="70"/>
                      <a:pt x="177" y="70"/>
                    </a:cubicBezTo>
                    <a:cubicBezTo>
                      <a:pt x="178" y="68"/>
                      <a:pt x="176" y="67"/>
                      <a:pt x="175" y="68"/>
                    </a:cubicBezTo>
                    <a:cubicBezTo>
                      <a:pt x="175" y="69"/>
                      <a:pt x="175" y="70"/>
                      <a:pt x="174" y="70"/>
                    </a:cubicBezTo>
                    <a:cubicBezTo>
                      <a:pt x="174" y="70"/>
                      <a:pt x="174" y="70"/>
                      <a:pt x="174" y="70"/>
                    </a:cubicBezTo>
                    <a:cubicBezTo>
                      <a:pt x="173" y="73"/>
                      <a:pt x="172" y="75"/>
                      <a:pt x="170" y="77"/>
                    </a:cubicBezTo>
                    <a:cubicBezTo>
                      <a:pt x="169" y="78"/>
                      <a:pt x="169" y="79"/>
                      <a:pt x="168" y="80"/>
                    </a:cubicBezTo>
                    <a:cubicBezTo>
                      <a:pt x="164" y="83"/>
                      <a:pt x="161" y="85"/>
                      <a:pt x="157" y="85"/>
                    </a:cubicBezTo>
                    <a:cubicBezTo>
                      <a:pt x="150" y="86"/>
                      <a:pt x="143" y="83"/>
                      <a:pt x="138" y="78"/>
                    </a:cubicBezTo>
                    <a:cubicBezTo>
                      <a:pt x="132" y="73"/>
                      <a:pt x="127" y="65"/>
                      <a:pt x="125" y="56"/>
                    </a:cubicBezTo>
                    <a:cubicBezTo>
                      <a:pt x="137" y="57"/>
                      <a:pt x="150" y="57"/>
                      <a:pt x="162" y="57"/>
                    </a:cubicBezTo>
                    <a:cubicBezTo>
                      <a:pt x="175" y="57"/>
                      <a:pt x="187" y="57"/>
                      <a:pt x="199" y="57"/>
                    </a:cubicBezTo>
                    <a:cubicBezTo>
                      <a:pt x="199" y="58"/>
                      <a:pt x="199" y="59"/>
                      <a:pt x="199" y="60"/>
                    </a:cubicBezTo>
                    <a:cubicBezTo>
                      <a:pt x="199" y="63"/>
                      <a:pt x="199" y="67"/>
                      <a:pt x="198" y="70"/>
                    </a:cubicBezTo>
                    <a:cubicBezTo>
                      <a:pt x="198" y="71"/>
                      <a:pt x="198" y="72"/>
                      <a:pt x="198" y="72"/>
                    </a:cubicBezTo>
                    <a:cubicBezTo>
                      <a:pt x="195" y="79"/>
                      <a:pt x="190" y="85"/>
                      <a:pt x="186" y="89"/>
                    </a:cubicBezTo>
                    <a:cubicBezTo>
                      <a:pt x="181" y="93"/>
                      <a:pt x="176" y="97"/>
                      <a:pt x="170" y="99"/>
                    </a:cubicBezTo>
                    <a:cubicBezTo>
                      <a:pt x="163" y="103"/>
                      <a:pt x="154" y="103"/>
                      <a:pt x="146" y="101"/>
                    </a:cubicBezTo>
                    <a:cubicBezTo>
                      <a:pt x="139" y="99"/>
                      <a:pt x="131" y="95"/>
                      <a:pt x="124" y="90"/>
                    </a:cubicBezTo>
                    <a:cubicBezTo>
                      <a:pt x="113" y="82"/>
                      <a:pt x="104" y="69"/>
                      <a:pt x="95" y="58"/>
                    </a:cubicBezTo>
                    <a:cubicBezTo>
                      <a:pt x="94" y="57"/>
                      <a:pt x="94" y="57"/>
                      <a:pt x="94" y="56"/>
                    </a:cubicBezTo>
                    <a:cubicBezTo>
                      <a:pt x="103" y="56"/>
                      <a:pt x="111" y="56"/>
                      <a:pt x="120" y="56"/>
                    </a:cubicBezTo>
                    <a:close/>
                    <a:moveTo>
                      <a:pt x="124" y="39"/>
                    </a:moveTo>
                    <a:cubicBezTo>
                      <a:pt x="125" y="36"/>
                      <a:pt x="126" y="33"/>
                      <a:pt x="127" y="30"/>
                    </a:cubicBezTo>
                    <a:cubicBezTo>
                      <a:pt x="129" y="26"/>
                      <a:pt x="133" y="23"/>
                      <a:pt x="137" y="21"/>
                    </a:cubicBezTo>
                    <a:cubicBezTo>
                      <a:pt x="146" y="17"/>
                      <a:pt x="156" y="19"/>
                      <a:pt x="164" y="22"/>
                    </a:cubicBezTo>
                    <a:cubicBezTo>
                      <a:pt x="174" y="25"/>
                      <a:pt x="183" y="31"/>
                      <a:pt x="190" y="40"/>
                    </a:cubicBezTo>
                    <a:cubicBezTo>
                      <a:pt x="193" y="43"/>
                      <a:pt x="195" y="47"/>
                      <a:pt x="197" y="52"/>
                    </a:cubicBezTo>
                    <a:cubicBezTo>
                      <a:pt x="175" y="52"/>
                      <a:pt x="153" y="52"/>
                      <a:pt x="130" y="52"/>
                    </a:cubicBezTo>
                    <a:cubicBezTo>
                      <a:pt x="128" y="52"/>
                      <a:pt x="126" y="52"/>
                      <a:pt x="124" y="52"/>
                    </a:cubicBezTo>
                    <a:cubicBezTo>
                      <a:pt x="123" y="47"/>
                      <a:pt x="123" y="43"/>
                      <a:pt x="124" y="39"/>
                    </a:cubicBezTo>
                    <a:close/>
                    <a:moveTo>
                      <a:pt x="32" y="14"/>
                    </a:moveTo>
                    <a:cubicBezTo>
                      <a:pt x="34" y="15"/>
                      <a:pt x="35" y="16"/>
                      <a:pt x="37" y="17"/>
                    </a:cubicBezTo>
                    <a:cubicBezTo>
                      <a:pt x="41" y="19"/>
                      <a:pt x="45" y="21"/>
                      <a:pt x="49" y="23"/>
                    </a:cubicBezTo>
                    <a:cubicBezTo>
                      <a:pt x="57" y="28"/>
                      <a:pt x="64" y="34"/>
                      <a:pt x="72" y="39"/>
                    </a:cubicBezTo>
                    <a:cubicBezTo>
                      <a:pt x="75" y="42"/>
                      <a:pt x="79" y="44"/>
                      <a:pt x="82" y="47"/>
                    </a:cubicBezTo>
                    <a:cubicBezTo>
                      <a:pt x="83" y="49"/>
                      <a:pt x="85" y="50"/>
                      <a:pt x="86" y="51"/>
                    </a:cubicBezTo>
                    <a:cubicBezTo>
                      <a:pt x="79" y="51"/>
                      <a:pt x="72" y="51"/>
                      <a:pt x="65" y="51"/>
                    </a:cubicBezTo>
                    <a:cubicBezTo>
                      <a:pt x="57" y="49"/>
                      <a:pt x="49" y="51"/>
                      <a:pt x="41" y="50"/>
                    </a:cubicBezTo>
                    <a:cubicBezTo>
                      <a:pt x="35" y="49"/>
                      <a:pt x="29" y="46"/>
                      <a:pt x="24" y="41"/>
                    </a:cubicBezTo>
                    <a:cubicBezTo>
                      <a:pt x="18" y="35"/>
                      <a:pt x="10" y="24"/>
                      <a:pt x="13" y="14"/>
                    </a:cubicBezTo>
                    <a:cubicBezTo>
                      <a:pt x="15" y="13"/>
                      <a:pt x="17" y="13"/>
                      <a:pt x="19" y="12"/>
                    </a:cubicBezTo>
                    <a:cubicBezTo>
                      <a:pt x="23" y="12"/>
                      <a:pt x="27" y="13"/>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2846" y="1658"/>
                <a:ext cx="180" cy="379"/>
              </a:xfrm>
              <a:custGeom>
                <a:avLst/>
                <a:gdLst/>
                <a:ahLst/>
                <a:cxnLst>
                  <a:cxn ang="0">
                    <a:pos x="67" y="2"/>
                  </a:cxn>
                  <a:cxn ang="0">
                    <a:pos x="44" y="10"/>
                  </a:cxn>
                  <a:cxn ang="0">
                    <a:pos x="42" y="21"/>
                  </a:cxn>
                  <a:cxn ang="0">
                    <a:pos x="43" y="33"/>
                  </a:cxn>
                  <a:cxn ang="0">
                    <a:pos x="42" y="54"/>
                  </a:cxn>
                  <a:cxn ang="0">
                    <a:pos x="41" y="55"/>
                  </a:cxn>
                  <a:cxn ang="0">
                    <a:pos x="26" y="65"/>
                  </a:cxn>
                  <a:cxn ang="0">
                    <a:pos x="1" y="94"/>
                  </a:cxn>
                  <a:cxn ang="0">
                    <a:pos x="33" y="119"/>
                  </a:cxn>
                  <a:cxn ang="0">
                    <a:pos x="40" y="120"/>
                  </a:cxn>
                  <a:cxn ang="0">
                    <a:pos x="42" y="131"/>
                  </a:cxn>
                  <a:cxn ang="0">
                    <a:pos x="42" y="143"/>
                  </a:cxn>
                  <a:cxn ang="0">
                    <a:pos x="39" y="149"/>
                  </a:cxn>
                  <a:cxn ang="0">
                    <a:pos x="33" y="154"/>
                  </a:cxn>
                  <a:cxn ang="0">
                    <a:pos x="34" y="144"/>
                  </a:cxn>
                  <a:cxn ang="0">
                    <a:pos x="22" y="139"/>
                  </a:cxn>
                  <a:cxn ang="0">
                    <a:pos x="19" y="158"/>
                  </a:cxn>
                  <a:cxn ang="0">
                    <a:pos x="43" y="152"/>
                  </a:cxn>
                  <a:cxn ang="0">
                    <a:pos x="45" y="139"/>
                  </a:cxn>
                  <a:cxn ang="0">
                    <a:pos x="64" y="113"/>
                  </a:cxn>
                  <a:cxn ang="0">
                    <a:pos x="67" y="82"/>
                  </a:cxn>
                  <a:cxn ang="0">
                    <a:pos x="45" y="71"/>
                  </a:cxn>
                  <a:cxn ang="0">
                    <a:pos x="58" y="43"/>
                  </a:cxn>
                  <a:cxn ang="0">
                    <a:pos x="75" y="20"/>
                  </a:cxn>
                  <a:cxn ang="0">
                    <a:pos x="76" y="12"/>
                  </a:cxn>
                  <a:cxn ang="0">
                    <a:pos x="41" y="71"/>
                  </a:cxn>
                  <a:cxn ang="0">
                    <a:pos x="24" y="97"/>
                  </a:cxn>
                  <a:cxn ang="0">
                    <a:pos x="30" y="103"/>
                  </a:cxn>
                  <a:cxn ang="0">
                    <a:pos x="34" y="105"/>
                  </a:cxn>
                  <a:cxn ang="0">
                    <a:pos x="35" y="105"/>
                  </a:cxn>
                  <a:cxn ang="0">
                    <a:pos x="34" y="104"/>
                  </a:cxn>
                  <a:cxn ang="0">
                    <a:pos x="30" y="101"/>
                  </a:cxn>
                  <a:cxn ang="0">
                    <a:pos x="25" y="93"/>
                  </a:cxn>
                  <a:cxn ang="0">
                    <a:pos x="42" y="74"/>
                  </a:cxn>
                  <a:cxn ang="0">
                    <a:pos x="42" y="118"/>
                  </a:cxn>
                  <a:cxn ang="0">
                    <a:pos x="34" y="118"/>
                  </a:cxn>
                  <a:cxn ang="0">
                    <a:pos x="23" y="111"/>
                  </a:cxn>
                  <a:cxn ang="0">
                    <a:pos x="16" y="87"/>
                  </a:cxn>
                  <a:cxn ang="0">
                    <a:pos x="42" y="56"/>
                  </a:cxn>
                  <a:cxn ang="0">
                    <a:pos x="42" y="71"/>
                  </a:cxn>
                  <a:cxn ang="0">
                    <a:pos x="58" y="75"/>
                  </a:cxn>
                  <a:cxn ang="0">
                    <a:pos x="63" y="98"/>
                  </a:cxn>
                  <a:cxn ang="0">
                    <a:pos x="45" y="117"/>
                  </a:cxn>
                  <a:cxn ang="0">
                    <a:pos x="45" y="74"/>
                  </a:cxn>
                  <a:cxn ang="0">
                    <a:pos x="68" y="19"/>
                  </a:cxn>
                  <a:cxn ang="0">
                    <a:pos x="62" y="29"/>
                  </a:cxn>
                  <a:cxn ang="0">
                    <a:pos x="48" y="49"/>
                  </a:cxn>
                  <a:cxn ang="0">
                    <a:pos x="45" y="38"/>
                  </a:cxn>
                  <a:cxn ang="0">
                    <a:pos x="52" y="14"/>
                  </a:cxn>
                  <a:cxn ang="0">
                    <a:pos x="69" y="11"/>
                  </a:cxn>
                </a:cxnLst>
                <a:rect l="0" t="0" r="r" b="b"/>
                <a:pathLst>
                  <a:path w="76" h="160">
                    <a:moveTo>
                      <a:pt x="76" y="12"/>
                    </a:moveTo>
                    <a:cubicBezTo>
                      <a:pt x="75" y="8"/>
                      <a:pt x="72" y="4"/>
                      <a:pt x="67" y="2"/>
                    </a:cubicBezTo>
                    <a:cubicBezTo>
                      <a:pt x="63" y="0"/>
                      <a:pt x="58" y="0"/>
                      <a:pt x="54" y="1"/>
                    </a:cubicBezTo>
                    <a:cubicBezTo>
                      <a:pt x="49" y="3"/>
                      <a:pt x="46" y="7"/>
                      <a:pt x="44" y="10"/>
                    </a:cubicBezTo>
                    <a:cubicBezTo>
                      <a:pt x="43" y="12"/>
                      <a:pt x="42" y="14"/>
                      <a:pt x="42" y="16"/>
                    </a:cubicBezTo>
                    <a:cubicBezTo>
                      <a:pt x="42" y="18"/>
                      <a:pt x="42" y="20"/>
                      <a:pt x="42" y="21"/>
                    </a:cubicBezTo>
                    <a:cubicBezTo>
                      <a:pt x="42" y="25"/>
                      <a:pt x="42" y="29"/>
                      <a:pt x="43" y="33"/>
                    </a:cubicBezTo>
                    <a:cubicBezTo>
                      <a:pt x="43" y="33"/>
                      <a:pt x="43" y="33"/>
                      <a:pt x="43" y="33"/>
                    </a:cubicBezTo>
                    <a:cubicBezTo>
                      <a:pt x="43" y="33"/>
                      <a:pt x="42" y="33"/>
                      <a:pt x="42" y="34"/>
                    </a:cubicBezTo>
                    <a:cubicBezTo>
                      <a:pt x="42" y="40"/>
                      <a:pt x="42" y="47"/>
                      <a:pt x="42" y="54"/>
                    </a:cubicBezTo>
                    <a:cubicBezTo>
                      <a:pt x="42" y="54"/>
                      <a:pt x="42" y="54"/>
                      <a:pt x="42" y="54"/>
                    </a:cubicBezTo>
                    <a:cubicBezTo>
                      <a:pt x="42" y="54"/>
                      <a:pt x="41" y="55"/>
                      <a:pt x="41" y="55"/>
                    </a:cubicBezTo>
                    <a:cubicBezTo>
                      <a:pt x="40" y="56"/>
                      <a:pt x="40" y="56"/>
                      <a:pt x="40" y="56"/>
                    </a:cubicBezTo>
                    <a:cubicBezTo>
                      <a:pt x="35" y="59"/>
                      <a:pt x="31" y="62"/>
                      <a:pt x="26" y="65"/>
                    </a:cubicBezTo>
                    <a:cubicBezTo>
                      <a:pt x="17" y="69"/>
                      <a:pt x="9" y="75"/>
                      <a:pt x="4" y="82"/>
                    </a:cubicBezTo>
                    <a:cubicBezTo>
                      <a:pt x="2" y="86"/>
                      <a:pt x="0" y="90"/>
                      <a:pt x="1" y="94"/>
                    </a:cubicBezTo>
                    <a:cubicBezTo>
                      <a:pt x="1" y="98"/>
                      <a:pt x="3" y="102"/>
                      <a:pt x="6" y="105"/>
                    </a:cubicBezTo>
                    <a:cubicBezTo>
                      <a:pt x="12" y="112"/>
                      <a:pt x="23" y="117"/>
                      <a:pt x="33" y="119"/>
                    </a:cubicBezTo>
                    <a:cubicBezTo>
                      <a:pt x="33" y="119"/>
                      <a:pt x="34" y="119"/>
                      <a:pt x="34" y="119"/>
                    </a:cubicBezTo>
                    <a:cubicBezTo>
                      <a:pt x="36" y="120"/>
                      <a:pt x="38" y="120"/>
                      <a:pt x="40" y="120"/>
                    </a:cubicBezTo>
                    <a:cubicBezTo>
                      <a:pt x="41" y="120"/>
                      <a:pt x="42" y="120"/>
                      <a:pt x="42" y="120"/>
                    </a:cubicBezTo>
                    <a:cubicBezTo>
                      <a:pt x="42" y="123"/>
                      <a:pt x="42" y="127"/>
                      <a:pt x="42" y="131"/>
                    </a:cubicBezTo>
                    <a:cubicBezTo>
                      <a:pt x="42" y="135"/>
                      <a:pt x="42" y="139"/>
                      <a:pt x="42" y="143"/>
                    </a:cubicBezTo>
                    <a:cubicBezTo>
                      <a:pt x="42" y="143"/>
                      <a:pt x="42" y="143"/>
                      <a:pt x="42" y="143"/>
                    </a:cubicBezTo>
                    <a:cubicBezTo>
                      <a:pt x="42" y="143"/>
                      <a:pt x="42" y="143"/>
                      <a:pt x="42" y="143"/>
                    </a:cubicBezTo>
                    <a:cubicBezTo>
                      <a:pt x="42" y="145"/>
                      <a:pt x="41" y="148"/>
                      <a:pt x="39" y="149"/>
                    </a:cubicBezTo>
                    <a:cubicBezTo>
                      <a:pt x="38" y="151"/>
                      <a:pt x="36" y="152"/>
                      <a:pt x="34" y="153"/>
                    </a:cubicBezTo>
                    <a:cubicBezTo>
                      <a:pt x="34" y="154"/>
                      <a:pt x="33" y="154"/>
                      <a:pt x="33" y="154"/>
                    </a:cubicBezTo>
                    <a:cubicBezTo>
                      <a:pt x="34" y="153"/>
                      <a:pt x="35" y="152"/>
                      <a:pt x="35" y="150"/>
                    </a:cubicBezTo>
                    <a:cubicBezTo>
                      <a:pt x="36" y="148"/>
                      <a:pt x="35" y="146"/>
                      <a:pt x="34" y="144"/>
                    </a:cubicBezTo>
                    <a:cubicBezTo>
                      <a:pt x="34" y="143"/>
                      <a:pt x="33" y="143"/>
                      <a:pt x="33" y="142"/>
                    </a:cubicBezTo>
                    <a:cubicBezTo>
                      <a:pt x="30" y="140"/>
                      <a:pt x="26" y="138"/>
                      <a:pt x="22" y="139"/>
                    </a:cubicBezTo>
                    <a:cubicBezTo>
                      <a:pt x="17" y="140"/>
                      <a:pt x="14" y="144"/>
                      <a:pt x="13" y="147"/>
                    </a:cubicBezTo>
                    <a:cubicBezTo>
                      <a:pt x="13" y="152"/>
                      <a:pt x="15" y="156"/>
                      <a:pt x="19" y="158"/>
                    </a:cubicBezTo>
                    <a:cubicBezTo>
                      <a:pt x="23" y="160"/>
                      <a:pt x="28" y="160"/>
                      <a:pt x="32" y="159"/>
                    </a:cubicBezTo>
                    <a:cubicBezTo>
                      <a:pt x="36" y="158"/>
                      <a:pt x="41" y="155"/>
                      <a:pt x="43" y="152"/>
                    </a:cubicBezTo>
                    <a:cubicBezTo>
                      <a:pt x="46" y="148"/>
                      <a:pt x="46" y="144"/>
                      <a:pt x="45" y="140"/>
                    </a:cubicBezTo>
                    <a:cubicBezTo>
                      <a:pt x="45" y="140"/>
                      <a:pt x="45" y="140"/>
                      <a:pt x="45" y="139"/>
                    </a:cubicBezTo>
                    <a:cubicBezTo>
                      <a:pt x="45" y="133"/>
                      <a:pt x="45" y="126"/>
                      <a:pt x="45" y="120"/>
                    </a:cubicBezTo>
                    <a:cubicBezTo>
                      <a:pt x="52" y="119"/>
                      <a:pt x="59" y="117"/>
                      <a:pt x="64" y="113"/>
                    </a:cubicBezTo>
                    <a:cubicBezTo>
                      <a:pt x="71" y="108"/>
                      <a:pt x="73" y="100"/>
                      <a:pt x="72" y="93"/>
                    </a:cubicBezTo>
                    <a:cubicBezTo>
                      <a:pt x="71" y="89"/>
                      <a:pt x="70" y="85"/>
                      <a:pt x="67" y="82"/>
                    </a:cubicBezTo>
                    <a:cubicBezTo>
                      <a:pt x="65" y="79"/>
                      <a:pt x="63" y="77"/>
                      <a:pt x="59" y="75"/>
                    </a:cubicBezTo>
                    <a:cubicBezTo>
                      <a:pt x="56" y="72"/>
                      <a:pt x="50" y="71"/>
                      <a:pt x="45" y="71"/>
                    </a:cubicBezTo>
                    <a:cubicBezTo>
                      <a:pt x="45" y="65"/>
                      <a:pt x="45" y="59"/>
                      <a:pt x="45" y="54"/>
                    </a:cubicBezTo>
                    <a:cubicBezTo>
                      <a:pt x="50" y="50"/>
                      <a:pt x="54" y="46"/>
                      <a:pt x="58" y="43"/>
                    </a:cubicBezTo>
                    <a:cubicBezTo>
                      <a:pt x="64" y="37"/>
                      <a:pt x="69" y="31"/>
                      <a:pt x="73" y="25"/>
                    </a:cubicBezTo>
                    <a:cubicBezTo>
                      <a:pt x="73" y="23"/>
                      <a:pt x="74" y="22"/>
                      <a:pt x="75" y="20"/>
                    </a:cubicBezTo>
                    <a:cubicBezTo>
                      <a:pt x="75" y="20"/>
                      <a:pt x="75" y="20"/>
                      <a:pt x="75" y="20"/>
                    </a:cubicBezTo>
                    <a:cubicBezTo>
                      <a:pt x="76" y="17"/>
                      <a:pt x="76" y="15"/>
                      <a:pt x="76" y="12"/>
                    </a:cubicBezTo>
                    <a:close/>
                    <a:moveTo>
                      <a:pt x="42" y="71"/>
                    </a:moveTo>
                    <a:cubicBezTo>
                      <a:pt x="42" y="71"/>
                      <a:pt x="42" y="71"/>
                      <a:pt x="41" y="71"/>
                    </a:cubicBezTo>
                    <a:cubicBezTo>
                      <a:pt x="32" y="73"/>
                      <a:pt x="24" y="79"/>
                      <a:pt x="22" y="86"/>
                    </a:cubicBezTo>
                    <a:cubicBezTo>
                      <a:pt x="21" y="90"/>
                      <a:pt x="22" y="94"/>
                      <a:pt x="24" y="97"/>
                    </a:cubicBezTo>
                    <a:cubicBezTo>
                      <a:pt x="25" y="99"/>
                      <a:pt x="27" y="100"/>
                      <a:pt x="29" y="102"/>
                    </a:cubicBezTo>
                    <a:cubicBezTo>
                      <a:pt x="29" y="102"/>
                      <a:pt x="29" y="102"/>
                      <a:pt x="30" y="103"/>
                    </a:cubicBezTo>
                    <a:cubicBezTo>
                      <a:pt x="31" y="103"/>
                      <a:pt x="32" y="104"/>
                      <a:pt x="34" y="105"/>
                    </a:cubicBezTo>
                    <a:cubicBezTo>
                      <a:pt x="34" y="105"/>
                      <a:pt x="34" y="105"/>
                      <a:pt x="34" y="105"/>
                    </a:cubicBezTo>
                    <a:cubicBezTo>
                      <a:pt x="34" y="105"/>
                      <a:pt x="34" y="105"/>
                      <a:pt x="34" y="105"/>
                    </a:cubicBezTo>
                    <a:cubicBezTo>
                      <a:pt x="34" y="105"/>
                      <a:pt x="34" y="105"/>
                      <a:pt x="35" y="105"/>
                    </a:cubicBezTo>
                    <a:cubicBezTo>
                      <a:pt x="35" y="106"/>
                      <a:pt x="36" y="105"/>
                      <a:pt x="35" y="104"/>
                    </a:cubicBezTo>
                    <a:cubicBezTo>
                      <a:pt x="35" y="104"/>
                      <a:pt x="35" y="104"/>
                      <a:pt x="34" y="104"/>
                    </a:cubicBezTo>
                    <a:cubicBezTo>
                      <a:pt x="34" y="104"/>
                      <a:pt x="34" y="104"/>
                      <a:pt x="34" y="104"/>
                    </a:cubicBezTo>
                    <a:cubicBezTo>
                      <a:pt x="33" y="103"/>
                      <a:pt x="31" y="102"/>
                      <a:pt x="30" y="101"/>
                    </a:cubicBezTo>
                    <a:cubicBezTo>
                      <a:pt x="30" y="101"/>
                      <a:pt x="29" y="100"/>
                      <a:pt x="29" y="100"/>
                    </a:cubicBezTo>
                    <a:cubicBezTo>
                      <a:pt x="27" y="98"/>
                      <a:pt x="26" y="96"/>
                      <a:pt x="25" y="93"/>
                    </a:cubicBezTo>
                    <a:cubicBezTo>
                      <a:pt x="25" y="89"/>
                      <a:pt x="27" y="85"/>
                      <a:pt x="30" y="82"/>
                    </a:cubicBezTo>
                    <a:cubicBezTo>
                      <a:pt x="33" y="78"/>
                      <a:pt x="37" y="75"/>
                      <a:pt x="42" y="74"/>
                    </a:cubicBezTo>
                    <a:cubicBezTo>
                      <a:pt x="42" y="82"/>
                      <a:pt x="42" y="89"/>
                      <a:pt x="42" y="97"/>
                    </a:cubicBezTo>
                    <a:cubicBezTo>
                      <a:pt x="42" y="104"/>
                      <a:pt x="42" y="111"/>
                      <a:pt x="42" y="118"/>
                    </a:cubicBezTo>
                    <a:cubicBezTo>
                      <a:pt x="42" y="119"/>
                      <a:pt x="41" y="119"/>
                      <a:pt x="41" y="119"/>
                    </a:cubicBezTo>
                    <a:cubicBezTo>
                      <a:pt x="38" y="119"/>
                      <a:pt x="36" y="118"/>
                      <a:pt x="34" y="118"/>
                    </a:cubicBezTo>
                    <a:cubicBezTo>
                      <a:pt x="34" y="118"/>
                      <a:pt x="33" y="118"/>
                      <a:pt x="33" y="118"/>
                    </a:cubicBezTo>
                    <a:cubicBezTo>
                      <a:pt x="29" y="116"/>
                      <a:pt x="26" y="113"/>
                      <a:pt x="23" y="111"/>
                    </a:cubicBezTo>
                    <a:cubicBezTo>
                      <a:pt x="20" y="108"/>
                      <a:pt x="18" y="105"/>
                      <a:pt x="17" y="101"/>
                    </a:cubicBezTo>
                    <a:cubicBezTo>
                      <a:pt x="15" y="97"/>
                      <a:pt x="15" y="92"/>
                      <a:pt x="16" y="87"/>
                    </a:cubicBezTo>
                    <a:cubicBezTo>
                      <a:pt x="17" y="82"/>
                      <a:pt x="19" y="78"/>
                      <a:pt x="22" y="74"/>
                    </a:cubicBezTo>
                    <a:cubicBezTo>
                      <a:pt x="27" y="67"/>
                      <a:pt x="35" y="62"/>
                      <a:pt x="42" y="56"/>
                    </a:cubicBezTo>
                    <a:cubicBezTo>
                      <a:pt x="42" y="56"/>
                      <a:pt x="42" y="56"/>
                      <a:pt x="42" y="56"/>
                    </a:cubicBezTo>
                    <a:cubicBezTo>
                      <a:pt x="42" y="61"/>
                      <a:pt x="42" y="66"/>
                      <a:pt x="42" y="71"/>
                    </a:cubicBezTo>
                    <a:close/>
                    <a:moveTo>
                      <a:pt x="53" y="74"/>
                    </a:moveTo>
                    <a:cubicBezTo>
                      <a:pt x="55" y="74"/>
                      <a:pt x="56" y="75"/>
                      <a:pt x="58" y="75"/>
                    </a:cubicBezTo>
                    <a:cubicBezTo>
                      <a:pt x="60" y="77"/>
                      <a:pt x="62" y="79"/>
                      <a:pt x="64" y="81"/>
                    </a:cubicBezTo>
                    <a:cubicBezTo>
                      <a:pt x="66" y="87"/>
                      <a:pt x="65" y="93"/>
                      <a:pt x="63" y="98"/>
                    </a:cubicBezTo>
                    <a:cubicBezTo>
                      <a:pt x="61" y="103"/>
                      <a:pt x="57" y="109"/>
                      <a:pt x="52" y="113"/>
                    </a:cubicBezTo>
                    <a:cubicBezTo>
                      <a:pt x="50" y="115"/>
                      <a:pt x="48" y="116"/>
                      <a:pt x="45" y="117"/>
                    </a:cubicBezTo>
                    <a:cubicBezTo>
                      <a:pt x="45" y="104"/>
                      <a:pt x="45" y="91"/>
                      <a:pt x="45" y="77"/>
                    </a:cubicBezTo>
                    <a:cubicBezTo>
                      <a:pt x="45" y="76"/>
                      <a:pt x="45" y="75"/>
                      <a:pt x="45" y="74"/>
                    </a:cubicBezTo>
                    <a:cubicBezTo>
                      <a:pt x="48" y="73"/>
                      <a:pt x="50" y="73"/>
                      <a:pt x="53" y="74"/>
                    </a:cubicBezTo>
                    <a:close/>
                    <a:moveTo>
                      <a:pt x="68" y="19"/>
                    </a:moveTo>
                    <a:cubicBezTo>
                      <a:pt x="67" y="20"/>
                      <a:pt x="67" y="21"/>
                      <a:pt x="66" y="22"/>
                    </a:cubicBezTo>
                    <a:cubicBezTo>
                      <a:pt x="65" y="24"/>
                      <a:pt x="64" y="27"/>
                      <a:pt x="62" y="29"/>
                    </a:cubicBezTo>
                    <a:cubicBezTo>
                      <a:pt x="59" y="33"/>
                      <a:pt x="56" y="38"/>
                      <a:pt x="53" y="42"/>
                    </a:cubicBezTo>
                    <a:cubicBezTo>
                      <a:pt x="51" y="45"/>
                      <a:pt x="50" y="47"/>
                      <a:pt x="48" y="49"/>
                    </a:cubicBezTo>
                    <a:cubicBezTo>
                      <a:pt x="47" y="50"/>
                      <a:pt x="46" y="50"/>
                      <a:pt x="45" y="51"/>
                    </a:cubicBezTo>
                    <a:cubicBezTo>
                      <a:pt x="45" y="47"/>
                      <a:pt x="45" y="43"/>
                      <a:pt x="45" y="38"/>
                    </a:cubicBezTo>
                    <a:cubicBezTo>
                      <a:pt x="47" y="34"/>
                      <a:pt x="46" y="29"/>
                      <a:pt x="46" y="24"/>
                    </a:cubicBezTo>
                    <a:cubicBezTo>
                      <a:pt x="47" y="20"/>
                      <a:pt x="49" y="17"/>
                      <a:pt x="52" y="14"/>
                    </a:cubicBezTo>
                    <a:cubicBezTo>
                      <a:pt x="55" y="10"/>
                      <a:pt x="62" y="6"/>
                      <a:pt x="68" y="7"/>
                    </a:cubicBezTo>
                    <a:cubicBezTo>
                      <a:pt x="68" y="8"/>
                      <a:pt x="69" y="10"/>
                      <a:pt x="69" y="11"/>
                    </a:cubicBezTo>
                    <a:cubicBezTo>
                      <a:pt x="69" y="13"/>
                      <a:pt x="69" y="16"/>
                      <a:pt x="6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3864" y="2093"/>
                <a:ext cx="370" cy="214"/>
              </a:xfrm>
              <a:custGeom>
                <a:avLst/>
                <a:gdLst/>
                <a:ahLst/>
                <a:cxnLst>
                  <a:cxn ang="0">
                    <a:pos x="6" y="28"/>
                  </a:cxn>
                  <a:cxn ang="0">
                    <a:pos x="2" y="42"/>
                  </a:cxn>
                  <a:cxn ang="0">
                    <a:pos x="0" y="56"/>
                  </a:cxn>
                  <a:cxn ang="0">
                    <a:pos x="4" y="72"/>
                  </a:cxn>
                  <a:cxn ang="0">
                    <a:pos x="15" y="89"/>
                  </a:cxn>
                  <a:cxn ang="0">
                    <a:pos x="15" y="89"/>
                  </a:cxn>
                  <a:cxn ang="0">
                    <a:pos x="15" y="90"/>
                  </a:cxn>
                  <a:cxn ang="0">
                    <a:pos x="31" y="78"/>
                  </a:cxn>
                  <a:cxn ang="0">
                    <a:pos x="106" y="24"/>
                  </a:cxn>
                  <a:cxn ang="0">
                    <a:pos x="113" y="47"/>
                  </a:cxn>
                  <a:cxn ang="0">
                    <a:pos x="118" y="54"/>
                  </a:cxn>
                  <a:cxn ang="0">
                    <a:pos x="147" y="62"/>
                  </a:cxn>
                  <a:cxn ang="0">
                    <a:pos x="150" y="60"/>
                  </a:cxn>
                  <a:cxn ang="0">
                    <a:pos x="147" y="26"/>
                  </a:cxn>
                  <a:cxn ang="0">
                    <a:pos x="141" y="19"/>
                  </a:cxn>
                  <a:cxn ang="0">
                    <a:pos x="141" y="19"/>
                  </a:cxn>
                  <a:cxn ang="0">
                    <a:pos x="113" y="10"/>
                  </a:cxn>
                  <a:cxn ang="0">
                    <a:pos x="113" y="10"/>
                  </a:cxn>
                  <a:cxn ang="0">
                    <a:pos x="112" y="10"/>
                  </a:cxn>
                  <a:cxn ang="0">
                    <a:pos x="112" y="11"/>
                  </a:cxn>
                  <a:cxn ang="0">
                    <a:pos x="102" y="18"/>
                  </a:cxn>
                  <a:cxn ang="0">
                    <a:pos x="26" y="74"/>
                  </a:cxn>
                  <a:cxn ang="0">
                    <a:pos x="16" y="61"/>
                  </a:cxn>
                  <a:cxn ang="0">
                    <a:pos x="12" y="46"/>
                  </a:cxn>
                  <a:cxn ang="0">
                    <a:pos x="22" y="26"/>
                  </a:cxn>
                  <a:cxn ang="0">
                    <a:pos x="36" y="15"/>
                  </a:cxn>
                  <a:cxn ang="0">
                    <a:pos x="53" y="3"/>
                  </a:cxn>
                  <a:cxn ang="0">
                    <a:pos x="52" y="1"/>
                  </a:cxn>
                  <a:cxn ang="0">
                    <a:pos x="51" y="1"/>
                  </a:cxn>
                  <a:cxn ang="0">
                    <a:pos x="38" y="6"/>
                  </a:cxn>
                  <a:cxn ang="0">
                    <a:pos x="30" y="8"/>
                  </a:cxn>
                  <a:cxn ang="0">
                    <a:pos x="24" y="10"/>
                  </a:cxn>
                  <a:cxn ang="0">
                    <a:pos x="6" y="28"/>
                  </a:cxn>
                </a:cxnLst>
                <a:rect l="0" t="0" r="r" b="b"/>
                <a:pathLst>
                  <a:path w="156" h="90">
                    <a:moveTo>
                      <a:pt x="6" y="28"/>
                    </a:moveTo>
                    <a:cubicBezTo>
                      <a:pt x="4" y="32"/>
                      <a:pt x="2" y="37"/>
                      <a:pt x="2" y="42"/>
                    </a:cubicBezTo>
                    <a:cubicBezTo>
                      <a:pt x="1" y="47"/>
                      <a:pt x="0" y="51"/>
                      <a:pt x="0" y="56"/>
                    </a:cubicBezTo>
                    <a:cubicBezTo>
                      <a:pt x="0" y="61"/>
                      <a:pt x="1" y="67"/>
                      <a:pt x="4" y="72"/>
                    </a:cubicBezTo>
                    <a:cubicBezTo>
                      <a:pt x="6" y="78"/>
                      <a:pt x="11" y="83"/>
                      <a:pt x="15" y="89"/>
                    </a:cubicBezTo>
                    <a:cubicBezTo>
                      <a:pt x="15" y="89"/>
                      <a:pt x="15" y="89"/>
                      <a:pt x="15" y="89"/>
                    </a:cubicBezTo>
                    <a:cubicBezTo>
                      <a:pt x="15" y="90"/>
                      <a:pt x="15" y="90"/>
                      <a:pt x="15" y="90"/>
                    </a:cubicBezTo>
                    <a:cubicBezTo>
                      <a:pt x="31" y="78"/>
                      <a:pt x="31" y="78"/>
                      <a:pt x="31" y="78"/>
                    </a:cubicBezTo>
                    <a:cubicBezTo>
                      <a:pt x="106" y="24"/>
                      <a:pt x="106" y="24"/>
                      <a:pt x="106" y="24"/>
                    </a:cubicBezTo>
                    <a:cubicBezTo>
                      <a:pt x="106" y="31"/>
                      <a:pt x="108" y="39"/>
                      <a:pt x="113" y="47"/>
                    </a:cubicBezTo>
                    <a:cubicBezTo>
                      <a:pt x="114" y="49"/>
                      <a:pt x="116" y="52"/>
                      <a:pt x="118" y="54"/>
                    </a:cubicBezTo>
                    <a:cubicBezTo>
                      <a:pt x="127" y="63"/>
                      <a:pt x="139" y="67"/>
                      <a:pt x="147" y="62"/>
                    </a:cubicBezTo>
                    <a:cubicBezTo>
                      <a:pt x="148" y="62"/>
                      <a:pt x="149" y="61"/>
                      <a:pt x="150" y="60"/>
                    </a:cubicBezTo>
                    <a:cubicBezTo>
                      <a:pt x="156" y="53"/>
                      <a:pt x="155" y="39"/>
                      <a:pt x="147" y="26"/>
                    </a:cubicBezTo>
                    <a:cubicBezTo>
                      <a:pt x="145" y="23"/>
                      <a:pt x="143" y="21"/>
                      <a:pt x="141" y="19"/>
                    </a:cubicBezTo>
                    <a:cubicBezTo>
                      <a:pt x="141" y="19"/>
                      <a:pt x="141" y="19"/>
                      <a:pt x="141" y="19"/>
                    </a:cubicBezTo>
                    <a:cubicBezTo>
                      <a:pt x="132" y="10"/>
                      <a:pt x="121" y="6"/>
                      <a:pt x="113" y="10"/>
                    </a:cubicBezTo>
                    <a:cubicBezTo>
                      <a:pt x="113" y="10"/>
                      <a:pt x="113" y="10"/>
                      <a:pt x="113" y="10"/>
                    </a:cubicBezTo>
                    <a:cubicBezTo>
                      <a:pt x="112" y="10"/>
                      <a:pt x="112" y="10"/>
                      <a:pt x="112" y="10"/>
                    </a:cubicBezTo>
                    <a:cubicBezTo>
                      <a:pt x="112" y="11"/>
                      <a:pt x="112" y="11"/>
                      <a:pt x="112" y="11"/>
                    </a:cubicBezTo>
                    <a:cubicBezTo>
                      <a:pt x="102" y="18"/>
                      <a:pt x="102" y="18"/>
                      <a:pt x="102" y="18"/>
                    </a:cubicBezTo>
                    <a:cubicBezTo>
                      <a:pt x="26" y="74"/>
                      <a:pt x="26" y="74"/>
                      <a:pt x="26" y="74"/>
                    </a:cubicBezTo>
                    <a:cubicBezTo>
                      <a:pt x="22" y="70"/>
                      <a:pt x="19" y="66"/>
                      <a:pt x="16" y="61"/>
                    </a:cubicBezTo>
                    <a:cubicBezTo>
                      <a:pt x="14" y="56"/>
                      <a:pt x="13" y="51"/>
                      <a:pt x="12" y="46"/>
                    </a:cubicBezTo>
                    <a:cubicBezTo>
                      <a:pt x="12" y="37"/>
                      <a:pt x="17" y="30"/>
                      <a:pt x="22" y="26"/>
                    </a:cubicBezTo>
                    <a:cubicBezTo>
                      <a:pt x="26" y="21"/>
                      <a:pt x="31" y="18"/>
                      <a:pt x="36" y="15"/>
                    </a:cubicBezTo>
                    <a:cubicBezTo>
                      <a:pt x="42" y="11"/>
                      <a:pt x="48" y="8"/>
                      <a:pt x="53" y="3"/>
                    </a:cubicBezTo>
                    <a:cubicBezTo>
                      <a:pt x="54" y="2"/>
                      <a:pt x="52" y="0"/>
                      <a:pt x="52" y="1"/>
                    </a:cubicBezTo>
                    <a:cubicBezTo>
                      <a:pt x="51" y="1"/>
                      <a:pt x="51" y="1"/>
                      <a:pt x="51" y="1"/>
                    </a:cubicBezTo>
                    <a:cubicBezTo>
                      <a:pt x="47" y="4"/>
                      <a:pt x="43" y="5"/>
                      <a:pt x="38" y="6"/>
                    </a:cubicBezTo>
                    <a:cubicBezTo>
                      <a:pt x="35" y="7"/>
                      <a:pt x="33" y="7"/>
                      <a:pt x="30" y="8"/>
                    </a:cubicBezTo>
                    <a:cubicBezTo>
                      <a:pt x="28" y="9"/>
                      <a:pt x="26" y="9"/>
                      <a:pt x="24" y="10"/>
                    </a:cubicBezTo>
                    <a:cubicBezTo>
                      <a:pt x="16" y="14"/>
                      <a:pt x="10" y="20"/>
                      <a:pt x="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3005" y="2688"/>
                <a:ext cx="246" cy="251"/>
              </a:xfrm>
              <a:custGeom>
                <a:avLst/>
                <a:gdLst/>
                <a:ahLst/>
                <a:cxnLst>
                  <a:cxn ang="0">
                    <a:pos x="246" y="57"/>
                  </a:cxn>
                  <a:cxn ang="0">
                    <a:pos x="199" y="133"/>
                  </a:cxn>
                  <a:cxn ang="0">
                    <a:pos x="234" y="213"/>
                  </a:cxn>
                  <a:cxn ang="0">
                    <a:pos x="149" y="192"/>
                  </a:cxn>
                  <a:cxn ang="0">
                    <a:pos x="83" y="251"/>
                  </a:cxn>
                  <a:cxn ang="0">
                    <a:pos x="76" y="163"/>
                  </a:cxn>
                  <a:cxn ang="0">
                    <a:pos x="0" y="118"/>
                  </a:cxn>
                  <a:cxn ang="0">
                    <a:pos x="83" y="85"/>
                  </a:cxn>
                  <a:cxn ang="0">
                    <a:pos x="102" y="0"/>
                  </a:cxn>
                  <a:cxn ang="0">
                    <a:pos x="159" y="66"/>
                  </a:cxn>
                  <a:cxn ang="0">
                    <a:pos x="246" y="57"/>
                  </a:cxn>
                </a:cxnLst>
                <a:rect l="0" t="0" r="r" b="b"/>
                <a:pathLst>
                  <a:path w="246" h="251">
                    <a:moveTo>
                      <a:pt x="246" y="57"/>
                    </a:moveTo>
                    <a:lnTo>
                      <a:pt x="199" y="133"/>
                    </a:lnTo>
                    <a:lnTo>
                      <a:pt x="234" y="213"/>
                    </a:lnTo>
                    <a:lnTo>
                      <a:pt x="149" y="192"/>
                    </a:lnTo>
                    <a:lnTo>
                      <a:pt x="83" y="251"/>
                    </a:lnTo>
                    <a:lnTo>
                      <a:pt x="76" y="163"/>
                    </a:lnTo>
                    <a:lnTo>
                      <a:pt x="0" y="118"/>
                    </a:lnTo>
                    <a:lnTo>
                      <a:pt x="83" y="85"/>
                    </a:lnTo>
                    <a:lnTo>
                      <a:pt x="102" y="0"/>
                    </a:lnTo>
                    <a:lnTo>
                      <a:pt x="159" y="66"/>
                    </a:lnTo>
                    <a:lnTo>
                      <a:pt x="246"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2257" y="1324"/>
                <a:ext cx="184" cy="189"/>
              </a:xfrm>
              <a:custGeom>
                <a:avLst/>
                <a:gdLst/>
                <a:ahLst/>
                <a:cxnLst>
                  <a:cxn ang="0">
                    <a:pos x="184" y="42"/>
                  </a:cxn>
                  <a:cxn ang="0">
                    <a:pos x="149" y="99"/>
                  </a:cxn>
                  <a:cxn ang="0">
                    <a:pos x="175" y="161"/>
                  </a:cxn>
                  <a:cxn ang="0">
                    <a:pos x="111" y="144"/>
                  </a:cxn>
                  <a:cxn ang="0">
                    <a:pos x="61" y="189"/>
                  </a:cxn>
                  <a:cxn ang="0">
                    <a:pos x="57" y="123"/>
                  </a:cxn>
                  <a:cxn ang="0">
                    <a:pos x="0" y="90"/>
                  </a:cxn>
                  <a:cxn ang="0">
                    <a:pos x="61" y="64"/>
                  </a:cxn>
                  <a:cxn ang="0">
                    <a:pos x="76" y="0"/>
                  </a:cxn>
                  <a:cxn ang="0">
                    <a:pos x="118" y="49"/>
                  </a:cxn>
                  <a:cxn ang="0">
                    <a:pos x="184" y="42"/>
                  </a:cxn>
                </a:cxnLst>
                <a:rect l="0" t="0" r="r" b="b"/>
                <a:pathLst>
                  <a:path w="184" h="189">
                    <a:moveTo>
                      <a:pt x="184" y="42"/>
                    </a:moveTo>
                    <a:lnTo>
                      <a:pt x="149" y="99"/>
                    </a:lnTo>
                    <a:lnTo>
                      <a:pt x="175" y="161"/>
                    </a:lnTo>
                    <a:lnTo>
                      <a:pt x="111" y="144"/>
                    </a:lnTo>
                    <a:lnTo>
                      <a:pt x="61" y="189"/>
                    </a:lnTo>
                    <a:lnTo>
                      <a:pt x="57" y="123"/>
                    </a:lnTo>
                    <a:lnTo>
                      <a:pt x="0" y="90"/>
                    </a:lnTo>
                    <a:lnTo>
                      <a:pt x="61" y="64"/>
                    </a:lnTo>
                    <a:lnTo>
                      <a:pt x="76" y="0"/>
                    </a:lnTo>
                    <a:lnTo>
                      <a:pt x="118" y="49"/>
                    </a:lnTo>
                    <a:lnTo>
                      <a:pt x="184"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3917" y="1009"/>
                <a:ext cx="187" cy="191"/>
              </a:xfrm>
              <a:custGeom>
                <a:avLst/>
                <a:gdLst/>
                <a:ahLst/>
                <a:cxnLst>
                  <a:cxn ang="0">
                    <a:pos x="187" y="45"/>
                  </a:cxn>
                  <a:cxn ang="0">
                    <a:pos x="151" y="101"/>
                  </a:cxn>
                  <a:cxn ang="0">
                    <a:pos x="177" y="161"/>
                  </a:cxn>
                  <a:cxn ang="0">
                    <a:pos x="113" y="146"/>
                  </a:cxn>
                  <a:cxn ang="0">
                    <a:pos x="63" y="191"/>
                  </a:cxn>
                  <a:cxn ang="0">
                    <a:pos x="59" y="123"/>
                  </a:cxn>
                  <a:cxn ang="0">
                    <a:pos x="0" y="90"/>
                  </a:cxn>
                  <a:cxn ang="0">
                    <a:pos x="61" y="66"/>
                  </a:cxn>
                  <a:cxn ang="0">
                    <a:pos x="75" y="0"/>
                  </a:cxn>
                  <a:cxn ang="0">
                    <a:pos x="120" y="52"/>
                  </a:cxn>
                  <a:cxn ang="0">
                    <a:pos x="187" y="45"/>
                  </a:cxn>
                </a:cxnLst>
                <a:rect l="0" t="0" r="r" b="b"/>
                <a:pathLst>
                  <a:path w="187" h="191">
                    <a:moveTo>
                      <a:pt x="187" y="45"/>
                    </a:moveTo>
                    <a:lnTo>
                      <a:pt x="151" y="101"/>
                    </a:lnTo>
                    <a:lnTo>
                      <a:pt x="177" y="161"/>
                    </a:lnTo>
                    <a:lnTo>
                      <a:pt x="113" y="146"/>
                    </a:lnTo>
                    <a:lnTo>
                      <a:pt x="63" y="191"/>
                    </a:lnTo>
                    <a:lnTo>
                      <a:pt x="59" y="123"/>
                    </a:lnTo>
                    <a:lnTo>
                      <a:pt x="0" y="90"/>
                    </a:lnTo>
                    <a:lnTo>
                      <a:pt x="61" y="66"/>
                    </a:lnTo>
                    <a:lnTo>
                      <a:pt x="75" y="0"/>
                    </a:lnTo>
                    <a:lnTo>
                      <a:pt x="120" y="52"/>
                    </a:lnTo>
                    <a:lnTo>
                      <a:pt x="18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3729" y="2714"/>
                <a:ext cx="81" cy="73"/>
              </a:xfrm>
              <a:custGeom>
                <a:avLst/>
                <a:gdLst/>
                <a:ahLst/>
                <a:cxnLst>
                  <a:cxn ang="0">
                    <a:pos x="32" y="3"/>
                  </a:cxn>
                  <a:cxn ang="0">
                    <a:pos x="32" y="11"/>
                  </a:cxn>
                  <a:cxn ang="0">
                    <a:pos x="10" y="29"/>
                  </a:cxn>
                  <a:cxn ang="0">
                    <a:pos x="2" y="28"/>
                  </a:cxn>
                  <a:cxn ang="0">
                    <a:pos x="2" y="28"/>
                  </a:cxn>
                  <a:cxn ang="0">
                    <a:pos x="2" y="20"/>
                  </a:cxn>
                  <a:cxn ang="0">
                    <a:pos x="25" y="2"/>
                  </a:cxn>
                  <a:cxn ang="0">
                    <a:pos x="32" y="3"/>
                  </a:cxn>
                </a:cxnLst>
                <a:rect l="0" t="0" r="r" b="b"/>
                <a:pathLst>
                  <a:path w="34" h="31">
                    <a:moveTo>
                      <a:pt x="32" y="3"/>
                    </a:moveTo>
                    <a:cubicBezTo>
                      <a:pt x="34" y="6"/>
                      <a:pt x="34" y="9"/>
                      <a:pt x="32" y="11"/>
                    </a:cubicBezTo>
                    <a:cubicBezTo>
                      <a:pt x="10" y="29"/>
                      <a:pt x="10" y="29"/>
                      <a:pt x="10" y="29"/>
                    </a:cubicBezTo>
                    <a:cubicBezTo>
                      <a:pt x="8" y="31"/>
                      <a:pt x="4" y="30"/>
                      <a:pt x="2" y="28"/>
                    </a:cubicBezTo>
                    <a:cubicBezTo>
                      <a:pt x="2" y="28"/>
                      <a:pt x="2" y="28"/>
                      <a:pt x="2" y="28"/>
                    </a:cubicBezTo>
                    <a:cubicBezTo>
                      <a:pt x="0" y="25"/>
                      <a:pt x="0" y="22"/>
                      <a:pt x="2" y="20"/>
                    </a:cubicBezTo>
                    <a:cubicBezTo>
                      <a:pt x="25" y="2"/>
                      <a:pt x="25" y="2"/>
                      <a:pt x="25" y="2"/>
                    </a:cubicBezTo>
                    <a:cubicBezTo>
                      <a:pt x="27"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3748" y="2733"/>
                <a:ext cx="90" cy="78"/>
              </a:xfrm>
              <a:custGeom>
                <a:avLst/>
                <a:gdLst/>
                <a:ahLst/>
                <a:cxnLst>
                  <a:cxn ang="0">
                    <a:pos x="36" y="3"/>
                  </a:cxn>
                  <a:cxn ang="0">
                    <a:pos x="35" y="11"/>
                  </a:cxn>
                  <a:cxn ang="0">
                    <a:pos x="10" y="31"/>
                  </a:cxn>
                  <a:cxn ang="0">
                    <a:pos x="2" y="30"/>
                  </a:cxn>
                  <a:cxn ang="0">
                    <a:pos x="2" y="30"/>
                  </a:cxn>
                  <a:cxn ang="0">
                    <a:pos x="3" y="22"/>
                  </a:cxn>
                  <a:cxn ang="0">
                    <a:pos x="27" y="2"/>
                  </a:cxn>
                  <a:cxn ang="0">
                    <a:pos x="36" y="3"/>
                  </a:cxn>
                </a:cxnLst>
                <a:rect l="0" t="0" r="r" b="b"/>
                <a:pathLst>
                  <a:path w="38" h="33">
                    <a:moveTo>
                      <a:pt x="36" y="3"/>
                    </a:moveTo>
                    <a:cubicBezTo>
                      <a:pt x="38" y="6"/>
                      <a:pt x="37" y="9"/>
                      <a:pt x="35" y="11"/>
                    </a:cubicBezTo>
                    <a:cubicBezTo>
                      <a:pt x="10" y="31"/>
                      <a:pt x="10" y="31"/>
                      <a:pt x="10" y="31"/>
                    </a:cubicBezTo>
                    <a:cubicBezTo>
                      <a:pt x="8" y="33"/>
                      <a:pt x="4" y="33"/>
                      <a:pt x="2" y="30"/>
                    </a:cubicBezTo>
                    <a:cubicBezTo>
                      <a:pt x="2" y="30"/>
                      <a:pt x="2" y="30"/>
                      <a:pt x="2" y="30"/>
                    </a:cubicBezTo>
                    <a:cubicBezTo>
                      <a:pt x="0" y="28"/>
                      <a:pt x="0" y="24"/>
                      <a:pt x="3" y="22"/>
                    </a:cubicBezTo>
                    <a:cubicBezTo>
                      <a:pt x="27" y="2"/>
                      <a:pt x="27" y="2"/>
                      <a:pt x="27" y="2"/>
                    </a:cubicBezTo>
                    <a:cubicBezTo>
                      <a:pt x="30" y="0"/>
                      <a:pt x="34" y="1"/>
                      <a:pt x="3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3770" y="2766"/>
                <a:ext cx="80" cy="71"/>
              </a:xfrm>
              <a:custGeom>
                <a:avLst/>
                <a:gdLst/>
                <a:ahLst/>
                <a:cxnLst>
                  <a:cxn ang="0">
                    <a:pos x="32" y="3"/>
                  </a:cxn>
                  <a:cxn ang="0">
                    <a:pos x="31" y="11"/>
                  </a:cxn>
                  <a:cxn ang="0">
                    <a:pos x="10" y="29"/>
                  </a:cxn>
                  <a:cxn ang="0">
                    <a:pos x="2" y="27"/>
                  </a:cxn>
                  <a:cxn ang="0">
                    <a:pos x="2" y="27"/>
                  </a:cxn>
                  <a:cxn ang="0">
                    <a:pos x="2" y="19"/>
                  </a:cxn>
                  <a:cxn ang="0">
                    <a:pos x="24" y="2"/>
                  </a:cxn>
                  <a:cxn ang="0">
                    <a:pos x="32" y="3"/>
                  </a:cxn>
                </a:cxnLst>
                <a:rect l="0" t="0" r="r" b="b"/>
                <a:pathLst>
                  <a:path w="34" h="30">
                    <a:moveTo>
                      <a:pt x="32" y="3"/>
                    </a:moveTo>
                    <a:cubicBezTo>
                      <a:pt x="34" y="6"/>
                      <a:pt x="34" y="9"/>
                      <a:pt x="31" y="11"/>
                    </a:cubicBezTo>
                    <a:cubicBezTo>
                      <a:pt x="10" y="29"/>
                      <a:pt x="10" y="29"/>
                      <a:pt x="10" y="29"/>
                    </a:cubicBezTo>
                    <a:cubicBezTo>
                      <a:pt x="7" y="30"/>
                      <a:pt x="4" y="30"/>
                      <a:pt x="2" y="27"/>
                    </a:cubicBezTo>
                    <a:cubicBezTo>
                      <a:pt x="2" y="27"/>
                      <a:pt x="2" y="27"/>
                      <a:pt x="2" y="27"/>
                    </a:cubicBezTo>
                    <a:cubicBezTo>
                      <a:pt x="0" y="25"/>
                      <a:pt x="0" y="21"/>
                      <a:pt x="2" y="19"/>
                    </a:cubicBezTo>
                    <a:cubicBezTo>
                      <a:pt x="24" y="2"/>
                      <a:pt x="24" y="2"/>
                      <a:pt x="24" y="2"/>
                    </a:cubicBezTo>
                    <a:cubicBezTo>
                      <a:pt x="26"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3791" y="2799"/>
                <a:ext cx="69" cy="62"/>
              </a:xfrm>
              <a:custGeom>
                <a:avLst/>
                <a:gdLst/>
                <a:ahLst/>
                <a:cxnLst>
                  <a:cxn ang="0">
                    <a:pos x="26" y="3"/>
                  </a:cxn>
                  <a:cxn ang="0">
                    <a:pos x="27" y="11"/>
                  </a:cxn>
                  <a:cxn ang="0">
                    <a:pos x="9" y="25"/>
                  </a:cxn>
                  <a:cxn ang="0">
                    <a:pos x="2" y="23"/>
                  </a:cxn>
                  <a:cxn ang="0">
                    <a:pos x="2" y="23"/>
                  </a:cxn>
                  <a:cxn ang="0">
                    <a:pos x="2" y="16"/>
                  </a:cxn>
                  <a:cxn ang="0">
                    <a:pos x="19" y="2"/>
                  </a:cxn>
                  <a:cxn ang="0">
                    <a:pos x="26" y="3"/>
                  </a:cxn>
                </a:cxnLst>
                <a:rect l="0" t="0" r="r" b="b"/>
                <a:pathLst>
                  <a:path w="29" h="26">
                    <a:moveTo>
                      <a:pt x="26" y="3"/>
                    </a:moveTo>
                    <a:cubicBezTo>
                      <a:pt x="28" y="6"/>
                      <a:pt x="29" y="9"/>
                      <a:pt x="27" y="11"/>
                    </a:cubicBezTo>
                    <a:cubicBezTo>
                      <a:pt x="9" y="25"/>
                      <a:pt x="9" y="25"/>
                      <a:pt x="9" y="25"/>
                    </a:cubicBezTo>
                    <a:cubicBezTo>
                      <a:pt x="7" y="26"/>
                      <a:pt x="4" y="26"/>
                      <a:pt x="2" y="23"/>
                    </a:cubicBezTo>
                    <a:cubicBezTo>
                      <a:pt x="2" y="23"/>
                      <a:pt x="2" y="23"/>
                      <a:pt x="2" y="23"/>
                    </a:cubicBezTo>
                    <a:cubicBezTo>
                      <a:pt x="0" y="21"/>
                      <a:pt x="0" y="17"/>
                      <a:pt x="2" y="16"/>
                    </a:cubicBezTo>
                    <a:cubicBezTo>
                      <a:pt x="19" y="2"/>
                      <a:pt x="19" y="2"/>
                      <a:pt x="19" y="2"/>
                    </a:cubicBezTo>
                    <a:cubicBezTo>
                      <a:pt x="21" y="0"/>
                      <a:pt x="24" y="1"/>
                      <a:pt x="2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3649" y="2707"/>
                <a:ext cx="161" cy="227"/>
              </a:xfrm>
              <a:custGeom>
                <a:avLst/>
                <a:gdLst/>
                <a:ahLst/>
                <a:cxnLst>
                  <a:cxn ang="0">
                    <a:pos x="25" y="1"/>
                  </a:cxn>
                  <a:cxn ang="0">
                    <a:pos x="20" y="6"/>
                  </a:cxn>
                  <a:cxn ang="0">
                    <a:pos x="18" y="28"/>
                  </a:cxn>
                  <a:cxn ang="0">
                    <a:pos x="13" y="50"/>
                  </a:cxn>
                  <a:cxn ang="0">
                    <a:pos x="0" y="61"/>
                  </a:cxn>
                  <a:cxn ang="0">
                    <a:pos x="26" y="96"/>
                  </a:cxn>
                  <a:cxn ang="0">
                    <a:pos x="36" y="85"/>
                  </a:cxn>
                  <a:cxn ang="0">
                    <a:pos x="44" y="82"/>
                  </a:cxn>
                  <a:cxn ang="0">
                    <a:pos x="68" y="65"/>
                  </a:cxn>
                  <a:cxn ang="0">
                    <a:pos x="68" y="65"/>
                  </a:cxn>
                  <a:cxn ang="0">
                    <a:pos x="68" y="65"/>
                  </a:cxn>
                  <a:cxn ang="0">
                    <a:pos x="60" y="63"/>
                  </a:cxn>
                  <a:cxn ang="0">
                    <a:pos x="60" y="56"/>
                  </a:cxn>
                  <a:cxn ang="0">
                    <a:pos x="60" y="56"/>
                  </a:cxn>
                  <a:cxn ang="0">
                    <a:pos x="59" y="55"/>
                  </a:cxn>
                  <a:cxn ang="0">
                    <a:pos x="51" y="53"/>
                  </a:cxn>
                  <a:cxn ang="0">
                    <a:pos x="51" y="46"/>
                  </a:cxn>
                  <a:cxn ang="0">
                    <a:pos x="50" y="44"/>
                  </a:cxn>
                  <a:cxn ang="0">
                    <a:pos x="50" y="44"/>
                  </a:cxn>
                  <a:cxn ang="0">
                    <a:pos x="42" y="42"/>
                  </a:cxn>
                  <a:cxn ang="0">
                    <a:pos x="42" y="36"/>
                  </a:cxn>
                  <a:cxn ang="0">
                    <a:pos x="41" y="36"/>
                  </a:cxn>
                  <a:cxn ang="0">
                    <a:pos x="41" y="35"/>
                  </a:cxn>
                  <a:cxn ang="0">
                    <a:pos x="39" y="34"/>
                  </a:cxn>
                  <a:cxn ang="0">
                    <a:pos x="34" y="32"/>
                  </a:cxn>
                  <a:cxn ang="0">
                    <a:pos x="34" y="23"/>
                  </a:cxn>
                  <a:cxn ang="0">
                    <a:pos x="38" y="21"/>
                  </a:cxn>
                  <a:cxn ang="0">
                    <a:pos x="38" y="17"/>
                  </a:cxn>
                  <a:cxn ang="0">
                    <a:pos x="25" y="1"/>
                  </a:cxn>
                </a:cxnLst>
                <a:rect l="0" t="0" r="r" b="b"/>
                <a:pathLst>
                  <a:path w="68" h="96">
                    <a:moveTo>
                      <a:pt x="25" y="1"/>
                    </a:moveTo>
                    <a:cubicBezTo>
                      <a:pt x="22" y="0"/>
                      <a:pt x="19" y="4"/>
                      <a:pt x="20" y="6"/>
                    </a:cubicBezTo>
                    <a:cubicBezTo>
                      <a:pt x="21" y="8"/>
                      <a:pt x="26" y="17"/>
                      <a:pt x="18" y="28"/>
                    </a:cubicBezTo>
                    <a:cubicBezTo>
                      <a:pt x="7" y="42"/>
                      <a:pt x="13" y="50"/>
                      <a:pt x="13" y="50"/>
                    </a:cubicBezTo>
                    <a:cubicBezTo>
                      <a:pt x="4" y="60"/>
                      <a:pt x="0" y="61"/>
                      <a:pt x="0" y="61"/>
                    </a:cubicBezTo>
                    <a:cubicBezTo>
                      <a:pt x="26" y="96"/>
                      <a:pt x="26" y="96"/>
                      <a:pt x="26" y="96"/>
                    </a:cubicBezTo>
                    <a:cubicBezTo>
                      <a:pt x="32" y="91"/>
                      <a:pt x="31" y="89"/>
                      <a:pt x="36" y="85"/>
                    </a:cubicBezTo>
                    <a:cubicBezTo>
                      <a:pt x="40" y="83"/>
                      <a:pt x="43" y="82"/>
                      <a:pt x="44" y="82"/>
                    </a:cubicBezTo>
                    <a:cubicBezTo>
                      <a:pt x="54" y="82"/>
                      <a:pt x="67" y="69"/>
                      <a:pt x="68" y="65"/>
                    </a:cubicBezTo>
                    <a:cubicBezTo>
                      <a:pt x="68" y="65"/>
                      <a:pt x="68" y="65"/>
                      <a:pt x="68" y="65"/>
                    </a:cubicBezTo>
                    <a:cubicBezTo>
                      <a:pt x="68" y="65"/>
                      <a:pt x="68" y="65"/>
                      <a:pt x="68" y="65"/>
                    </a:cubicBezTo>
                    <a:cubicBezTo>
                      <a:pt x="66" y="67"/>
                      <a:pt x="62" y="66"/>
                      <a:pt x="60" y="63"/>
                    </a:cubicBezTo>
                    <a:cubicBezTo>
                      <a:pt x="58" y="61"/>
                      <a:pt x="58" y="57"/>
                      <a:pt x="60" y="56"/>
                    </a:cubicBezTo>
                    <a:cubicBezTo>
                      <a:pt x="60" y="56"/>
                      <a:pt x="60" y="56"/>
                      <a:pt x="60" y="56"/>
                    </a:cubicBezTo>
                    <a:cubicBezTo>
                      <a:pt x="60" y="56"/>
                      <a:pt x="60" y="55"/>
                      <a:pt x="59" y="55"/>
                    </a:cubicBezTo>
                    <a:cubicBezTo>
                      <a:pt x="57" y="57"/>
                      <a:pt x="53" y="56"/>
                      <a:pt x="51" y="53"/>
                    </a:cubicBezTo>
                    <a:cubicBezTo>
                      <a:pt x="49" y="51"/>
                      <a:pt x="49" y="48"/>
                      <a:pt x="51" y="46"/>
                    </a:cubicBezTo>
                    <a:cubicBezTo>
                      <a:pt x="51" y="45"/>
                      <a:pt x="50" y="44"/>
                      <a:pt x="50" y="44"/>
                    </a:cubicBezTo>
                    <a:cubicBezTo>
                      <a:pt x="50" y="44"/>
                      <a:pt x="50" y="44"/>
                      <a:pt x="50" y="44"/>
                    </a:cubicBezTo>
                    <a:cubicBezTo>
                      <a:pt x="47" y="45"/>
                      <a:pt x="44" y="44"/>
                      <a:pt x="42" y="42"/>
                    </a:cubicBezTo>
                    <a:cubicBezTo>
                      <a:pt x="41" y="40"/>
                      <a:pt x="41" y="38"/>
                      <a:pt x="42" y="36"/>
                    </a:cubicBezTo>
                    <a:cubicBezTo>
                      <a:pt x="41" y="36"/>
                      <a:pt x="41" y="36"/>
                      <a:pt x="41" y="36"/>
                    </a:cubicBezTo>
                    <a:cubicBezTo>
                      <a:pt x="41" y="36"/>
                      <a:pt x="41" y="35"/>
                      <a:pt x="41" y="35"/>
                    </a:cubicBezTo>
                    <a:cubicBezTo>
                      <a:pt x="40" y="35"/>
                      <a:pt x="40" y="34"/>
                      <a:pt x="39" y="34"/>
                    </a:cubicBezTo>
                    <a:cubicBezTo>
                      <a:pt x="38" y="34"/>
                      <a:pt x="35" y="33"/>
                      <a:pt x="34" y="32"/>
                    </a:cubicBezTo>
                    <a:cubicBezTo>
                      <a:pt x="32" y="29"/>
                      <a:pt x="32" y="25"/>
                      <a:pt x="34" y="23"/>
                    </a:cubicBezTo>
                    <a:cubicBezTo>
                      <a:pt x="38" y="21"/>
                      <a:pt x="38" y="21"/>
                      <a:pt x="38" y="21"/>
                    </a:cubicBezTo>
                    <a:cubicBezTo>
                      <a:pt x="38" y="20"/>
                      <a:pt x="38" y="18"/>
                      <a:pt x="38" y="17"/>
                    </a:cubicBezTo>
                    <a:cubicBezTo>
                      <a:pt x="39" y="6"/>
                      <a:pt x="29" y="2"/>
                      <a:pt x="2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3282" y="888"/>
                <a:ext cx="40"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3"/>
                      <a:pt x="17" y="8"/>
                    </a:cubicBezTo>
                    <a:cubicBezTo>
                      <a:pt x="17" y="51"/>
                      <a:pt x="17" y="51"/>
                      <a:pt x="17" y="51"/>
                    </a:cubicBezTo>
                    <a:cubicBezTo>
                      <a:pt x="17" y="56"/>
                      <a:pt x="13" y="59"/>
                      <a:pt x="8" y="59"/>
                    </a:cubicBezTo>
                    <a:cubicBezTo>
                      <a:pt x="8" y="59"/>
                      <a:pt x="8" y="59"/>
                      <a:pt x="8" y="59"/>
                    </a:cubicBezTo>
                    <a:cubicBezTo>
                      <a:pt x="4" y="59"/>
                      <a:pt x="0" y="56"/>
                      <a:pt x="0" y="51"/>
                    </a:cubicBezTo>
                    <a:cubicBezTo>
                      <a:pt x="0" y="8"/>
                      <a:pt x="0" y="8"/>
                      <a:pt x="0" y="8"/>
                    </a:cubicBezTo>
                    <a:cubicBezTo>
                      <a:pt x="0" y="3"/>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3329" y="874"/>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3381" y="890"/>
                <a:ext cx="41"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4"/>
                      <a:pt x="17" y="8"/>
                    </a:cubicBezTo>
                    <a:cubicBezTo>
                      <a:pt x="17" y="51"/>
                      <a:pt x="17" y="51"/>
                      <a:pt x="17" y="51"/>
                    </a:cubicBezTo>
                    <a:cubicBezTo>
                      <a:pt x="17" y="55"/>
                      <a:pt x="13" y="59"/>
                      <a:pt x="8" y="59"/>
                    </a:cubicBezTo>
                    <a:cubicBezTo>
                      <a:pt x="8" y="59"/>
                      <a:pt x="8" y="59"/>
                      <a:pt x="8" y="59"/>
                    </a:cubicBezTo>
                    <a:cubicBezTo>
                      <a:pt x="4" y="59"/>
                      <a:pt x="0" y="55"/>
                      <a:pt x="0" y="51"/>
                    </a:cubicBezTo>
                    <a:cubicBezTo>
                      <a:pt x="0" y="8"/>
                      <a:pt x="0" y="8"/>
                      <a:pt x="0" y="8"/>
                    </a:cubicBezTo>
                    <a:cubicBezTo>
                      <a:pt x="0" y="4"/>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3429" y="911"/>
                <a:ext cx="42" cy="117"/>
              </a:xfrm>
              <a:custGeom>
                <a:avLst/>
                <a:gdLst/>
                <a:ahLst/>
                <a:cxnLst>
                  <a:cxn ang="0">
                    <a:pos x="9" y="0"/>
                  </a:cxn>
                  <a:cxn ang="0">
                    <a:pos x="18" y="7"/>
                  </a:cxn>
                  <a:cxn ang="0">
                    <a:pos x="18" y="42"/>
                  </a:cxn>
                  <a:cxn ang="0">
                    <a:pos x="9" y="49"/>
                  </a:cxn>
                  <a:cxn ang="0">
                    <a:pos x="9" y="49"/>
                  </a:cxn>
                  <a:cxn ang="0">
                    <a:pos x="0" y="42"/>
                  </a:cxn>
                  <a:cxn ang="0">
                    <a:pos x="0" y="7"/>
                  </a:cxn>
                  <a:cxn ang="0">
                    <a:pos x="9" y="0"/>
                  </a:cxn>
                </a:cxnLst>
                <a:rect l="0" t="0" r="r" b="b"/>
                <a:pathLst>
                  <a:path w="18" h="49">
                    <a:moveTo>
                      <a:pt x="9" y="0"/>
                    </a:moveTo>
                    <a:cubicBezTo>
                      <a:pt x="14" y="0"/>
                      <a:pt x="18" y="3"/>
                      <a:pt x="18" y="7"/>
                    </a:cubicBezTo>
                    <a:cubicBezTo>
                      <a:pt x="18" y="42"/>
                      <a:pt x="18" y="42"/>
                      <a:pt x="18" y="42"/>
                    </a:cubicBezTo>
                    <a:cubicBezTo>
                      <a:pt x="18" y="46"/>
                      <a:pt x="14" y="49"/>
                      <a:pt x="9" y="49"/>
                    </a:cubicBezTo>
                    <a:cubicBezTo>
                      <a:pt x="9" y="49"/>
                      <a:pt x="9" y="49"/>
                      <a:pt x="9" y="49"/>
                    </a:cubicBezTo>
                    <a:cubicBezTo>
                      <a:pt x="4" y="49"/>
                      <a:pt x="0" y="46"/>
                      <a:pt x="0" y="42"/>
                    </a:cubicBezTo>
                    <a:cubicBezTo>
                      <a:pt x="0" y="7"/>
                      <a:pt x="0" y="7"/>
                      <a:pt x="0" y="7"/>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3183" y="964"/>
                <a:ext cx="305" cy="241"/>
              </a:xfrm>
              <a:custGeom>
                <a:avLst/>
                <a:gdLst/>
                <a:ahLst/>
                <a:cxnLst>
                  <a:cxn ang="0">
                    <a:pos x="5" y="11"/>
                  </a:cxn>
                  <a:cxn ang="0">
                    <a:pos x="6" y="23"/>
                  </a:cxn>
                  <a:cxn ang="0">
                    <a:pos x="30" y="46"/>
                  </a:cxn>
                  <a:cxn ang="0">
                    <a:pos x="51" y="73"/>
                  </a:cxn>
                  <a:cxn ang="0">
                    <a:pos x="53" y="99"/>
                  </a:cxn>
                  <a:cxn ang="0">
                    <a:pos x="119" y="102"/>
                  </a:cxn>
                  <a:cxn ang="0">
                    <a:pos x="116" y="80"/>
                  </a:cxn>
                  <a:cxn ang="0">
                    <a:pos x="120" y="67"/>
                  </a:cxn>
                  <a:cxn ang="0">
                    <a:pos x="123"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6"/>
                  </a:cxn>
                  <a:cxn ang="0">
                    <a:pos x="50" y="31"/>
                  </a:cxn>
                  <a:cxn ang="0">
                    <a:pos x="40" y="22"/>
                  </a:cxn>
                  <a:cxn ang="0">
                    <a:pos x="40" y="16"/>
                  </a:cxn>
                  <a:cxn ang="0">
                    <a:pos x="36" y="12"/>
                  </a:cxn>
                  <a:cxn ang="0">
                    <a:pos x="5" y="11"/>
                  </a:cxn>
                </a:cxnLst>
                <a:rect l="0" t="0" r="r" b="b"/>
                <a:pathLst>
                  <a:path w="129" h="102">
                    <a:moveTo>
                      <a:pt x="5" y="11"/>
                    </a:moveTo>
                    <a:cubicBezTo>
                      <a:pt x="0" y="15"/>
                      <a:pt x="2" y="22"/>
                      <a:pt x="6" y="23"/>
                    </a:cubicBezTo>
                    <a:cubicBezTo>
                      <a:pt x="10" y="24"/>
                      <a:pt x="25" y="26"/>
                      <a:pt x="30" y="46"/>
                    </a:cubicBezTo>
                    <a:cubicBezTo>
                      <a:pt x="37" y="73"/>
                      <a:pt x="51" y="73"/>
                      <a:pt x="51" y="73"/>
                    </a:cubicBezTo>
                    <a:cubicBezTo>
                      <a:pt x="55" y="94"/>
                      <a:pt x="53" y="99"/>
                      <a:pt x="53" y="99"/>
                    </a:cubicBezTo>
                    <a:cubicBezTo>
                      <a:pt x="119" y="102"/>
                      <a:pt x="119" y="102"/>
                      <a:pt x="119" y="102"/>
                    </a:cubicBezTo>
                    <a:cubicBezTo>
                      <a:pt x="119" y="90"/>
                      <a:pt x="115" y="89"/>
                      <a:pt x="116" y="80"/>
                    </a:cubicBezTo>
                    <a:cubicBezTo>
                      <a:pt x="116" y="73"/>
                      <a:pt x="118" y="69"/>
                      <a:pt x="120" y="67"/>
                    </a:cubicBezTo>
                    <a:cubicBezTo>
                      <a:pt x="129" y="54"/>
                      <a:pt x="125" y="27"/>
                      <a:pt x="123"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7"/>
                      <a:pt x="97" y="31"/>
                      <a:pt x="92" y="31"/>
                    </a:cubicBezTo>
                    <a:cubicBezTo>
                      <a:pt x="87" y="31"/>
                      <a:pt x="84" y="28"/>
                      <a:pt x="83" y="24"/>
                    </a:cubicBezTo>
                    <a:cubicBezTo>
                      <a:pt x="82" y="24"/>
                      <a:pt x="81"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6"/>
                      <a:pt x="58" y="26"/>
                    </a:cubicBezTo>
                    <a:cubicBezTo>
                      <a:pt x="56" y="29"/>
                      <a:pt x="53" y="31"/>
                      <a:pt x="50" y="31"/>
                    </a:cubicBezTo>
                    <a:cubicBezTo>
                      <a:pt x="44" y="31"/>
                      <a:pt x="40" y="27"/>
                      <a:pt x="40" y="22"/>
                    </a:cubicBezTo>
                    <a:cubicBezTo>
                      <a:pt x="40" y="16"/>
                      <a:pt x="40" y="16"/>
                      <a:pt x="40" y="16"/>
                    </a:cubicBezTo>
                    <a:cubicBezTo>
                      <a:pt x="39" y="15"/>
                      <a:pt x="38" y="14"/>
                      <a:pt x="36" y="12"/>
                    </a:cubicBezTo>
                    <a:cubicBezTo>
                      <a:pt x="24" y="0"/>
                      <a:pt x="10" y="8"/>
                      <a:pt x="5"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3500" y="1539"/>
                <a:ext cx="35" cy="31"/>
              </a:xfrm>
              <a:custGeom>
                <a:avLst/>
                <a:gdLst/>
                <a:ahLst/>
                <a:cxnLst>
                  <a:cxn ang="0">
                    <a:pos x="15" y="1"/>
                  </a:cxn>
                  <a:cxn ang="0">
                    <a:pos x="0" y="10"/>
                  </a:cxn>
                  <a:cxn ang="0">
                    <a:pos x="0" y="13"/>
                  </a:cxn>
                </a:cxnLst>
                <a:rect l="0" t="0" r="r" b="b"/>
                <a:pathLst>
                  <a:path w="15" h="13">
                    <a:moveTo>
                      <a:pt x="15" y="1"/>
                    </a:moveTo>
                    <a:cubicBezTo>
                      <a:pt x="9" y="0"/>
                      <a:pt x="3" y="4"/>
                      <a:pt x="0" y="10"/>
                    </a:cubicBezTo>
                    <a:cubicBezTo>
                      <a:pt x="0" y="11"/>
                      <a:pt x="0" y="12"/>
                      <a:pt x="0"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3495" y="1425"/>
                <a:ext cx="121" cy="188"/>
              </a:xfrm>
              <a:custGeom>
                <a:avLst/>
                <a:gdLst/>
                <a:ahLst/>
                <a:cxnLst>
                  <a:cxn ang="0">
                    <a:pos x="2" y="61"/>
                  </a:cxn>
                  <a:cxn ang="0">
                    <a:pos x="11" y="77"/>
                  </a:cxn>
                  <a:cxn ang="0">
                    <a:pos x="15" y="78"/>
                  </a:cxn>
                  <a:cxn ang="0">
                    <a:pos x="30" y="69"/>
                  </a:cxn>
                  <a:cxn ang="0">
                    <a:pos x="30" y="69"/>
                  </a:cxn>
                  <a:cxn ang="0">
                    <a:pos x="30" y="69"/>
                  </a:cxn>
                  <a:cxn ang="0">
                    <a:pos x="30" y="68"/>
                  </a:cxn>
                  <a:cxn ang="0">
                    <a:pos x="33" y="60"/>
                  </a:cxn>
                  <a:cxn ang="0">
                    <a:pos x="47" y="14"/>
                  </a:cxn>
                  <a:cxn ang="0">
                    <a:pos x="47" y="14"/>
                  </a:cxn>
                  <a:cxn ang="0">
                    <a:pos x="51" y="1"/>
                  </a:cxn>
                  <a:cxn ang="0">
                    <a:pos x="48" y="0"/>
                  </a:cxn>
                  <a:cxn ang="0">
                    <a:pos x="48" y="0"/>
                  </a:cxn>
                  <a:cxn ang="0">
                    <a:pos x="48" y="0"/>
                  </a:cxn>
                  <a:cxn ang="0">
                    <a:pos x="44" y="14"/>
                  </a:cxn>
                  <a:cxn ang="0">
                    <a:pos x="30" y="58"/>
                  </a:cxn>
                  <a:cxn ang="0">
                    <a:pos x="21" y="50"/>
                  </a:cxn>
                  <a:cxn ang="0">
                    <a:pos x="17" y="49"/>
                  </a:cxn>
                </a:cxnLst>
                <a:rect l="0" t="0" r="r" b="b"/>
                <a:pathLst>
                  <a:path w="51" h="79">
                    <a:moveTo>
                      <a:pt x="2" y="61"/>
                    </a:moveTo>
                    <a:cubicBezTo>
                      <a:pt x="0" y="67"/>
                      <a:pt x="4" y="75"/>
                      <a:pt x="11" y="77"/>
                    </a:cubicBezTo>
                    <a:cubicBezTo>
                      <a:pt x="12" y="78"/>
                      <a:pt x="14" y="78"/>
                      <a:pt x="15" y="78"/>
                    </a:cubicBezTo>
                    <a:cubicBezTo>
                      <a:pt x="21" y="79"/>
                      <a:pt x="27" y="76"/>
                      <a:pt x="30" y="69"/>
                    </a:cubicBezTo>
                    <a:cubicBezTo>
                      <a:pt x="30" y="69"/>
                      <a:pt x="30" y="69"/>
                      <a:pt x="30" y="69"/>
                    </a:cubicBezTo>
                    <a:cubicBezTo>
                      <a:pt x="30" y="69"/>
                      <a:pt x="30" y="69"/>
                      <a:pt x="30" y="69"/>
                    </a:cubicBezTo>
                    <a:cubicBezTo>
                      <a:pt x="30" y="69"/>
                      <a:pt x="30" y="68"/>
                      <a:pt x="30" y="68"/>
                    </a:cubicBezTo>
                    <a:cubicBezTo>
                      <a:pt x="33" y="60"/>
                      <a:pt x="33" y="60"/>
                      <a:pt x="33" y="60"/>
                    </a:cubicBezTo>
                    <a:cubicBezTo>
                      <a:pt x="47" y="14"/>
                      <a:pt x="47" y="14"/>
                      <a:pt x="47" y="14"/>
                    </a:cubicBezTo>
                    <a:cubicBezTo>
                      <a:pt x="47" y="14"/>
                      <a:pt x="47" y="14"/>
                      <a:pt x="47" y="14"/>
                    </a:cubicBezTo>
                    <a:cubicBezTo>
                      <a:pt x="51" y="1"/>
                      <a:pt x="51" y="1"/>
                      <a:pt x="51" y="1"/>
                    </a:cubicBezTo>
                    <a:cubicBezTo>
                      <a:pt x="50" y="1"/>
                      <a:pt x="49" y="1"/>
                      <a:pt x="48" y="0"/>
                    </a:cubicBezTo>
                    <a:cubicBezTo>
                      <a:pt x="48" y="0"/>
                      <a:pt x="48" y="0"/>
                      <a:pt x="48" y="0"/>
                    </a:cubicBezTo>
                    <a:cubicBezTo>
                      <a:pt x="48" y="0"/>
                      <a:pt x="48" y="0"/>
                      <a:pt x="48" y="0"/>
                    </a:cubicBezTo>
                    <a:cubicBezTo>
                      <a:pt x="44" y="14"/>
                      <a:pt x="44" y="14"/>
                      <a:pt x="44" y="14"/>
                    </a:cubicBezTo>
                    <a:cubicBezTo>
                      <a:pt x="30" y="58"/>
                      <a:pt x="30" y="58"/>
                      <a:pt x="30" y="58"/>
                    </a:cubicBezTo>
                    <a:cubicBezTo>
                      <a:pt x="28" y="55"/>
                      <a:pt x="25" y="52"/>
                      <a:pt x="21" y="50"/>
                    </a:cubicBezTo>
                    <a:cubicBezTo>
                      <a:pt x="20" y="49"/>
                      <a:pt x="18" y="49"/>
                      <a:pt x="17"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noEditPoints="1"/>
              </p:cNvSpPr>
              <p:nvPr/>
            </p:nvSpPr>
            <p:spPr bwMode="auto">
              <a:xfrm>
                <a:off x="3474" y="1049"/>
                <a:ext cx="464" cy="502"/>
              </a:xfrm>
              <a:custGeom>
                <a:avLst/>
                <a:gdLst/>
                <a:ahLst/>
                <a:cxnLst>
                  <a:cxn ang="0">
                    <a:pos x="192" y="89"/>
                  </a:cxn>
                  <a:cxn ang="0">
                    <a:pos x="105" y="5"/>
                  </a:cxn>
                  <a:cxn ang="0">
                    <a:pos x="4" y="70"/>
                  </a:cxn>
                  <a:cxn ang="0">
                    <a:pos x="91" y="154"/>
                  </a:cxn>
                  <a:cxn ang="0">
                    <a:pos x="115" y="154"/>
                  </a:cxn>
                  <a:cxn ang="0">
                    <a:pos x="95" y="212"/>
                  </a:cxn>
                  <a:cxn ang="0">
                    <a:pos x="154" y="142"/>
                  </a:cxn>
                  <a:cxn ang="0">
                    <a:pos x="192" y="89"/>
                  </a:cxn>
                  <a:cxn ang="0">
                    <a:pos x="25" y="46"/>
                  </a:cxn>
                  <a:cxn ang="0">
                    <a:pos x="173" y="60"/>
                  </a:cxn>
                  <a:cxn ang="0">
                    <a:pos x="178" y="67"/>
                  </a:cxn>
                  <a:cxn ang="0">
                    <a:pos x="171" y="74"/>
                  </a:cxn>
                  <a:cxn ang="0">
                    <a:pos x="24" y="59"/>
                  </a:cxn>
                  <a:cxn ang="0">
                    <a:pos x="19" y="52"/>
                  </a:cxn>
                  <a:cxn ang="0">
                    <a:pos x="25" y="46"/>
                  </a:cxn>
                  <a:cxn ang="0">
                    <a:pos x="21" y="95"/>
                  </a:cxn>
                  <a:cxn ang="0">
                    <a:pos x="16" y="87"/>
                  </a:cxn>
                  <a:cxn ang="0">
                    <a:pos x="22" y="81"/>
                  </a:cxn>
                  <a:cxn ang="0">
                    <a:pos x="169" y="95"/>
                  </a:cxn>
                  <a:cxn ang="0">
                    <a:pos x="174" y="102"/>
                  </a:cxn>
                  <a:cxn ang="0">
                    <a:pos x="168" y="109"/>
                  </a:cxn>
                  <a:cxn ang="0">
                    <a:pos x="21" y="95"/>
                  </a:cxn>
                </a:cxnLst>
                <a:rect l="0" t="0" r="r" b="b"/>
                <a:pathLst>
                  <a:path w="196" h="212">
                    <a:moveTo>
                      <a:pt x="192" y="89"/>
                    </a:moveTo>
                    <a:cubicBezTo>
                      <a:pt x="196" y="48"/>
                      <a:pt x="157" y="10"/>
                      <a:pt x="105" y="5"/>
                    </a:cubicBezTo>
                    <a:cubicBezTo>
                      <a:pt x="53" y="0"/>
                      <a:pt x="8" y="29"/>
                      <a:pt x="4" y="70"/>
                    </a:cubicBezTo>
                    <a:cubicBezTo>
                      <a:pt x="0" y="112"/>
                      <a:pt x="39" y="149"/>
                      <a:pt x="91" y="154"/>
                    </a:cubicBezTo>
                    <a:cubicBezTo>
                      <a:pt x="99" y="155"/>
                      <a:pt x="107" y="155"/>
                      <a:pt x="115" y="154"/>
                    </a:cubicBezTo>
                    <a:cubicBezTo>
                      <a:pt x="112" y="171"/>
                      <a:pt x="105" y="197"/>
                      <a:pt x="95" y="212"/>
                    </a:cubicBezTo>
                    <a:cubicBezTo>
                      <a:pt x="95" y="212"/>
                      <a:pt x="132" y="186"/>
                      <a:pt x="154" y="142"/>
                    </a:cubicBezTo>
                    <a:cubicBezTo>
                      <a:pt x="175" y="130"/>
                      <a:pt x="190" y="111"/>
                      <a:pt x="192" y="89"/>
                    </a:cubicBezTo>
                    <a:close/>
                    <a:moveTo>
                      <a:pt x="25" y="46"/>
                    </a:moveTo>
                    <a:cubicBezTo>
                      <a:pt x="173" y="60"/>
                      <a:pt x="173" y="60"/>
                      <a:pt x="173" y="60"/>
                    </a:cubicBezTo>
                    <a:cubicBezTo>
                      <a:pt x="176" y="60"/>
                      <a:pt x="178" y="64"/>
                      <a:pt x="178" y="67"/>
                    </a:cubicBezTo>
                    <a:cubicBezTo>
                      <a:pt x="177" y="71"/>
                      <a:pt x="174" y="74"/>
                      <a:pt x="171" y="74"/>
                    </a:cubicBezTo>
                    <a:cubicBezTo>
                      <a:pt x="24" y="59"/>
                      <a:pt x="24" y="59"/>
                      <a:pt x="24" y="59"/>
                    </a:cubicBezTo>
                    <a:cubicBezTo>
                      <a:pt x="21" y="59"/>
                      <a:pt x="19" y="56"/>
                      <a:pt x="19" y="52"/>
                    </a:cubicBezTo>
                    <a:cubicBezTo>
                      <a:pt x="19" y="48"/>
                      <a:pt x="22" y="45"/>
                      <a:pt x="25" y="46"/>
                    </a:cubicBezTo>
                    <a:close/>
                    <a:moveTo>
                      <a:pt x="21" y="95"/>
                    </a:moveTo>
                    <a:cubicBezTo>
                      <a:pt x="18" y="94"/>
                      <a:pt x="15" y="91"/>
                      <a:pt x="16" y="87"/>
                    </a:cubicBezTo>
                    <a:cubicBezTo>
                      <a:pt x="16" y="83"/>
                      <a:pt x="19" y="81"/>
                      <a:pt x="22" y="81"/>
                    </a:cubicBezTo>
                    <a:cubicBezTo>
                      <a:pt x="169" y="95"/>
                      <a:pt x="169" y="95"/>
                      <a:pt x="169" y="95"/>
                    </a:cubicBezTo>
                    <a:cubicBezTo>
                      <a:pt x="172" y="95"/>
                      <a:pt x="174" y="99"/>
                      <a:pt x="174" y="102"/>
                    </a:cubicBezTo>
                    <a:cubicBezTo>
                      <a:pt x="174" y="106"/>
                      <a:pt x="171" y="109"/>
                      <a:pt x="168" y="109"/>
                    </a:cubicBezTo>
                    <a:lnTo>
                      <a:pt x="21"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3519" y="1155"/>
                <a:ext cx="376" cy="69"/>
              </a:xfrm>
              <a:custGeom>
                <a:avLst/>
                <a:gdLst/>
                <a:ahLst/>
                <a:cxnLst>
                  <a:cxn ang="0">
                    <a:pos x="5" y="14"/>
                  </a:cxn>
                  <a:cxn ang="0">
                    <a:pos x="152" y="29"/>
                  </a:cxn>
                  <a:cxn ang="0">
                    <a:pos x="159" y="22"/>
                  </a:cxn>
                  <a:cxn ang="0">
                    <a:pos x="154" y="15"/>
                  </a:cxn>
                  <a:cxn ang="0">
                    <a:pos x="6" y="1"/>
                  </a:cxn>
                  <a:cxn ang="0">
                    <a:pos x="0" y="7"/>
                  </a:cxn>
                  <a:cxn ang="0">
                    <a:pos x="5" y="14"/>
                  </a:cxn>
                </a:cxnLst>
                <a:rect l="0" t="0" r="r" b="b"/>
                <a:pathLst>
                  <a:path w="159" h="29">
                    <a:moveTo>
                      <a:pt x="5" y="14"/>
                    </a:moveTo>
                    <a:cubicBezTo>
                      <a:pt x="152" y="29"/>
                      <a:pt x="152" y="29"/>
                      <a:pt x="152" y="29"/>
                    </a:cubicBezTo>
                    <a:cubicBezTo>
                      <a:pt x="155" y="29"/>
                      <a:pt x="158" y="26"/>
                      <a:pt x="159" y="22"/>
                    </a:cubicBezTo>
                    <a:cubicBezTo>
                      <a:pt x="159" y="19"/>
                      <a:pt x="157" y="15"/>
                      <a:pt x="154" y="15"/>
                    </a:cubicBezTo>
                    <a:cubicBezTo>
                      <a:pt x="6" y="1"/>
                      <a:pt x="6" y="1"/>
                      <a:pt x="6" y="1"/>
                    </a:cubicBezTo>
                    <a:cubicBezTo>
                      <a:pt x="3" y="0"/>
                      <a:pt x="0" y="3"/>
                      <a:pt x="0" y="7"/>
                    </a:cubicBezTo>
                    <a:cubicBezTo>
                      <a:pt x="0" y="11"/>
                      <a:pt x="2" y="14"/>
                      <a:pt x="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3509" y="1241"/>
                <a:ext cx="377" cy="66"/>
              </a:xfrm>
              <a:custGeom>
                <a:avLst/>
                <a:gdLst/>
                <a:ahLst/>
                <a:cxnLst>
                  <a:cxn ang="0">
                    <a:pos x="159" y="21"/>
                  </a:cxn>
                  <a:cxn ang="0">
                    <a:pos x="154" y="14"/>
                  </a:cxn>
                  <a:cxn ang="0">
                    <a:pos x="7" y="0"/>
                  </a:cxn>
                  <a:cxn ang="0">
                    <a:pos x="1" y="6"/>
                  </a:cxn>
                  <a:cxn ang="0">
                    <a:pos x="6" y="14"/>
                  </a:cxn>
                  <a:cxn ang="0">
                    <a:pos x="153" y="28"/>
                  </a:cxn>
                  <a:cxn ang="0">
                    <a:pos x="159" y="21"/>
                  </a:cxn>
                </a:cxnLst>
                <a:rect l="0" t="0" r="r" b="b"/>
                <a:pathLst>
                  <a:path w="159" h="28">
                    <a:moveTo>
                      <a:pt x="159" y="21"/>
                    </a:moveTo>
                    <a:cubicBezTo>
                      <a:pt x="159" y="18"/>
                      <a:pt x="157" y="14"/>
                      <a:pt x="154" y="14"/>
                    </a:cubicBezTo>
                    <a:cubicBezTo>
                      <a:pt x="7" y="0"/>
                      <a:pt x="7" y="0"/>
                      <a:pt x="7" y="0"/>
                    </a:cubicBezTo>
                    <a:cubicBezTo>
                      <a:pt x="4" y="0"/>
                      <a:pt x="1" y="2"/>
                      <a:pt x="1" y="6"/>
                    </a:cubicBezTo>
                    <a:cubicBezTo>
                      <a:pt x="0" y="10"/>
                      <a:pt x="3" y="13"/>
                      <a:pt x="6" y="14"/>
                    </a:cubicBezTo>
                    <a:cubicBezTo>
                      <a:pt x="153" y="28"/>
                      <a:pt x="153" y="28"/>
                      <a:pt x="153" y="28"/>
                    </a:cubicBezTo>
                    <a:cubicBezTo>
                      <a:pt x="156" y="28"/>
                      <a:pt x="159" y="25"/>
                      <a:pt x="159"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noEditPoints="1"/>
              </p:cNvSpPr>
              <p:nvPr/>
            </p:nvSpPr>
            <p:spPr bwMode="auto">
              <a:xfrm>
                <a:off x="4224" y="1842"/>
                <a:ext cx="247" cy="225"/>
              </a:xfrm>
              <a:custGeom>
                <a:avLst/>
                <a:gdLst/>
                <a:ahLst/>
                <a:cxnLst>
                  <a:cxn ang="0">
                    <a:pos x="66" y="79"/>
                  </a:cxn>
                  <a:cxn ang="0">
                    <a:pos x="104" y="53"/>
                  </a:cxn>
                  <a:cxn ang="0">
                    <a:pos x="74" y="60"/>
                  </a:cxn>
                  <a:cxn ang="0">
                    <a:pos x="75" y="48"/>
                  </a:cxn>
                  <a:cxn ang="0">
                    <a:pos x="38" y="0"/>
                  </a:cxn>
                  <a:cxn ang="0">
                    <a:pos x="0" y="48"/>
                  </a:cxn>
                  <a:cxn ang="0">
                    <a:pos x="38" y="95"/>
                  </a:cxn>
                  <a:cxn ang="0">
                    <a:pos x="66" y="79"/>
                  </a:cxn>
                  <a:cxn ang="0">
                    <a:pos x="28" y="7"/>
                  </a:cxn>
                  <a:cxn ang="0">
                    <a:pos x="31" y="10"/>
                  </a:cxn>
                  <a:cxn ang="0">
                    <a:pos x="31" y="84"/>
                  </a:cxn>
                  <a:cxn ang="0">
                    <a:pos x="28" y="87"/>
                  </a:cxn>
                  <a:cxn ang="0">
                    <a:pos x="24" y="84"/>
                  </a:cxn>
                  <a:cxn ang="0">
                    <a:pos x="24" y="10"/>
                  </a:cxn>
                  <a:cxn ang="0">
                    <a:pos x="28" y="7"/>
                  </a:cxn>
                  <a:cxn ang="0">
                    <a:pos x="49" y="84"/>
                  </a:cxn>
                  <a:cxn ang="0">
                    <a:pos x="45" y="87"/>
                  </a:cxn>
                  <a:cxn ang="0">
                    <a:pos x="42" y="84"/>
                  </a:cxn>
                  <a:cxn ang="0">
                    <a:pos x="42" y="10"/>
                  </a:cxn>
                  <a:cxn ang="0">
                    <a:pos x="45" y="7"/>
                  </a:cxn>
                  <a:cxn ang="0">
                    <a:pos x="49" y="10"/>
                  </a:cxn>
                  <a:cxn ang="0">
                    <a:pos x="49" y="84"/>
                  </a:cxn>
                </a:cxnLst>
                <a:rect l="0" t="0" r="r" b="b"/>
                <a:pathLst>
                  <a:path w="104" h="95">
                    <a:moveTo>
                      <a:pt x="66" y="79"/>
                    </a:moveTo>
                    <a:cubicBezTo>
                      <a:pt x="89" y="70"/>
                      <a:pt x="104" y="53"/>
                      <a:pt x="104" y="53"/>
                    </a:cubicBezTo>
                    <a:cubicBezTo>
                      <a:pt x="96" y="57"/>
                      <a:pt x="82" y="59"/>
                      <a:pt x="74" y="60"/>
                    </a:cubicBezTo>
                    <a:cubicBezTo>
                      <a:pt x="75" y="56"/>
                      <a:pt x="75" y="52"/>
                      <a:pt x="75" y="48"/>
                    </a:cubicBezTo>
                    <a:cubicBezTo>
                      <a:pt x="75" y="22"/>
                      <a:pt x="58" y="0"/>
                      <a:pt x="38" y="0"/>
                    </a:cubicBezTo>
                    <a:cubicBezTo>
                      <a:pt x="17" y="0"/>
                      <a:pt x="0" y="22"/>
                      <a:pt x="0" y="48"/>
                    </a:cubicBezTo>
                    <a:cubicBezTo>
                      <a:pt x="0" y="74"/>
                      <a:pt x="17" y="95"/>
                      <a:pt x="38" y="95"/>
                    </a:cubicBezTo>
                    <a:cubicBezTo>
                      <a:pt x="49" y="95"/>
                      <a:pt x="59" y="89"/>
                      <a:pt x="66" y="79"/>
                    </a:cubicBezTo>
                    <a:close/>
                    <a:moveTo>
                      <a:pt x="28" y="7"/>
                    </a:moveTo>
                    <a:cubicBezTo>
                      <a:pt x="30" y="7"/>
                      <a:pt x="31" y="8"/>
                      <a:pt x="31" y="10"/>
                    </a:cubicBezTo>
                    <a:cubicBezTo>
                      <a:pt x="31" y="84"/>
                      <a:pt x="31" y="84"/>
                      <a:pt x="31" y="84"/>
                    </a:cubicBezTo>
                    <a:cubicBezTo>
                      <a:pt x="31" y="86"/>
                      <a:pt x="30" y="87"/>
                      <a:pt x="28" y="87"/>
                    </a:cubicBezTo>
                    <a:cubicBezTo>
                      <a:pt x="26" y="87"/>
                      <a:pt x="24" y="86"/>
                      <a:pt x="24" y="84"/>
                    </a:cubicBezTo>
                    <a:cubicBezTo>
                      <a:pt x="24" y="10"/>
                      <a:pt x="24" y="10"/>
                      <a:pt x="24" y="10"/>
                    </a:cubicBezTo>
                    <a:cubicBezTo>
                      <a:pt x="24" y="8"/>
                      <a:pt x="26" y="7"/>
                      <a:pt x="28" y="7"/>
                    </a:cubicBezTo>
                    <a:close/>
                    <a:moveTo>
                      <a:pt x="49" y="84"/>
                    </a:moveTo>
                    <a:cubicBezTo>
                      <a:pt x="49" y="86"/>
                      <a:pt x="47" y="87"/>
                      <a:pt x="45" y="87"/>
                    </a:cubicBezTo>
                    <a:cubicBezTo>
                      <a:pt x="43" y="87"/>
                      <a:pt x="42" y="86"/>
                      <a:pt x="42" y="84"/>
                    </a:cubicBezTo>
                    <a:cubicBezTo>
                      <a:pt x="42" y="10"/>
                      <a:pt x="42" y="10"/>
                      <a:pt x="42" y="10"/>
                    </a:cubicBezTo>
                    <a:cubicBezTo>
                      <a:pt x="42" y="8"/>
                      <a:pt x="43" y="7"/>
                      <a:pt x="45" y="7"/>
                    </a:cubicBezTo>
                    <a:cubicBezTo>
                      <a:pt x="47" y="7"/>
                      <a:pt x="49" y="8"/>
                      <a:pt x="49" y="10"/>
                    </a:cubicBezTo>
                    <a:lnTo>
                      <a:pt x="49"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4281" y="1859"/>
                <a:ext cx="17" cy="189"/>
              </a:xfrm>
              <a:custGeom>
                <a:avLst/>
                <a:gdLst/>
                <a:ahLst/>
                <a:cxnLst>
                  <a:cxn ang="0">
                    <a:pos x="7" y="3"/>
                  </a:cxn>
                  <a:cxn ang="0">
                    <a:pos x="7" y="77"/>
                  </a:cxn>
                  <a:cxn ang="0">
                    <a:pos x="4" y="80"/>
                  </a:cxn>
                  <a:cxn ang="0">
                    <a:pos x="0" y="77"/>
                  </a:cxn>
                  <a:cxn ang="0">
                    <a:pos x="0" y="3"/>
                  </a:cxn>
                  <a:cxn ang="0">
                    <a:pos x="4" y="0"/>
                  </a:cxn>
                  <a:cxn ang="0">
                    <a:pos x="7" y="3"/>
                  </a:cxn>
                </a:cxnLst>
                <a:rect l="0" t="0" r="r" b="b"/>
                <a:pathLst>
                  <a:path w="7" h="80">
                    <a:moveTo>
                      <a:pt x="7" y="3"/>
                    </a:moveTo>
                    <a:cubicBezTo>
                      <a:pt x="7" y="77"/>
                      <a:pt x="7" y="77"/>
                      <a:pt x="7" y="77"/>
                    </a:cubicBezTo>
                    <a:cubicBezTo>
                      <a:pt x="7" y="79"/>
                      <a:pt x="6" y="80"/>
                      <a:pt x="4" y="80"/>
                    </a:cubicBezTo>
                    <a:cubicBezTo>
                      <a:pt x="2" y="80"/>
                      <a:pt x="0" y="79"/>
                      <a:pt x="0" y="77"/>
                    </a:cubicBezTo>
                    <a:cubicBezTo>
                      <a:pt x="0" y="3"/>
                      <a:pt x="0" y="3"/>
                      <a:pt x="0" y="3"/>
                    </a:cubicBezTo>
                    <a:cubicBezTo>
                      <a:pt x="0" y="1"/>
                      <a:pt x="2" y="0"/>
                      <a:pt x="4" y="0"/>
                    </a:cubicBezTo>
                    <a:cubicBezTo>
                      <a:pt x="6" y="0"/>
                      <a:pt x="7" y="1"/>
                      <a:pt x="7"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324" y="1859"/>
                <a:ext cx="16" cy="189"/>
              </a:xfrm>
              <a:custGeom>
                <a:avLst/>
                <a:gdLst/>
                <a:ahLst/>
                <a:cxnLst>
                  <a:cxn ang="0">
                    <a:pos x="3" y="80"/>
                  </a:cxn>
                  <a:cxn ang="0">
                    <a:pos x="0" y="77"/>
                  </a:cxn>
                  <a:cxn ang="0">
                    <a:pos x="0" y="3"/>
                  </a:cxn>
                  <a:cxn ang="0">
                    <a:pos x="3" y="0"/>
                  </a:cxn>
                  <a:cxn ang="0">
                    <a:pos x="7" y="3"/>
                  </a:cxn>
                  <a:cxn ang="0">
                    <a:pos x="7" y="77"/>
                  </a:cxn>
                  <a:cxn ang="0">
                    <a:pos x="3" y="80"/>
                  </a:cxn>
                </a:cxnLst>
                <a:rect l="0" t="0" r="r" b="b"/>
                <a:pathLst>
                  <a:path w="7" h="80">
                    <a:moveTo>
                      <a:pt x="3" y="80"/>
                    </a:moveTo>
                    <a:cubicBezTo>
                      <a:pt x="1" y="80"/>
                      <a:pt x="0" y="79"/>
                      <a:pt x="0" y="77"/>
                    </a:cubicBezTo>
                    <a:cubicBezTo>
                      <a:pt x="0" y="3"/>
                      <a:pt x="0" y="3"/>
                      <a:pt x="0" y="3"/>
                    </a:cubicBezTo>
                    <a:cubicBezTo>
                      <a:pt x="0" y="1"/>
                      <a:pt x="1" y="0"/>
                      <a:pt x="3" y="0"/>
                    </a:cubicBezTo>
                    <a:cubicBezTo>
                      <a:pt x="5" y="0"/>
                      <a:pt x="7" y="1"/>
                      <a:pt x="7" y="3"/>
                    </a:cubicBezTo>
                    <a:cubicBezTo>
                      <a:pt x="7" y="77"/>
                      <a:pt x="7" y="77"/>
                      <a:pt x="7" y="77"/>
                    </a:cubicBezTo>
                    <a:cubicBezTo>
                      <a:pt x="7" y="79"/>
                      <a:pt x="5" y="80"/>
                      <a:pt x="3"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3365" y="2731"/>
                <a:ext cx="260" cy="189"/>
              </a:xfrm>
              <a:custGeom>
                <a:avLst/>
                <a:gdLst/>
                <a:ahLst/>
                <a:cxnLst>
                  <a:cxn ang="0">
                    <a:pos x="110" y="40"/>
                  </a:cxn>
                  <a:cxn ang="0">
                    <a:pos x="40" y="0"/>
                  </a:cxn>
                  <a:cxn ang="0">
                    <a:pos x="40" y="27"/>
                  </a:cxn>
                  <a:cxn ang="0">
                    <a:pos x="4" y="27"/>
                  </a:cxn>
                  <a:cxn ang="0">
                    <a:pos x="0" y="31"/>
                  </a:cxn>
                  <a:cxn ang="0">
                    <a:pos x="0" y="53"/>
                  </a:cxn>
                  <a:cxn ang="0">
                    <a:pos x="4" y="57"/>
                  </a:cxn>
                  <a:cxn ang="0">
                    <a:pos x="40" y="57"/>
                  </a:cxn>
                  <a:cxn ang="0">
                    <a:pos x="40" y="80"/>
                  </a:cxn>
                  <a:cxn ang="0">
                    <a:pos x="110" y="40"/>
                  </a:cxn>
                </a:cxnLst>
                <a:rect l="0" t="0" r="r" b="b"/>
                <a:pathLst>
                  <a:path w="110" h="80">
                    <a:moveTo>
                      <a:pt x="110" y="40"/>
                    </a:moveTo>
                    <a:cubicBezTo>
                      <a:pt x="40" y="0"/>
                      <a:pt x="40" y="0"/>
                      <a:pt x="40" y="0"/>
                    </a:cubicBezTo>
                    <a:cubicBezTo>
                      <a:pt x="40" y="27"/>
                      <a:pt x="40" y="27"/>
                      <a:pt x="40" y="27"/>
                    </a:cubicBezTo>
                    <a:cubicBezTo>
                      <a:pt x="4" y="27"/>
                      <a:pt x="4" y="27"/>
                      <a:pt x="4" y="27"/>
                    </a:cubicBezTo>
                    <a:cubicBezTo>
                      <a:pt x="2" y="27"/>
                      <a:pt x="0" y="29"/>
                      <a:pt x="0" y="31"/>
                    </a:cubicBezTo>
                    <a:cubicBezTo>
                      <a:pt x="0" y="53"/>
                      <a:pt x="0" y="53"/>
                      <a:pt x="0" y="53"/>
                    </a:cubicBezTo>
                    <a:cubicBezTo>
                      <a:pt x="0" y="55"/>
                      <a:pt x="2" y="57"/>
                      <a:pt x="4" y="57"/>
                    </a:cubicBezTo>
                    <a:cubicBezTo>
                      <a:pt x="40" y="57"/>
                      <a:pt x="40" y="57"/>
                      <a:pt x="40" y="57"/>
                    </a:cubicBezTo>
                    <a:cubicBezTo>
                      <a:pt x="40" y="80"/>
                      <a:pt x="40" y="80"/>
                      <a:pt x="40" y="80"/>
                    </a:cubicBezTo>
                    <a:lnTo>
                      <a:pt x="11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297" y="1674"/>
                <a:ext cx="189" cy="261"/>
              </a:xfrm>
              <a:custGeom>
                <a:avLst/>
                <a:gdLst/>
                <a:ahLst/>
                <a:cxnLst>
                  <a:cxn ang="0">
                    <a:pos x="40" y="0"/>
                  </a:cxn>
                  <a:cxn ang="0">
                    <a:pos x="0" y="70"/>
                  </a:cxn>
                  <a:cxn ang="0">
                    <a:pos x="27" y="70"/>
                  </a:cxn>
                  <a:cxn ang="0">
                    <a:pos x="27" y="106"/>
                  </a:cxn>
                  <a:cxn ang="0">
                    <a:pos x="31" y="110"/>
                  </a:cxn>
                  <a:cxn ang="0">
                    <a:pos x="52" y="110"/>
                  </a:cxn>
                  <a:cxn ang="0">
                    <a:pos x="57" y="106"/>
                  </a:cxn>
                  <a:cxn ang="0">
                    <a:pos x="57" y="70"/>
                  </a:cxn>
                  <a:cxn ang="0">
                    <a:pos x="80" y="70"/>
                  </a:cxn>
                  <a:cxn ang="0">
                    <a:pos x="40" y="0"/>
                  </a:cxn>
                </a:cxnLst>
                <a:rect l="0" t="0" r="r" b="b"/>
                <a:pathLst>
                  <a:path w="80" h="110">
                    <a:moveTo>
                      <a:pt x="40" y="0"/>
                    </a:moveTo>
                    <a:cubicBezTo>
                      <a:pt x="0" y="70"/>
                      <a:pt x="0" y="70"/>
                      <a:pt x="0" y="70"/>
                    </a:cubicBezTo>
                    <a:cubicBezTo>
                      <a:pt x="27" y="70"/>
                      <a:pt x="27" y="70"/>
                      <a:pt x="27" y="70"/>
                    </a:cubicBezTo>
                    <a:cubicBezTo>
                      <a:pt x="27" y="106"/>
                      <a:pt x="27" y="106"/>
                      <a:pt x="27" y="106"/>
                    </a:cubicBezTo>
                    <a:cubicBezTo>
                      <a:pt x="27" y="108"/>
                      <a:pt x="29" y="110"/>
                      <a:pt x="31" y="110"/>
                    </a:cubicBezTo>
                    <a:cubicBezTo>
                      <a:pt x="52" y="110"/>
                      <a:pt x="52" y="110"/>
                      <a:pt x="52" y="110"/>
                    </a:cubicBezTo>
                    <a:cubicBezTo>
                      <a:pt x="55" y="110"/>
                      <a:pt x="57" y="108"/>
                      <a:pt x="57" y="106"/>
                    </a:cubicBezTo>
                    <a:cubicBezTo>
                      <a:pt x="57" y="70"/>
                      <a:pt x="57" y="70"/>
                      <a:pt x="57" y="70"/>
                    </a:cubicBezTo>
                    <a:cubicBezTo>
                      <a:pt x="80" y="70"/>
                      <a:pt x="80" y="70"/>
                      <a:pt x="80" y="70"/>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4006" y="1845"/>
                <a:ext cx="190" cy="260"/>
              </a:xfrm>
              <a:custGeom>
                <a:avLst/>
                <a:gdLst/>
                <a:ahLst/>
                <a:cxnLst>
                  <a:cxn ang="0">
                    <a:pos x="40" y="0"/>
                  </a:cxn>
                  <a:cxn ang="0">
                    <a:pos x="0" y="69"/>
                  </a:cxn>
                  <a:cxn ang="0">
                    <a:pos x="27" y="69"/>
                  </a:cxn>
                  <a:cxn ang="0">
                    <a:pos x="27" y="106"/>
                  </a:cxn>
                  <a:cxn ang="0">
                    <a:pos x="31" y="110"/>
                  </a:cxn>
                  <a:cxn ang="0">
                    <a:pos x="53" y="110"/>
                  </a:cxn>
                  <a:cxn ang="0">
                    <a:pos x="57" y="106"/>
                  </a:cxn>
                  <a:cxn ang="0">
                    <a:pos x="57" y="69"/>
                  </a:cxn>
                  <a:cxn ang="0">
                    <a:pos x="80" y="69"/>
                  </a:cxn>
                  <a:cxn ang="0">
                    <a:pos x="40" y="0"/>
                  </a:cxn>
                </a:cxnLst>
                <a:rect l="0" t="0" r="r" b="b"/>
                <a:pathLst>
                  <a:path w="80" h="110">
                    <a:moveTo>
                      <a:pt x="40" y="0"/>
                    </a:moveTo>
                    <a:cubicBezTo>
                      <a:pt x="0" y="69"/>
                      <a:pt x="0" y="69"/>
                      <a:pt x="0" y="69"/>
                    </a:cubicBezTo>
                    <a:cubicBezTo>
                      <a:pt x="27" y="69"/>
                      <a:pt x="27" y="69"/>
                      <a:pt x="27" y="69"/>
                    </a:cubicBezTo>
                    <a:cubicBezTo>
                      <a:pt x="27" y="106"/>
                      <a:pt x="27" y="106"/>
                      <a:pt x="27" y="106"/>
                    </a:cubicBezTo>
                    <a:cubicBezTo>
                      <a:pt x="27" y="108"/>
                      <a:pt x="29" y="110"/>
                      <a:pt x="31" y="110"/>
                    </a:cubicBezTo>
                    <a:cubicBezTo>
                      <a:pt x="53" y="110"/>
                      <a:pt x="53" y="110"/>
                      <a:pt x="53" y="110"/>
                    </a:cubicBezTo>
                    <a:cubicBezTo>
                      <a:pt x="55" y="110"/>
                      <a:pt x="57" y="108"/>
                      <a:pt x="57" y="106"/>
                    </a:cubicBezTo>
                    <a:cubicBezTo>
                      <a:pt x="57" y="69"/>
                      <a:pt x="57" y="69"/>
                      <a:pt x="57" y="69"/>
                    </a:cubicBezTo>
                    <a:cubicBezTo>
                      <a:pt x="80" y="69"/>
                      <a:pt x="80" y="69"/>
                      <a:pt x="80" y="69"/>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2096" y="1364"/>
                <a:ext cx="187" cy="260"/>
              </a:xfrm>
              <a:custGeom>
                <a:avLst/>
                <a:gdLst/>
                <a:ahLst/>
                <a:cxnLst>
                  <a:cxn ang="0">
                    <a:pos x="39" y="0"/>
                  </a:cxn>
                  <a:cxn ang="0">
                    <a:pos x="0" y="69"/>
                  </a:cxn>
                  <a:cxn ang="0">
                    <a:pos x="27" y="69"/>
                  </a:cxn>
                  <a:cxn ang="0">
                    <a:pos x="27" y="106"/>
                  </a:cxn>
                  <a:cxn ang="0">
                    <a:pos x="31" y="110"/>
                  </a:cxn>
                  <a:cxn ang="0">
                    <a:pos x="52" y="110"/>
                  </a:cxn>
                  <a:cxn ang="0">
                    <a:pos x="56" y="106"/>
                  </a:cxn>
                  <a:cxn ang="0">
                    <a:pos x="56" y="69"/>
                  </a:cxn>
                  <a:cxn ang="0">
                    <a:pos x="79" y="69"/>
                  </a:cxn>
                  <a:cxn ang="0">
                    <a:pos x="39" y="0"/>
                  </a:cxn>
                </a:cxnLst>
                <a:rect l="0" t="0" r="r" b="b"/>
                <a:pathLst>
                  <a:path w="79" h="110">
                    <a:moveTo>
                      <a:pt x="39" y="0"/>
                    </a:moveTo>
                    <a:cubicBezTo>
                      <a:pt x="0" y="69"/>
                      <a:pt x="0" y="69"/>
                      <a:pt x="0" y="69"/>
                    </a:cubicBezTo>
                    <a:cubicBezTo>
                      <a:pt x="27" y="69"/>
                      <a:pt x="27" y="69"/>
                      <a:pt x="27" y="69"/>
                    </a:cubicBezTo>
                    <a:cubicBezTo>
                      <a:pt x="27" y="106"/>
                      <a:pt x="27" y="106"/>
                      <a:pt x="27" y="106"/>
                    </a:cubicBezTo>
                    <a:cubicBezTo>
                      <a:pt x="27" y="108"/>
                      <a:pt x="29" y="110"/>
                      <a:pt x="31" y="110"/>
                    </a:cubicBezTo>
                    <a:cubicBezTo>
                      <a:pt x="52" y="110"/>
                      <a:pt x="52" y="110"/>
                      <a:pt x="52" y="110"/>
                    </a:cubicBezTo>
                    <a:cubicBezTo>
                      <a:pt x="55" y="110"/>
                      <a:pt x="56" y="108"/>
                      <a:pt x="56" y="106"/>
                    </a:cubicBezTo>
                    <a:cubicBezTo>
                      <a:pt x="56" y="69"/>
                      <a:pt x="56" y="69"/>
                      <a:pt x="56" y="69"/>
                    </a:cubicBezTo>
                    <a:cubicBezTo>
                      <a:pt x="79" y="69"/>
                      <a:pt x="79" y="69"/>
                      <a:pt x="79" y="69"/>
                    </a:cubicBez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noEditPoints="1"/>
              </p:cNvSpPr>
              <p:nvPr/>
            </p:nvSpPr>
            <p:spPr bwMode="auto">
              <a:xfrm>
                <a:off x="3841" y="1859"/>
                <a:ext cx="142" cy="213"/>
              </a:xfrm>
              <a:custGeom>
                <a:avLst/>
                <a:gdLst/>
                <a:ahLst/>
                <a:cxnLst>
                  <a:cxn ang="0">
                    <a:pos x="142" y="97"/>
                  </a:cxn>
                  <a:cxn ang="0">
                    <a:pos x="85" y="97"/>
                  </a:cxn>
                  <a:cxn ang="0">
                    <a:pos x="85" y="125"/>
                  </a:cxn>
                  <a:cxn ang="0">
                    <a:pos x="142" y="125"/>
                  </a:cxn>
                  <a:cxn ang="0">
                    <a:pos x="142" y="213"/>
                  </a:cxn>
                  <a:cxn ang="0">
                    <a:pos x="4" y="213"/>
                  </a:cxn>
                  <a:cxn ang="0">
                    <a:pos x="0" y="213"/>
                  </a:cxn>
                  <a:cxn ang="0">
                    <a:pos x="0" y="0"/>
                  </a:cxn>
                  <a:cxn ang="0">
                    <a:pos x="142" y="0"/>
                  </a:cxn>
                  <a:cxn ang="0">
                    <a:pos x="142" y="97"/>
                  </a:cxn>
                  <a:cxn ang="0">
                    <a:pos x="142" y="97"/>
                  </a:cxn>
                  <a:cxn ang="0">
                    <a:pos x="73" y="88"/>
                  </a:cxn>
                  <a:cxn ang="0">
                    <a:pos x="130" y="88"/>
                  </a:cxn>
                  <a:cxn ang="0">
                    <a:pos x="130" y="9"/>
                  </a:cxn>
                  <a:cxn ang="0">
                    <a:pos x="9" y="9"/>
                  </a:cxn>
                  <a:cxn ang="0">
                    <a:pos x="9" y="201"/>
                  </a:cxn>
                  <a:cxn ang="0">
                    <a:pos x="130" y="201"/>
                  </a:cxn>
                  <a:cxn ang="0">
                    <a:pos x="130" y="137"/>
                  </a:cxn>
                  <a:cxn ang="0">
                    <a:pos x="73" y="137"/>
                  </a:cxn>
                  <a:cxn ang="0">
                    <a:pos x="73" y="88"/>
                  </a:cxn>
                  <a:cxn ang="0">
                    <a:pos x="73" y="88"/>
                  </a:cxn>
                </a:cxnLst>
                <a:rect l="0" t="0" r="r" b="b"/>
                <a:pathLst>
                  <a:path w="142" h="213">
                    <a:moveTo>
                      <a:pt x="142" y="97"/>
                    </a:moveTo>
                    <a:lnTo>
                      <a:pt x="85" y="97"/>
                    </a:lnTo>
                    <a:lnTo>
                      <a:pt x="85" y="125"/>
                    </a:lnTo>
                    <a:lnTo>
                      <a:pt x="142" y="125"/>
                    </a:lnTo>
                    <a:lnTo>
                      <a:pt x="142" y="213"/>
                    </a:lnTo>
                    <a:lnTo>
                      <a:pt x="4" y="213"/>
                    </a:lnTo>
                    <a:lnTo>
                      <a:pt x="0" y="213"/>
                    </a:lnTo>
                    <a:lnTo>
                      <a:pt x="0" y="0"/>
                    </a:lnTo>
                    <a:lnTo>
                      <a:pt x="142" y="0"/>
                    </a:lnTo>
                    <a:lnTo>
                      <a:pt x="142" y="97"/>
                    </a:lnTo>
                    <a:lnTo>
                      <a:pt x="142" y="97"/>
                    </a:lnTo>
                    <a:close/>
                    <a:moveTo>
                      <a:pt x="73" y="88"/>
                    </a:moveTo>
                    <a:lnTo>
                      <a:pt x="130" y="88"/>
                    </a:lnTo>
                    <a:lnTo>
                      <a:pt x="130" y="9"/>
                    </a:lnTo>
                    <a:lnTo>
                      <a:pt x="9" y="9"/>
                    </a:lnTo>
                    <a:lnTo>
                      <a:pt x="9" y="201"/>
                    </a:lnTo>
                    <a:lnTo>
                      <a:pt x="130" y="201"/>
                    </a:lnTo>
                    <a:lnTo>
                      <a:pt x="130" y="137"/>
                    </a:lnTo>
                    <a:lnTo>
                      <a:pt x="73" y="137"/>
                    </a:lnTo>
                    <a:lnTo>
                      <a:pt x="73" y="88"/>
                    </a:lnTo>
                    <a:lnTo>
                      <a:pt x="73"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3744" y="1823"/>
                <a:ext cx="87" cy="282"/>
              </a:xfrm>
              <a:custGeom>
                <a:avLst/>
                <a:gdLst/>
                <a:ahLst/>
                <a:cxnLst>
                  <a:cxn ang="0">
                    <a:pos x="87" y="282"/>
                  </a:cxn>
                  <a:cxn ang="0">
                    <a:pos x="7" y="143"/>
                  </a:cxn>
                  <a:cxn ang="0">
                    <a:pos x="21" y="114"/>
                  </a:cxn>
                  <a:cxn ang="0">
                    <a:pos x="0" y="114"/>
                  </a:cxn>
                  <a:cxn ang="0">
                    <a:pos x="0" y="79"/>
                  </a:cxn>
                  <a:cxn ang="0">
                    <a:pos x="42" y="79"/>
                  </a:cxn>
                  <a:cxn ang="0">
                    <a:pos x="87" y="0"/>
                  </a:cxn>
                  <a:cxn ang="0">
                    <a:pos x="87" y="282"/>
                  </a:cxn>
                  <a:cxn ang="0">
                    <a:pos x="87" y="282"/>
                  </a:cxn>
                  <a:cxn ang="0">
                    <a:pos x="75" y="242"/>
                  </a:cxn>
                  <a:cxn ang="0">
                    <a:pos x="75" y="41"/>
                  </a:cxn>
                  <a:cxn ang="0">
                    <a:pos x="52" y="86"/>
                  </a:cxn>
                  <a:cxn ang="0">
                    <a:pos x="47" y="83"/>
                  </a:cxn>
                  <a:cxn ang="0">
                    <a:pos x="47" y="79"/>
                  </a:cxn>
                  <a:cxn ang="0">
                    <a:pos x="47" y="83"/>
                  </a:cxn>
                  <a:cxn ang="0">
                    <a:pos x="52" y="86"/>
                  </a:cxn>
                  <a:cxn ang="0">
                    <a:pos x="49" y="88"/>
                  </a:cxn>
                  <a:cxn ang="0">
                    <a:pos x="9" y="88"/>
                  </a:cxn>
                  <a:cxn ang="0">
                    <a:pos x="9" y="105"/>
                  </a:cxn>
                  <a:cxn ang="0">
                    <a:pos x="40" y="105"/>
                  </a:cxn>
                  <a:cxn ang="0">
                    <a:pos x="19" y="143"/>
                  </a:cxn>
                  <a:cxn ang="0">
                    <a:pos x="75" y="242"/>
                  </a:cxn>
                  <a:cxn ang="0">
                    <a:pos x="75" y="242"/>
                  </a:cxn>
                </a:cxnLst>
                <a:rect l="0" t="0" r="r" b="b"/>
                <a:pathLst>
                  <a:path w="87" h="282">
                    <a:moveTo>
                      <a:pt x="87" y="282"/>
                    </a:moveTo>
                    <a:lnTo>
                      <a:pt x="7" y="143"/>
                    </a:lnTo>
                    <a:lnTo>
                      <a:pt x="21" y="114"/>
                    </a:lnTo>
                    <a:lnTo>
                      <a:pt x="0" y="114"/>
                    </a:lnTo>
                    <a:lnTo>
                      <a:pt x="0" y="79"/>
                    </a:lnTo>
                    <a:lnTo>
                      <a:pt x="42" y="79"/>
                    </a:lnTo>
                    <a:lnTo>
                      <a:pt x="87" y="0"/>
                    </a:lnTo>
                    <a:lnTo>
                      <a:pt x="87" y="282"/>
                    </a:lnTo>
                    <a:lnTo>
                      <a:pt x="87" y="282"/>
                    </a:lnTo>
                    <a:close/>
                    <a:moveTo>
                      <a:pt x="75" y="242"/>
                    </a:moveTo>
                    <a:lnTo>
                      <a:pt x="75" y="41"/>
                    </a:lnTo>
                    <a:lnTo>
                      <a:pt x="52" y="86"/>
                    </a:lnTo>
                    <a:lnTo>
                      <a:pt x="47" y="83"/>
                    </a:lnTo>
                    <a:lnTo>
                      <a:pt x="47" y="79"/>
                    </a:lnTo>
                    <a:lnTo>
                      <a:pt x="47" y="83"/>
                    </a:lnTo>
                    <a:lnTo>
                      <a:pt x="52" y="86"/>
                    </a:lnTo>
                    <a:lnTo>
                      <a:pt x="49" y="88"/>
                    </a:lnTo>
                    <a:lnTo>
                      <a:pt x="9" y="88"/>
                    </a:lnTo>
                    <a:lnTo>
                      <a:pt x="9" y="105"/>
                    </a:lnTo>
                    <a:lnTo>
                      <a:pt x="40" y="105"/>
                    </a:lnTo>
                    <a:lnTo>
                      <a:pt x="19" y="143"/>
                    </a:lnTo>
                    <a:lnTo>
                      <a:pt x="75" y="242"/>
                    </a:lnTo>
                    <a:lnTo>
                      <a:pt x="75" y="2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Rectangle 97"/>
              <p:cNvSpPr>
                <a:spLocks noChangeArrowheads="1"/>
              </p:cNvSpPr>
              <p:nvPr/>
            </p:nvSpPr>
            <p:spPr bwMode="auto">
              <a:xfrm>
                <a:off x="3862" y="2008"/>
                <a:ext cx="38" cy="4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 name="Rectangle 98"/>
              <p:cNvSpPr>
                <a:spLocks noChangeArrowheads="1"/>
              </p:cNvSpPr>
              <p:nvPr/>
            </p:nvSpPr>
            <p:spPr bwMode="auto">
              <a:xfrm>
                <a:off x="3862" y="1892"/>
                <a:ext cx="38" cy="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3590" y="793"/>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4255" y="2169"/>
                <a:ext cx="197" cy="197"/>
              </a:xfrm>
              <a:custGeom>
                <a:avLst/>
                <a:gdLst/>
                <a:ahLst/>
                <a:cxnLst>
                  <a:cxn ang="0">
                    <a:pos x="41" y="83"/>
                  </a:cxn>
                  <a:cxn ang="0">
                    <a:pos x="0" y="42"/>
                  </a:cxn>
                  <a:cxn ang="0">
                    <a:pos x="0" y="42"/>
                  </a:cxn>
                  <a:cxn ang="0">
                    <a:pos x="41" y="0"/>
                  </a:cxn>
                  <a:cxn ang="0">
                    <a:pos x="41" y="0"/>
                  </a:cxn>
                  <a:cxn ang="0">
                    <a:pos x="83" y="42"/>
                  </a:cxn>
                  <a:cxn ang="0">
                    <a:pos x="83" y="42"/>
                  </a:cxn>
                  <a:cxn ang="0">
                    <a:pos x="41" y="83"/>
                  </a:cxn>
                  <a:cxn ang="0">
                    <a:pos x="41" y="77"/>
                  </a:cxn>
                  <a:cxn ang="0">
                    <a:pos x="77" y="42"/>
                  </a:cxn>
                  <a:cxn ang="0">
                    <a:pos x="77" y="42"/>
                  </a:cxn>
                  <a:cxn ang="0">
                    <a:pos x="41" y="6"/>
                  </a:cxn>
                  <a:cxn ang="0">
                    <a:pos x="41" y="6"/>
                  </a:cxn>
                  <a:cxn ang="0">
                    <a:pos x="6" y="42"/>
                  </a:cxn>
                  <a:cxn ang="0">
                    <a:pos x="6" y="42"/>
                  </a:cxn>
                  <a:cxn ang="0">
                    <a:pos x="41" y="77"/>
                  </a:cxn>
                </a:cxnLst>
                <a:rect l="0" t="0" r="r" b="b"/>
                <a:pathLst>
                  <a:path w="83" h="83">
                    <a:moveTo>
                      <a:pt x="41" y="83"/>
                    </a:moveTo>
                    <a:cubicBezTo>
                      <a:pt x="18" y="83"/>
                      <a:pt x="0" y="64"/>
                      <a:pt x="0" y="42"/>
                    </a:cubicBezTo>
                    <a:cubicBezTo>
                      <a:pt x="0" y="42"/>
                      <a:pt x="0" y="42"/>
                      <a:pt x="0" y="42"/>
                    </a:cubicBezTo>
                    <a:cubicBezTo>
                      <a:pt x="0" y="19"/>
                      <a:pt x="18" y="0"/>
                      <a:pt x="41" y="0"/>
                    </a:cubicBezTo>
                    <a:cubicBezTo>
                      <a:pt x="41" y="0"/>
                      <a:pt x="41" y="0"/>
                      <a:pt x="41" y="0"/>
                    </a:cubicBezTo>
                    <a:cubicBezTo>
                      <a:pt x="64" y="0"/>
                      <a:pt x="83" y="19"/>
                      <a:pt x="83" y="42"/>
                    </a:cubicBezTo>
                    <a:cubicBezTo>
                      <a:pt x="83" y="42"/>
                      <a:pt x="83" y="42"/>
                      <a:pt x="83" y="42"/>
                    </a:cubicBezTo>
                    <a:cubicBezTo>
                      <a:pt x="83" y="64"/>
                      <a:pt x="64" y="83"/>
                      <a:pt x="41" y="83"/>
                    </a:cubicBezTo>
                    <a:close/>
                    <a:moveTo>
                      <a:pt x="41" y="77"/>
                    </a:moveTo>
                    <a:cubicBezTo>
                      <a:pt x="61" y="77"/>
                      <a:pt x="77" y="61"/>
                      <a:pt x="77" y="42"/>
                    </a:cubicBezTo>
                    <a:cubicBezTo>
                      <a:pt x="77" y="42"/>
                      <a:pt x="77" y="42"/>
                      <a:pt x="77" y="42"/>
                    </a:cubicBezTo>
                    <a:cubicBezTo>
                      <a:pt x="77" y="22"/>
                      <a:pt x="61" y="6"/>
                      <a:pt x="41" y="6"/>
                    </a:cubicBezTo>
                    <a:cubicBezTo>
                      <a:pt x="41" y="6"/>
                      <a:pt x="41" y="6"/>
                      <a:pt x="41" y="6"/>
                    </a:cubicBezTo>
                    <a:cubicBezTo>
                      <a:pt x="22" y="6"/>
                      <a:pt x="6" y="22"/>
                      <a:pt x="6" y="42"/>
                    </a:cubicBezTo>
                    <a:cubicBezTo>
                      <a:pt x="6" y="42"/>
                      <a:pt x="6" y="42"/>
                      <a:pt x="6" y="42"/>
                    </a:cubicBezTo>
                    <a:cubicBezTo>
                      <a:pt x="6" y="61"/>
                      <a:pt x="22" y="77"/>
                      <a:pt x="41"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4345" y="2262"/>
                <a:ext cx="52" cy="47"/>
              </a:xfrm>
              <a:custGeom>
                <a:avLst/>
                <a:gdLst/>
                <a:ahLst/>
                <a:cxnLst>
                  <a:cxn ang="0">
                    <a:pos x="21" y="19"/>
                  </a:cxn>
                  <a:cxn ang="0">
                    <a:pos x="18" y="19"/>
                  </a:cxn>
                  <a:cxn ang="0">
                    <a:pos x="18" y="19"/>
                  </a:cxn>
                  <a:cxn ang="0">
                    <a:pos x="2" y="4"/>
                  </a:cxn>
                  <a:cxn ang="0">
                    <a:pos x="1" y="1"/>
                  </a:cxn>
                  <a:cxn ang="0">
                    <a:pos x="1" y="1"/>
                  </a:cxn>
                  <a:cxn ang="0">
                    <a:pos x="5" y="1"/>
                  </a:cxn>
                  <a:cxn ang="0">
                    <a:pos x="5" y="1"/>
                  </a:cxn>
                  <a:cxn ang="0">
                    <a:pos x="21" y="15"/>
                  </a:cxn>
                  <a:cxn ang="0">
                    <a:pos x="22" y="17"/>
                  </a:cxn>
                  <a:cxn ang="0">
                    <a:pos x="22" y="17"/>
                  </a:cxn>
                  <a:cxn ang="0">
                    <a:pos x="21" y="19"/>
                  </a:cxn>
                </a:cxnLst>
                <a:rect l="0" t="0" r="r" b="b"/>
                <a:pathLst>
                  <a:path w="22" h="20">
                    <a:moveTo>
                      <a:pt x="21" y="19"/>
                    </a:moveTo>
                    <a:cubicBezTo>
                      <a:pt x="20" y="20"/>
                      <a:pt x="19" y="20"/>
                      <a:pt x="18" y="19"/>
                    </a:cubicBezTo>
                    <a:cubicBezTo>
                      <a:pt x="18" y="19"/>
                      <a:pt x="18" y="19"/>
                      <a:pt x="18" y="19"/>
                    </a:cubicBezTo>
                    <a:cubicBezTo>
                      <a:pt x="2" y="4"/>
                      <a:pt x="2" y="4"/>
                      <a:pt x="2" y="4"/>
                    </a:cubicBezTo>
                    <a:cubicBezTo>
                      <a:pt x="1" y="4"/>
                      <a:pt x="0" y="2"/>
                      <a:pt x="1" y="1"/>
                    </a:cubicBezTo>
                    <a:cubicBezTo>
                      <a:pt x="1" y="1"/>
                      <a:pt x="1" y="1"/>
                      <a:pt x="1" y="1"/>
                    </a:cubicBezTo>
                    <a:cubicBezTo>
                      <a:pt x="2" y="0"/>
                      <a:pt x="4" y="0"/>
                      <a:pt x="5" y="1"/>
                    </a:cubicBezTo>
                    <a:cubicBezTo>
                      <a:pt x="5" y="1"/>
                      <a:pt x="5" y="1"/>
                      <a:pt x="5" y="1"/>
                    </a:cubicBezTo>
                    <a:cubicBezTo>
                      <a:pt x="21" y="15"/>
                      <a:pt x="21" y="15"/>
                      <a:pt x="21" y="15"/>
                    </a:cubicBezTo>
                    <a:cubicBezTo>
                      <a:pt x="22" y="16"/>
                      <a:pt x="22" y="17"/>
                      <a:pt x="22" y="17"/>
                    </a:cubicBezTo>
                    <a:cubicBezTo>
                      <a:pt x="22" y="17"/>
                      <a:pt x="22" y="17"/>
                      <a:pt x="22" y="17"/>
                    </a:cubicBezTo>
                    <a:cubicBezTo>
                      <a:pt x="22" y="18"/>
                      <a:pt x="22" y="19"/>
                      <a:pt x="21"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4274" y="2262"/>
                <a:ext cx="85" cy="11"/>
              </a:xfrm>
              <a:custGeom>
                <a:avLst/>
                <a:gdLst/>
                <a:ahLst/>
                <a:cxnLst>
                  <a:cxn ang="0">
                    <a:pos x="33" y="5"/>
                  </a:cxn>
                  <a:cxn ang="0">
                    <a:pos x="3" y="5"/>
                  </a:cxn>
                  <a:cxn ang="0">
                    <a:pos x="0" y="3"/>
                  </a:cxn>
                  <a:cxn ang="0">
                    <a:pos x="0" y="3"/>
                  </a:cxn>
                  <a:cxn ang="0">
                    <a:pos x="3" y="0"/>
                  </a:cxn>
                  <a:cxn ang="0">
                    <a:pos x="3" y="0"/>
                  </a:cxn>
                  <a:cxn ang="0">
                    <a:pos x="33" y="0"/>
                  </a:cxn>
                  <a:cxn ang="0">
                    <a:pos x="36" y="3"/>
                  </a:cxn>
                  <a:cxn ang="0">
                    <a:pos x="36" y="3"/>
                  </a:cxn>
                  <a:cxn ang="0">
                    <a:pos x="33" y="5"/>
                  </a:cxn>
                </a:cxnLst>
                <a:rect l="0" t="0" r="r" b="b"/>
                <a:pathLst>
                  <a:path w="36" h="5">
                    <a:moveTo>
                      <a:pt x="33" y="5"/>
                    </a:moveTo>
                    <a:cubicBezTo>
                      <a:pt x="3" y="5"/>
                      <a:pt x="3" y="5"/>
                      <a:pt x="3" y="5"/>
                    </a:cubicBezTo>
                    <a:cubicBezTo>
                      <a:pt x="1" y="5"/>
                      <a:pt x="0" y="4"/>
                      <a:pt x="0" y="3"/>
                    </a:cubicBezTo>
                    <a:cubicBezTo>
                      <a:pt x="0" y="3"/>
                      <a:pt x="0" y="3"/>
                      <a:pt x="0" y="3"/>
                    </a:cubicBezTo>
                    <a:cubicBezTo>
                      <a:pt x="0" y="1"/>
                      <a:pt x="1" y="0"/>
                      <a:pt x="3" y="0"/>
                    </a:cubicBezTo>
                    <a:cubicBezTo>
                      <a:pt x="3" y="0"/>
                      <a:pt x="3" y="0"/>
                      <a:pt x="3" y="0"/>
                    </a:cubicBezTo>
                    <a:cubicBezTo>
                      <a:pt x="33" y="0"/>
                      <a:pt x="33" y="0"/>
                      <a:pt x="33" y="0"/>
                    </a:cubicBezTo>
                    <a:cubicBezTo>
                      <a:pt x="35" y="0"/>
                      <a:pt x="36" y="1"/>
                      <a:pt x="36" y="3"/>
                    </a:cubicBezTo>
                    <a:cubicBezTo>
                      <a:pt x="36" y="3"/>
                      <a:pt x="36" y="3"/>
                      <a:pt x="36" y="3"/>
                    </a:cubicBezTo>
                    <a:cubicBezTo>
                      <a:pt x="36" y="4"/>
                      <a:pt x="35" y="5"/>
                      <a:pt x="3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noEditPoints="1"/>
              </p:cNvSpPr>
              <p:nvPr/>
            </p:nvSpPr>
            <p:spPr bwMode="auto">
              <a:xfrm>
                <a:off x="4250" y="2318"/>
                <a:ext cx="263" cy="259"/>
              </a:xfrm>
              <a:custGeom>
                <a:avLst/>
                <a:gdLst/>
                <a:ahLst/>
                <a:cxnLst>
                  <a:cxn ang="0">
                    <a:pos x="94" y="3"/>
                  </a:cxn>
                  <a:cxn ang="0">
                    <a:pos x="60" y="36"/>
                  </a:cxn>
                  <a:cxn ang="0">
                    <a:pos x="57" y="45"/>
                  </a:cxn>
                  <a:cxn ang="0">
                    <a:pos x="43" y="39"/>
                  </a:cxn>
                  <a:cxn ang="0">
                    <a:pos x="12" y="47"/>
                  </a:cxn>
                  <a:cxn ang="0">
                    <a:pos x="2" y="66"/>
                  </a:cxn>
                  <a:cxn ang="0">
                    <a:pos x="11" y="97"/>
                  </a:cxn>
                  <a:cxn ang="0">
                    <a:pos x="29" y="106"/>
                  </a:cxn>
                  <a:cxn ang="0">
                    <a:pos x="60" y="98"/>
                  </a:cxn>
                  <a:cxn ang="0">
                    <a:pos x="70" y="79"/>
                  </a:cxn>
                  <a:cxn ang="0">
                    <a:pos x="64" y="52"/>
                  </a:cxn>
                  <a:cxn ang="0">
                    <a:pos x="73" y="50"/>
                  </a:cxn>
                  <a:cxn ang="0">
                    <a:pos x="107" y="17"/>
                  </a:cxn>
                  <a:cxn ang="0">
                    <a:pos x="108" y="4"/>
                  </a:cxn>
                  <a:cxn ang="0">
                    <a:pos x="94" y="3"/>
                  </a:cxn>
                  <a:cxn ang="0">
                    <a:pos x="41" y="49"/>
                  </a:cxn>
                  <a:cxn ang="0">
                    <a:pos x="53" y="56"/>
                  </a:cxn>
                  <a:cxn ang="0">
                    <a:pos x="59" y="77"/>
                  </a:cxn>
                  <a:cxn ang="0">
                    <a:pos x="53" y="90"/>
                  </a:cxn>
                  <a:cxn ang="0">
                    <a:pos x="31" y="96"/>
                  </a:cxn>
                  <a:cxn ang="0">
                    <a:pos x="18" y="89"/>
                  </a:cxn>
                  <a:cxn ang="0">
                    <a:pos x="12" y="68"/>
                  </a:cxn>
                  <a:cxn ang="0">
                    <a:pos x="19" y="55"/>
                  </a:cxn>
                  <a:cxn ang="0">
                    <a:pos x="41" y="49"/>
                  </a:cxn>
                </a:cxnLst>
                <a:rect l="0" t="0" r="r" b="b"/>
                <a:pathLst>
                  <a:path w="111" h="109">
                    <a:moveTo>
                      <a:pt x="94" y="3"/>
                    </a:moveTo>
                    <a:cubicBezTo>
                      <a:pt x="60" y="36"/>
                      <a:pt x="60" y="36"/>
                      <a:pt x="60" y="36"/>
                    </a:cubicBezTo>
                    <a:cubicBezTo>
                      <a:pt x="57" y="39"/>
                      <a:pt x="56" y="42"/>
                      <a:pt x="57" y="45"/>
                    </a:cubicBezTo>
                    <a:cubicBezTo>
                      <a:pt x="53" y="42"/>
                      <a:pt x="48" y="40"/>
                      <a:pt x="43" y="39"/>
                    </a:cubicBezTo>
                    <a:cubicBezTo>
                      <a:pt x="32" y="36"/>
                      <a:pt x="20" y="39"/>
                      <a:pt x="12" y="47"/>
                    </a:cubicBezTo>
                    <a:cubicBezTo>
                      <a:pt x="7" y="52"/>
                      <a:pt x="3" y="59"/>
                      <a:pt x="2" y="66"/>
                    </a:cubicBezTo>
                    <a:cubicBezTo>
                      <a:pt x="0" y="76"/>
                      <a:pt x="3" y="88"/>
                      <a:pt x="11" y="97"/>
                    </a:cubicBezTo>
                    <a:cubicBezTo>
                      <a:pt x="16" y="102"/>
                      <a:pt x="22" y="105"/>
                      <a:pt x="29" y="106"/>
                    </a:cubicBezTo>
                    <a:cubicBezTo>
                      <a:pt x="40" y="109"/>
                      <a:pt x="51" y="106"/>
                      <a:pt x="60" y="98"/>
                    </a:cubicBezTo>
                    <a:cubicBezTo>
                      <a:pt x="65" y="92"/>
                      <a:pt x="68" y="86"/>
                      <a:pt x="70" y="79"/>
                    </a:cubicBezTo>
                    <a:cubicBezTo>
                      <a:pt x="72" y="70"/>
                      <a:pt x="70" y="60"/>
                      <a:pt x="64" y="52"/>
                    </a:cubicBezTo>
                    <a:cubicBezTo>
                      <a:pt x="67" y="53"/>
                      <a:pt x="70" y="52"/>
                      <a:pt x="73" y="50"/>
                    </a:cubicBezTo>
                    <a:cubicBezTo>
                      <a:pt x="107" y="17"/>
                      <a:pt x="107" y="17"/>
                      <a:pt x="107" y="17"/>
                    </a:cubicBezTo>
                    <a:cubicBezTo>
                      <a:pt x="111" y="13"/>
                      <a:pt x="111" y="7"/>
                      <a:pt x="108" y="4"/>
                    </a:cubicBezTo>
                    <a:cubicBezTo>
                      <a:pt x="104" y="0"/>
                      <a:pt x="98" y="0"/>
                      <a:pt x="94" y="3"/>
                    </a:cubicBezTo>
                    <a:close/>
                    <a:moveTo>
                      <a:pt x="41" y="49"/>
                    </a:moveTo>
                    <a:cubicBezTo>
                      <a:pt x="45" y="50"/>
                      <a:pt x="50" y="52"/>
                      <a:pt x="53" y="56"/>
                    </a:cubicBezTo>
                    <a:cubicBezTo>
                      <a:pt x="59" y="62"/>
                      <a:pt x="61" y="70"/>
                      <a:pt x="59" y="77"/>
                    </a:cubicBezTo>
                    <a:cubicBezTo>
                      <a:pt x="59" y="82"/>
                      <a:pt x="56" y="86"/>
                      <a:pt x="53" y="90"/>
                    </a:cubicBezTo>
                    <a:cubicBezTo>
                      <a:pt x="47" y="96"/>
                      <a:pt x="38" y="98"/>
                      <a:pt x="31" y="96"/>
                    </a:cubicBezTo>
                    <a:cubicBezTo>
                      <a:pt x="26" y="95"/>
                      <a:pt x="22" y="93"/>
                      <a:pt x="18" y="89"/>
                    </a:cubicBezTo>
                    <a:cubicBezTo>
                      <a:pt x="13" y="83"/>
                      <a:pt x="11" y="75"/>
                      <a:pt x="12" y="68"/>
                    </a:cubicBezTo>
                    <a:cubicBezTo>
                      <a:pt x="13" y="63"/>
                      <a:pt x="15" y="59"/>
                      <a:pt x="19" y="55"/>
                    </a:cubicBezTo>
                    <a:cubicBezTo>
                      <a:pt x="25" y="49"/>
                      <a:pt x="33" y="47"/>
                      <a:pt x="41"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3265" y="2963"/>
                <a:ext cx="223" cy="232"/>
              </a:xfrm>
              <a:custGeom>
                <a:avLst/>
                <a:gdLst/>
                <a:ahLst/>
                <a:cxnLst>
                  <a:cxn ang="0">
                    <a:pos x="42" y="23"/>
                  </a:cxn>
                  <a:cxn ang="0">
                    <a:pos x="72" y="46"/>
                  </a:cxn>
                  <a:cxn ang="0">
                    <a:pos x="94" y="40"/>
                  </a:cxn>
                  <a:cxn ang="0">
                    <a:pos x="8" y="50"/>
                  </a:cxn>
                  <a:cxn ang="0">
                    <a:pos x="0" y="24"/>
                  </a:cxn>
                  <a:cxn ang="0">
                    <a:pos x="18" y="1"/>
                  </a:cxn>
                  <a:cxn ang="0">
                    <a:pos x="42" y="23"/>
                  </a:cxn>
                </a:cxnLst>
                <a:rect l="0" t="0" r="r" b="b"/>
                <a:pathLst>
                  <a:path w="94" h="98">
                    <a:moveTo>
                      <a:pt x="42" y="23"/>
                    </a:moveTo>
                    <a:cubicBezTo>
                      <a:pt x="48" y="38"/>
                      <a:pt x="54" y="46"/>
                      <a:pt x="72" y="46"/>
                    </a:cubicBezTo>
                    <a:cubicBezTo>
                      <a:pt x="80" y="46"/>
                      <a:pt x="88" y="45"/>
                      <a:pt x="94" y="40"/>
                    </a:cubicBezTo>
                    <a:cubicBezTo>
                      <a:pt x="94" y="87"/>
                      <a:pt x="16" y="98"/>
                      <a:pt x="8" y="50"/>
                    </a:cubicBezTo>
                    <a:cubicBezTo>
                      <a:pt x="6" y="41"/>
                      <a:pt x="9" y="31"/>
                      <a:pt x="0" y="24"/>
                    </a:cubicBezTo>
                    <a:cubicBezTo>
                      <a:pt x="0" y="12"/>
                      <a:pt x="5" y="0"/>
                      <a:pt x="18" y="1"/>
                    </a:cubicBezTo>
                    <a:cubicBezTo>
                      <a:pt x="18" y="1"/>
                      <a:pt x="33" y="0"/>
                      <a:pt x="4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3237" y="3005"/>
                <a:ext cx="43" cy="31"/>
              </a:xfrm>
              <a:custGeom>
                <a:avLst/>
                <a:gdLst/>
                <a:ahLst/>
                <a:cxnLst>
                  <a:cxn ang="0">
                    <a:pos x="31" y="0"/>
                  </a:cxn>
                  <a:cxn ang="0">
                    <a:pos x="0" y="12"/>
                  </a:cxn>
                  <a:cxn ang="0">
                    <a:pos x="28" y="15"/>
                  </a:cxn>
                  <a:cxn ang="0">
                    <a:pos x="12" y="31"/>
                  </a:cxn>
                  <a:cxn ang="0">
                    <a:pos x="43" y="19"/>
                  </a:cxn>
                  <a:cxn ang="0">
                    <a:pos x="31" y="0"/>
                  </a:cxn>
                </a:cxnLst>
                <a:rect l="0" t="0" r="r" b="b"/>
                <a:pathLst>
                  <a:path w="43" h="31">
                    <a:moveTo>
                      <a:pt x="31" y="0"/>
                    </a:moveTo>
                    <a:lnTo>
                      <a:pt x="0" y="12"/>
                    </a:lnTo>
                    <a:lnTo>
                      <a:pt x="28" y="15"/>
                    </a:lnTo>
                    <a:lnTo>
                      <a:pt x="12" y="31"/>
                    </a:lnTo>
                    <a:lnTo>
                      <a:pt x="43" y="19"/>
                    </a:lnTo>
                    <a:lnTo>
                      <a:pt x="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Oval 119"/>
              <p:cNvSpPr>
                <a:spLocks noChangeArrowheads="1"/>
              </p:cNvSpPr>
              <p:nvPr/>
            </p:nvSpPr>
            <p:spPr bwMode="auto">
              <a:xfrm>
                <a:off x="3291" y="2986"/>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3329" y="3053"/>
                <a:ext cx="112" cy="83"/>
              </a:xfrm>
              <a:custGeom>
                <a:avLst/>
                <a:gdLst/>
                <a:ahLst/>
                <a:cxnLst>
                  <a:cxn ang="0">
                    <a:pos x="0" y="0"/>
                  </a:cxn>
                  <a:cxn ang="0">
                    <a:pos x="23" y="23"/>
                  </a:cxn>
                  <a:cxn ang="0">
                    <a:pos x="44" y="13"/>
                  </a:cxn>
                  <a:cxn ang="0">
                    <a:pos x="21" y="21"/>
                  </a:cxn>
                  <a:cxn ang="0">
                    <a:pos x="21" y="22"/>
                  </a:cxn>
                  <a:cxn ang="0">
                    <a:pos x="0" y="1"/>
                  </a:cxn>
                </a:cxnLst>
                <a:rect l="0" t="0" r="r" b="b"/>
                <a:pathLst>
                  <a:path w="47" h="35">
                    <a:moveTo>
                      <a:pt x="0" y="0"/>
                    </a:moveTo>
                    <a:cubicBezTo>
                      <a:pt x="1" y="4"/>
                      <a:pt x="19" y="35"/>
                      <a:pt x="23" y="23"/>
                    </a:cubicBezTo>
                    <a:cubicBezTo>
                      <a:pt x="29" y="28"/>
                      <a:pt x="47" y="24"/>
                      <a:pt x="44" y="13"/>
                    </a:cubicBezTo>
                    <a:cubicBezTo>
                      <a:pt x="43" y="23"/>
                      <a:pt x="28" y="25"/>
                      <a:pt x="21" y="21"/>
                    </a:cubicBezTo>
                    <a:cubicBezTo>
                      <a:pt x="21" y="21"/>
                      <a:pt x="21" y="22"/>
                      <a:pt x="21" y="22"/>
                    </a:cubicBezTo>
                    <a:cubicBezTo>
                      <a:pt x="12" y="23"/>
                      <a:pt x="5" y="9"/>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3353"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3386"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2264" y="2318"/>
                <a:ext cx="199" cy="207"/>
              </a:xfrm>
              <a:custGeom>
                <a:avLst/>
                <a:gdLst/>
                <a:ahLst/>
                <a:cxnLst>
                  <a:cxn ang="0">
                    <a:pos x="38" y="20"/>
                  </a:cxn>
                  <a:cxn ang="0">
                    <a:pos x="65" y="41"/>
                  </a:cxn>
                  <a:cxn ang="0">
                    <a:pos x="84" y="35"/>
                  </a:cxn>
                  <a:cxn ang="0">
                    <a:pos x="8" y="44"/>
                  </a:cxn>
                  <a:cxn ang="0">
                    <a:pos x="0" y="21"/>
                  </a:cxn>
                  <a:cxn ang="0">
                    <a:pos x="16" y="0"/>
                  </a:cxn>
                  <a:cxn ang="0">
                    <a:pos x="38" y="20"/>
                  </a:cxn>
                </a:cxnLst>
                <a:rect l="0" t="0" r="r" b="b"/>
                <a:pathLst>
                  <a:path w="84" h="87">
                    <a:moveTo>
                      <a:pt x="38" y="20"/>
                    </a:moveTo>
                    <a:cubicBezTo>
                      <a:pt x="43" y="34"/>
                      <a:pt x="48" y="41"/>
                      <a:pt x="65" y="41"/>
                    </a:cubicBezTo>
                    <a:cubicBezTo>
                      <a:pt x="72" y="41"/>
                      <a:pt x="79" y="39"/>
                      <a:pt x="84" y="35"/>
                    </a:cubicBezTo>
                    <a:cubicBezTo>
                      <a:pt x="84" y="77"/>
                      <a:pt x="15" y="87"/>
                      <a:pt x="8" y="44"/>
                    </a:cubicBezTo>
                    <a:cubicBezTo>
                      <a:pt x="6" y="36"/>
                      <a:pt x="9" y="28"/>
                      <a:pt x="0" y="21"/>
                    </a:cubicBezTo>
                    <a:cubicBezTo>
                      <a:pt x="0" y="10"/>
                      <a:pt x="5" y="0"/>
                      <a:pt x="16" y="0"/>
                    </a:cubicBezTo>
                    <a:cubicBezTo>
                      <a:pt x="16" y="0"/>
                      <a:pt x="30" y="0"/>
                      <a:pt x="3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240" y="2356"/>
                <a:ext cx="38" cy="29"/>
              </a:xfrm>
              <a:custGeom>
                <a:avLst/>
                <a:gdLst/>
                <a:ahLst/>
                <a:cxnLst>
                  <a:cxn ang="0">
                    <a:pos x="29" y="0"/>
                  </a:cxn>
                  <a:cxn ang="0">
                    <a:pos x="0" y="10"/>
                  </a:cxn>
                  <a:cxn ang="0">
                    <a:pos x="24" y="12"/>
                  </a:cxn>
                  <a:cxn ang="0">
                    <a:pos x="12" y="29"/>
                  </a:cxn>
                  <a:cxn ang="0">
                    <a:pos x="38" y="17"/>
                  </a:cxn>
                  <a:cxn ang="0">
                    <a:pos x="29" y="0"/>
                  </a:cxn>
                </a:cxnLst>
                <a:rect l="0" t="0" r="r" b="b"/>
                <a:pathLst>
                  <a:path w="38" h="29">
                    <a:moveTo>
                      <a:pt x="29" y="0"/>
                    </a:moveTo>
                    <a:lnTo>
                      <a:pt x="0" y="10"/>
                    </a:lnTo>
                    <a:lnTo>
                      <a:pt x="24" y="12"/>
                    </a:lnTo>
                    <a:lnTo>
                      <a:pt x="12" y="29"/>
                    </a:lnTo>
                    <a:lnTo>
                      <a:pt x="38" y="17"/>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2288" y="2337"/>
                <a:ext cx="11"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323" y="2399"/>
                <a:ext cx="97" cy="73"/>
              </a:xfrm>
              <a:custGeom>
                <a:avLst/>
                <a:gdLst/>
                <a:ahLst/>
                <a:cxnLst>
                  <a:cxn ang="0">
                    <a:pos x="0" y="0"/>
                  </a:cxn>
                  <a:cxn ang="0">
                    <a:pos x="20" y="20"/>
                  </a:cxn>
                  <a:cxn ang="0">
                    <a:pos x="39" y="11"/>
                  </a:cxn>
                  <a:cxn ang="0">
                    <a:pos x="18" y="18"/>
                  </a:cxn>
                  <a:cxn ang="0">
                    <a:pos x="19" y="20"/>
                  </a:cxn>
                  <a:cxn ang="0">
                    <a:pos x="0" y="1"/>
                  </a:cxn>
                </a:cxnLst>
                <a:rect l="0" t="0" r="r" b="b"/>
                <a:pathLst>
                  <a:path w="41" h="31">
                    <a:moveTo>
                      <a:pt x="0" y="0"/>
                    </a:moveTo>
                    <a:cubicBezTo>
                      <a:pt x="1" y="3"/>
                      <a:pt x="16" y="31"/>
                      <a:pt x="20" y="20"/>
                    </a:cubicBezTo>
                    <a:cubicBezTo>
                      <a:pt x="26" y="25"/>
                      <a:pt x="41" y="21"/>
                      <a:pt x="39" y="11"/>
                    </a:cubicBezTo>
                    <a:cubicBezTo>
                      <a:pt x="38" y="20"/>
                      <a:pt x="24" y="21"/>
                      <a:pt x="18" y="18"/>
                    </a:cubicBezTo>
                    <a:cubicBezTo>
                      <a:pt x="18" y="19"/>
                      <a:pt x="19" y="19"/>
                      <a:pt x="19" y="20"/>
                    </a:cubicBezTo>
                    <a:cubicBezTo>
                      <a:pt x="10" y="20"/>
                      <a:pt x="4" y="8"/>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342" y="2480"/>
                <a:ext cx="5"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2" y="28"/>
                      <a:pt x="1" y="28"/>
                    </a:cubicBezTo>
                    <a:cubicBezTo>
                      <a:pt x="1" y="28"/>
                      <a:pt x="1" y="28"/>
                      <a:pt x="1" y="28"/>
                    </a:cubicBezTo>
                    <a:cubicBezTo>
                      <a:pt x="1" y="28"/>
                      <a:pt x="0" y="28"/>
                      <a:pt x="0" y="27"/>
                    </a:cubicBezTo>
                    <a:cubicBezTo>
                      <a:pt x="0" y="1"/>
                      <a:pt x="0" y="1"/>
                      <a:pt x="0" y="1"/>
                    </a:cubicBezTo>
                    <a:cubicBezTo>
                      <a:pt x="0" y="1"/>
                      <a:pt x="1" y="0"/>
                      <a:pt x="1" y="0"/>
                    </a:cubicBezTo>
                    <a:cubicBezTo>
                      <a:pt x="1" y="0"/>
                      <a:pt x="1" y="0"/>
                      <a:pt x="1" y="0"/>
                    </a:cubicBezTo>
                    <a:cubicBezTo>
                      <a:pt x="2"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373" y="2480"/>
                <a:ext cx="4"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1" y="28"/>
                      <a:pt x="1" y="28"/>
                    </a:cubicBezTo>
                    <a:cubicBezTo>
                      <a:pt x="1" y="28"/>
                      <a:pt x="1" y="28"/>
                      <a:pt x="1" y="28"/>
                    </a:cubicBezTo>
                    <a:cubicBezTo>
                      <a:pt x="0" y="28"/>
                      <a:pt x="0" y="28"/>
                      <a:pt x="0" y="27"/>
                    </a:cubicBezTo>
                    <a:cubicBezTo>
                      <a:pt x="0" y="1"/>
                      <a:pt x="0" y="1"/>
                      <a:pt x="0" y="1"/>
                    </a:cubicBezTo>
                    <a:cubicBezTo>
                      <a:pt x="0" y="1"/>
                      <a:pt x="0" y="0"/>
                      <a:pt x="1" y="0"/>
                    </a:cubicBezTo>
                    <a:cubicBezTo>
                      <a:pt x="1" y="0"/>
                      <a:pt x="1" y="0"/>
                      <a:pt x="1" y="0"/>
                    </a:cubicBezTo>
                    <a:cubicBezTo>
                      <a:pt x="1"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Oval 133"/>
              <p:cNvSpPr>
                <a:spLocks noChangeArrowheads="1"/>
              </p:cNvSpPr>
              <p:nvPr/>
            </p:nvSpPr>
            <p:spPr bwMode="auto">
              <a:xfrm>
                <a:off x="4632" y="758"/>
                <a:ext cx="11"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4489" y="1764"/>
                <a:ext cx="140" cy="230"/>
              </a:xfrm>
              <a:custGeom>
                <a:avLst/>
                <a:gdLst/>
                <a:ahLst/>
                <a:cxnLst>
                  <a:cxn ang="0">
                    <a:pos x="12" y="53"/>
                  </a:cxn>
                  <a:cxn ang="0">
                    <a:pos x="0" y="29"/>
                  </a:cxn>
                  <a:cxn ang="0">
                    <a:pos x="0" y="29"/>
                  </a:cxn>
                  <a:cxn ang="0">
                    <a:pos x="29" y="0"/>
                  </a:cxn>
                  <a:cxn ang="0">
                    <a:pos x="29" y="0"/>
                  </a:cxn>
                  <a:cxn ang="0">
                    <a:pos x="59" y="29"/>
                  </a:cxn>
                  <a:cxn ang="0">
                    <a:pos x="59" y="29"/>
                  </a:cxn>
                  <a:cxn ang="0">
                    <a:pos x="47" y="53"/>
                  </a:cxn>
                  <a:cxn ang="0">
                    <a:pos x="47" y="53"/>
                  </a:cxn>
                  <a:cxn ang="0">
                    <a:pos x="27" y="97"/>
                  </a:cxn>
                  <a:cxn ang="0">
                    <a:pos x="12" y="53"/>
                  </a:cxn>
                  <a:cxn ang="0">
                    <a:pos x="6" y="29"/>
                  </a:cxn>
                  <a:cxn ang="0">
                    <a:pos x="16" y="49"/>
                  </a:cxn>
                  <a:cxn ang="0">
                    <a:pos x="16" y="49"/>
                  </a:cxn>
                  <a:cxn ang="0">
                    <a:pos x="17" y="50"/>
                  </a:cxn>
                  <a:cxn ang="0">
                    <a:pos x="28" y="81"/>
                  </a:cxn>
                  <a:cxn ang="0">
                    <a:pos x="43" y="49"/>
                  </a:cxn>
                  <a:cxn ang="0">
                    <a:pos x="43" y="49"/>
                  </a:cxn>
                  <a:cxn ang="0">
                    <a:pos x="53" y="29"/>
                  </a:cxn>
                  <a:cxn ang="0">
                    <a:pos x="53" y="29"/>
                  </a:cxn>
                  <a:cxn ang="0">
                    <a:pos x="29" y="5"/>
                  </a:cxn>
                  <a:cxn ang="0">
                    <a:pos x="29" y="5"/>
                  </a:cxn>
                  <a:cxn ang="0">
                    <a:pos x="6" y="29"/>
                  </a:cxn>
                </a:cxnLst>
                <a:rect l="0" t="0" r="r" b="b"/>
                <a:pathLst>
                  <a:path w="59" h="97">
                    <a:moveTo>
                      <a:pt x="12" y="53"/>
                    </a:moveTo>
                    <a:cubicBezTo>
                      <a:pt x="5" y="48"/>
                      <a:pt x="0" y="39"/>
                      <a:pt x="0" y="29"/>
                    </a:cubicBezTo>
                    <a:cubicBezTo>
                      <a:pt x="0" y="29"/>
                      <a:pt x="0" y="29"/>
                      <a:pt x="0" y="29"/>
                    </a:cubicBezTo>
                    <a:cubicBezTo>
                      <a:pt x="0" y="13"/>
                      <a:pt x="13" y="0"/>
                      <a:pt x="29" y="0"/>
                    </a:cubicBezTo>
                    <a:cubicBezTo>
                      <a:pt x="29" y="0"/>
                      <a:pt x="29" y="0"/>
                      <a:pt x="29" y="0"/>
                    </a:cubicBezTo>
                    <a:cubicBezTo>
                      <a:pt x="46" y="0"/>
                      <a:pt x="59" y="13"/>
                      <a:pt x="59" y="29"/>
                    </a:cubicBezTo>
                    <a:cubicBezTo>
                      <a:pt x="59" y="29"/>
                      <a:pt x="59" y="29"/>
                      <a:pt x="59" y="29"/>
                    </a:cubicBezTo>
                    <a:cubicBezTo>
                      <a:pt x="59" y="39"/>
                      <a:pt x="54" y="48"/>
                      <a:pt x="47" y="53"/>
                    </a:cubicBezTo>
                    <a:cubicBezTo>
                      <a:pt x="47" y="53"/>
                      <a:pt x="47" y="53"/>
                      <a:pt x="47" y="53"/>
                    </a:cubicBezTo>
                    <a:cubicBezTo>
                      <a:pt x="27" y="97"/>
                      <a:pt x="27" y="97"/>
                      <a:pt x="27" y="97"/>
                    </a:cubicBezTo>
                    <a:cubicBezTo>
                      <a:pt x="12" y="53"/>
                      <a:pt x="12" y="53"/>
                      <a:pt x="12" y="53"/>
                    </a:cubicBezTo>
                    <a:close/>
                    <a:moveTo>
                      <a:pt x="6" y="29"/>
                    </a:moveTo>
                    <a:cubicBezTo>
                      <a:pt x="6" y="38"/>
                      <a:pt x="10" y="45"/>
                      <a:pt x="16" y="49"/>
                    </a:cubicBezTo>
                    <a:cubicBezTo>
                      <a:pt x="16" y="49"/>
                      <a:pt x="16" y="49"/>
                      <a:pt x="16" y="49"/>
                    </a:cubicBezTo>
                    <a:cubicBezTo>
                      <a:pt x="17" y="50"/>
                      <a:pt x="17" y="50"/>
                      <a:pt x="17" y="50"/>
                    </a:cubicBezTo>
                    <a:cubicBezTo>
                      <a:pt x="28" y="81"/>
                      <a:pt x="28" y="81"/>
                      <a:pt x="28" y="81"/>
                    </a:cubicBezTo>
                    <a:cubicBezTo>
                      <a:pt x="43" y="49"/>
                      <a:pt x="43" y="49"/>
                      <a:pt x="43" y="49"/>
                    </a:cubicBezTo>
                    <a:cubicBezTo>
                      <a:pt x="43" y="49"/>
                      <a:pt x="43" y="49"/>
                      <a:pt x="43" y="49"/>
                    </a:cubicBezTo>
                    <a:cubicBezTo>
                      <a:pt x="49" y="44"/>
                      <a:pt x="53" y="37"/>
                      <a:pt x="53" y="29"/>
                    </a:cubicBezTo>
                    <a:cubicBezTo>
                      <a:pt x="53" y="29"/>
                      <a:pt x="53" y="29"/>
                      <a:pt x="53" y="29"/>
                    </a:cubicBezTo>
                    <a:cubicBezTo>
                      <a:pt x="53" y="16"/>
                      <a:pt x="43" y="5"/>
                      <a:pt x="29" y="5"/>
                    </a:cubicBezTo>
                    <a:cubicBezTo>
                      <a:pt x="29" y="5"/>
                      <a:pt x="29" y="5"/>
                      <a:pt x="29" y="5"/>
                    </a:cubicBezTo>
                    <a:cubicBezTo>
                      <a:pt x="16" y="5"/>
                      <a:pt x="6" y="16"/>
                      <a:pt x="6"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Oval 135"/>
              <p:cNvSpPr>
                <a:spLocks noChangeArrowheads="1"/>
              </p:cNvSpPr>
              <p:nvPr/>
            </p:nvSpPr>
            <p:spPr bwMode="auto">
              <a:xfrm>
                <a:off x="4516"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Oval 136"/>
              <p:cNvSpPr>
                <a:spLocks noChangeArrowheads="1"/>
              </p:cNvSpPr>
              <p:nvPr/>
            </p:nvSpPr>
            <p:spPr bwMode="auto">
              <a:xfrm>
                <a:off x="4551" y="182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Oval 137"/>
              <p:cNvSpPr>
                <a:spLocks noChangeArrowheads="1"/>
              </p:cNvSpPr>
              <p:nvPr/>
            </p:nvSpPr>
            <p:spPr bwMode="auto">
              <a:xfrm>
                <a:off x="4587"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408" y="1475"/>
                <a:ext cx="296" cy="180"/>
              </a:xfrm>
              <a:custGeom>
                <a:avLst/>
                <a:gdLst/>
                <a:ahLst/>
                <a:cxnLst>
                  <a:cxn ang="0">
                    <a:pos x="69" y="60"/>
                  </a:cxn>
                  <a:cxn ang="0">
                    <a:pos x="38" y="76"/>
                  </a:cxn>
                  <a:cxn ang="0">
                    <a:pos x="38" y="76"/>
                  </a:cxn>
                  <a:cxn ang="0">
                    <a:pos x="0" y="38"/>
                  </a:cxn>
                  <a:cxn ang="0">
                    <a:pos x="0" y="38"/>
                  </a:cxn>
                  <a:cxn ang="0">
                    <a:pos x="38" y="0"/>
                  </a:cxn>
                  <a:cxn ang="0">
                    <a:pos x="38" y="0"/>
                  </a:cxn>
                  <a:cxn ang="0">
                    <a:pos x="69" y="15"/>
                  </a:cxn>
                  <a:cxn ang="0">
                    <a:pos x="69" y="15"/>
                  </a:cxn>
                  <a:cxn ang="0">
                    <a:pos x="125" y="41"/>
                  </a:cxn>
                  <a:cxn ang="0">
                    <a:pos x="69" y="60"/>
                  </a:cxn>
                  <a:cxn ang="0">
                    <a:pos x="38" y="69"/>
                  </a:cxn>
                  <a:cxn ang="0">
                    <a:pos x="64" y="55"/>
                  </a:cxn>
                  <a:cxn ang="0">
                    <a:pos x="64" y="55"/>
                  </a:cxn>
                  <a:cxn ang="0">
                    <a:pos x="65" y="54"/>
                  </a:cxn>
                  <a:cxn ang="0">
                    <a:pos x="105" y="40"/>
                  </a:cxn>
                  <a:cxn ang="0">
                    <a:pos x="64" y="21"/>
                  </a:cxn>
                  <a:cxn ang="0">
                    <a:pos x="63" y="20"/>
                  </a:cxn>
                  <a:cxn ang="0">
                    <a:pos x="38" y="7"/>
                  </a:cxn>
                  <a:cxn ang="0">
                    <a:pos x="38" y="7"/>
                  </a:cxn>
                  <a:cxn ang="0">
                    <a:pos x="8" y="38"/>
                  </a:cxn>
                  <a:cxn ang="0">
                    <a:pos x="8" y="38"/>
                  </a:cxn>
                  <a:cxn ang="0">
                    <a:pos x="38" y="69"/>
                  </a:cxn>
                </a:cxnLst>
                <a:rect l="0" t="0" r="r" b="b"/>
                <a:pathLst>
                  <a:path w="125" h="76">
                    <a:moveTo>
                      <a:pt x="69" y="60"/>
                    </a:moveTo>
                    <a:cubicBezTo>
                      <a:pt x="62" y="69"/>
                      <a:pt x="51" y="76"/>
                      <a:pt x="38" y="76"/>
                    </a:cubicBezTo>
                    <a:cubicBezTo>
                      <a:pt x="38" y="76"/>
                      <a:pt x="38" y="76"/>
                      <a:pt x="38" y="76"/>
                    </a:cubicBezTo>
                    <a:cubicBezTo>
                      <a:pt x="17" y="76"/>
                      <a:pt x="0" y="59"/>
                      <a:pt x="0" y="38"/>
                    </a:cubicBezTo>
                    <a:cubicBezTo>
                      <a:pt x="0" y="38"/>
                      <a:pt x="0" y="38"/>
                      <a:pt x="0" y="38"/>
                    </a:cubicBezTo>
                    <a:cubicBezTo>
                      <a:pt x="0" y="17"/>
                      <a:pt x="17" y="0"/>
                      <a:pt x="38" y="0"/>
                    </a:cubicBezTo>
                    <a:cubicBezTo>
                      <a:pt x="38" y="0"/>
                      <a:pt x="38" y="0"/>
                      <a:pt x="38" y="0"/>
                    </a:cubicBezTo>
                    <a:cubicBezTo>
                      <a:pt x="51" y="0"/>
                      <a:pt x="62" y="6"/>
                      <a:pt x="69" y="15"/>
                    </a:cubicBezTo>
                    <a:cubicBezTo>
                      <a:pt x="69" y="15"/>
                      <a:pt x="69" y="15"/>
                      <a:pt x="69" y="15"/>
                    </a:cubicBezTo>
                    <a:cubicBezTo>
                      <a:pt x="125" y="41"/>
                      <a:pt x="125" y="41"/>
                      <a:pt x="125" y="41"/>
                    </a:cubicBezTo>
                    <a:cubicBezTo>
                      <a:pt x="69" y="60"/>
                      <a:pt x="69" y="60"/>
                      <a:pt x="69" y="60"/>
                    </a:cubicBezTo>
                    <a:close/>
                    <a:moveTo>
                      <a:pt x="38" y="69"/>
                    </a:moveTo>
                    <a:cubicBezTo>
                      <a:pt x="49" y="69"/>
                      <a:pt x="58" y="63"/>
                      <a:pt x="64" y="55"/>
                    </a:cubicBezTo>
                    <a:cubicBezTo>
                      <a:pt x="64" y="55"/>
                      <a:pt x="64" y="55"/>
                      <a:pt x="64" y="55"/>
                    </a:cubicBezTo>
                    <a:cubicBezTo>
                      <a:pt x="65" y="54"/>
                      <a:pt x="65" y="54"/>
                      <a:pt x="65" y="54"/>
                    </a:cubicBezTo>
                    <a:cubicBezTo>
                      <a:pt x="105" y="40"/>
                      <a:pt x="105" y="40"/>
                      <a:pt x="105" y="40"/>
                    </a:cubicBezTo>
                    <a:cubicBezTo>
                      <a:pt x="64" y="21"/>
                      <a:pt x="64" y="21"/>
                      <a:pt x="64" y="21"/>
                    </a:cubicBezTo>
                    <a:cubicBezTo>
                      <a:pt x="63" y="20"/>
                      <a:pt x="63" y="20"/>
                      <a:pt x="63" y="20"/>
                    </a:cubicBezTo>
                    <a:cubicBezTo>
                      <a:pt x="58" y="13"/>
                      <a:pt x="49" y="7"/>
                      <a:pt x="38" y="7"/>
                    </a:cubicBezTo>
                    <a:cubicBezTo>
                      <a:pt x="38" y="7"/>
                      <a:pt x="38" y="7"/>
                      <a:pt x="38" y="7"/>
                    </a:cubicBezTo>
                    <a:cubicBezTo>
                      <a:pt x="21" y="7"/>
                      <a:pt x="8" y="21"/>
                      <a:pt x="8" y="38"/>
                    </a:cubicBezTo>
                    <a:cubicBezTo>
                      <a:pt x="8" y="38"/>
                      <a:pt x="8" y="38"/>
                      <a:pt x="8" y="38"/>
                    </a:cubicBezTo>
                    <a:cubicBezTo>
                      <a:pt x="8" y="55"/>
                      <a:pt x="21" y="68"/>
                      <a:pt x="38"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Oval 139"/>
              <p:cNvSpPr>
                <a:spLocks noChangeArrowheads="1"/>
              </p:cNvSpPr>
              <p:nvPr/>
            </p:nvSpPr>
            <p:spPr bwMode="auto">
              <a:xfrm>
                <a:off x="2489" y="159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Oval 140"/>
              <p:cNvSpPr>
                <a:spLocks noChangeArrowheads="1"/>
              </p:cNvSpPr>
              <p:nvPr/>
            </p:nvSpPr>
            <p:spPr bwMode="auto">
              <a:xfrm>
                <a:off x="2489" y="1551"/>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Oval 141"/>
              <p:cNvSpPr>
                <a:spLocks noChangeArrowheads="1"/>
              </p:cNvSpPr>
              <p:nvPr/>
            </p:nvSpPr>
            <p:spPr bwMode="auto">
              <a:xfrm>
                <a:off x="2489" y="150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3081" y="2994"/>
                <a:ext cx="149" cy="246"/>
              </a:xfrm>
              <a:custGeom>
                <a:avLst/>
                <a:gdLst/>
                <a:ahLst/>
                <a:cxnLst>
                  <a:cxn ang="0">
                    <a:pos x="14" y="58"/>
                  </a:cxn>
                  <a:cxn ang="0">
                    <a:pos x="0" y="32"/>
                  </a:cxn>
                  <a:cxn ang="0">
                    <a:pos x="0" y="32"/>
                  </a:cxn>
                  <a:cxn ang="0">
                    <a:pos x="31" y="0"/>
                  </a:cxn>
                  <a:cxn ang="0">
                    <a:pos x="31" y="0"/>
                  </a:cxn>
                  <a:cxn ang="0">
                    <a:pos x="63" y="31"/>
                  </a:cxn>
                  <a:cxn ang="0">
                    <a:pos x="63" y="31"/>
                  </a:cxn>
                  <a:cxn ang="0">
                    <a:pos x="51" y="57"/>
                  </a:cxn>
                  <a:cxn ang="0">
                    <a:pos x="51" y="57"/>
                  </a:cxn>
                  <a:cxn ang="0">
                    <a:pos x="30" y="104"/>
                  </a:cxn>
                  <a:cxn ang="0">
                    <a:pos x="14" y="58"/>
                  </a:cxn>
                  <a:cxn ang="0">
                    <a:pos x="6" y="32"/>
                  </a:cxn>
                  <a:cxn ang="0">
                    <a:pos x="18" y="53"/>
                  </a:cxn>
                  <a:cxn ang="0">
                    <a:pos x="18" y="53"/>
                  </a:cxn>
                  <a:cxn ang="0">
                    <a:pos x="19" y="54"/>
                  </a:cxn>
                  <a:cxn ang="0">
                    <a:pos x="31" y="87"/>
                  </a:cxn>
                  <a:cxn ang="0">
                    <a:pos x="46" y="53"/>
                  </a:cxn>
                  <a:cxn ang="0">
                    <a:pos x="47" y="52"/>
                  </a:cxn>
                  <a:cxn ang="0">
                    <a:pos x="57" y="31"/>
                  </a:cxn>
                  <a:cxn ang="0">
                    <a:pos x="57" y="31"/>
                  </a:cxn>
                  <a:cxn ang="0">
                    <a:pos x="31" y="6"/>
                  </a:cxn>
                  <a:cxn ang="0">
                    <a:pos x="31" y="6"/>
                  </a:cxn>
                  <a:cxn ang="0">
                    <a:pos x="6" y="32"/>
                  </a:cxn>
                </a:cxnLst>
                <a:rect l="0" t="0" r="r" b="b"/>
                <a:pathLst>
                  <a:path w="63" h="104">
                    <a:moveTo>
                      <a:pt x="14" y="58"/>
                    </a:moveTo>
                    <a:cubicBezTo>
                      <a:pt x="6" y="52"/>
                      <a:pt x="0" y="43"/>
                      <a:pt x="0" y="32"/>
                    </a:cubicBezTo>
                    <a:cubicBezTo>
                      <a:pt x="0" y="32"/>
                      <a:pt x="0" y="32"/>
                      <a:pt x="0" y="32"/>
                    </a:cubicBezTo>
                    <a:cubicBezTo>
                      <a:pt x="0" y="15"/>
                      <a:pt x="14" y="0"/>
                      <a:pt x="31" y="0"/>
                    </a:cubicBezTo>
                    <a:cubicBezTo>
                      <a:pt x="31" y="0"/>
                      <a:pt x="31" y="0"/>
                      <a:pt x="31" y="0"/>
                    </a:cubicBezTo>
                    <a:cubicBezTo>
                      <a:pt x="49" y="0"/>
                      <a:pt x="63" y="14"/>
                      <a:pt x="63" y="31"/>
                    </a:cubicBezTo>
                    <a:cubicBezTo>
                      <a:pt x="63" y="31"/>
                      <a:pt x="63" y="31"/>
                      <a:pt x="63" y="31"/>
                    </a:cubicBezTo>
                    <a:cubicBezTo>
                      <a:pt x="63" y="42"/>
                      <a:pt x="59" y="51"/>
                      <a:pt x="51" y="57"/>
                    </a:cubicBezTo>
                    <a:cubicBezTo>
                      <a:pt x="51" y="57"/>
                      <a:pt x="51" y="57"/>
                      <a:pt x="51" y="57"/>
                    </a:cubicBezTo>
                    <a:cubicBezTo>
                      <a:pt x="30" y="104"/>
                      <a:pt x="30" y="104"/>
                      <a:pt x="30" y="104"/>
                    </a:cubicBezTo>
                    <a:cubicBezTo>
                      <a:pt x="14" y="58"/>
                      <a:pt x="14" y="58"/>
                      <a:pt x="14" y="58"/>
                    </a:cubicBezTo>
                    <a:close/>
                    <a:moveTo>
                      <a:pt x="6" y="32"/>
                    </a:moveTo>
                    <a:cubicBezTo>
                      <a:pt x="6" y="41"/>
                      <a:pt x="11" y="49"/>
                      <a:pt x="18" y="53"/>
                    </a:cubicBezTo>
                    <a:cubicBezTo>
                      <a:pt x="18" y="53"/>
                      <a:pt x="18" y="53"/>
                      <a:pt x="18" y="53"/>
                    </a:cubicBezTo>
                    <a:cubicBezTo>
                      <a:pt x="19" y="54"/>
                      <a:pt x="19" y="54"/>
                      <a:pt x="19" y="54"/>
                    </a:cubicBezTo>
                    <a:cubicBezTo>
                      <a:pt x="31" y="87"/>
                      <a:pt x="31" y="87"/>
                      <a:pt x="31" y="87"/>
                    </a:cubicBezTo>
                    <a:cubicBezTo>
                      <a:pt x="46" y="53"/>
                      <a:pt x="46" y="53"/>
                      <a:pt x="46" y="53"/>
                    </a:cubicBezTo>
                    <a:cubicBezTo>
                      <a:pt x="47" y="52"/>
                      <a:pt x="47" y="52"/>
                      <a:pt x="47" y="52"/>
                    </a:cubicBezTo>
                    <a:cubicBezTo>
                      <a:pt x="53" y="48"/>
                      <a:pt x="57" y="40"/>
                      <a:pt x="57" y="31"/>
                    </a:cubicBezTo>
                    <a:cubicBezTo>
                      <a:pt x="57" y="31"/>
                      <a:pt x="57" y="31"/>
                      <a:pt x="57" y="31"/>
                    </a:cubicBezTo>
                    <a:cubicBezTo>
                      <a:pt x="57" y="17"/>
                      <a:pt x="45" y="6"/>
                      <a:pt x="31" y="6"/>
                    </a:cubicBezTo>
                    <a:cubicBezTo>
                      <a:pt x="31" y="6"/>
                      <a:pt x="31" y="6"/>
                      <a:pt x="31" y="6"/>
                    </a:cubicBezTo>
                    <a:cubicBezTo>
                      <a:pt x="17" y="6"/>
                      <a:pt x="6" y="18"/>
                      <a:pt x="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3109" y="3062"/>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6"/>
                      <a:pt x="0" y="4"/>
                    </a:cubicBezTo>
                    <a:cubicBezTo>
                      <a:pt x="0" y="2"/>
                      <a:pt x="2" y="0"/>
                      <a:pt x="4" y="0"/>
                    </a:cubicBezTo>
                    <a:cubicBezTo>
                      <a:pt x="6" y="0"/>
                      <a:pt x="8" y="1"/>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3147" y="3060"/>
                <a:ext cx="21" cy="21"/>
              </a:xfrm>
              <a:custGeom>
                <a:avLst/>
                <a:gdLst/>
                <a:ahLst/>
                <a:cxnLst>
                  <a:cxn ang="0">
                    <a:pos x="9" y="4"/>
                  </a:cxn>
                  <a:cxn ang="0">
                    <a:pos x="5" y="9"/>
                  </a:cxn>
                  <a:cxn ang="0">
                    <a:pos x="1" y="5"/>
                  </a:cxn>
                  <a:cxn ang="0">
                    <a:pos x="5" y="0"/>
                  </a:cxn>
                  <a:cxn ang="0">
                    <a:pos x="9" y="4"/>
                  </a:cxn>
                </a:cxnLst>
                <a:rect l="0" t="0" r="r" b="b"/>
                <a:pathLst>
                  <a:path w="9" h="9">
                    <a:moveTo>
                      <a:pt x="9" y="4"/>
                    </a:moveTo>
                    <a:cubicBezTo>
                      <a:pt x="9" y="7"/>
                      <a:pt x="7" y="9"/>
                      <a:pt x="5" y="9"/>
                    </a:cubicBezTo>
                    <a:cubicBezTo>
                      <a:pt x="2" y="9"/>
                      <a:pt x="1" y="7"/>
                      <a:pt x="1" y="5"/>
                    </a:cubicBezTo>
                    <a:cubicBezTo>
                      <a:pt x="0" y="2"/>
                      <a:pt x="2" y="0"/>
                      <a:pt x="5" y="0"/>
                    </a:cubicBezTo>
                    <a:cubicBezTo>
                      <a:pt x="7" y="0"/>
                      <a:pt x="9" y="2"/>
                      <a:pt x="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3185" y="3060"/>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7"/>
                      <a:pt x="0" y="4"/>
                    </a:cubicBezTo>
                    <a:cubicBezTo>
                      <a:pt x="0" y="2"/>
                      <a:pt x="1" y="0"/>
                      <a:pt x="4" y="0"/>
                    </a:cubicBezTo>
                    <a:cubicBezTo>
                      <a:pt x="6" y="0"/>
                      <a:pt x="8" y="2"/>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567" y="1073"/>
                <a:ext cx="161" cy="241"/>
              </a:xfrm>
              <a:custGeom>
                <a:avLst/>
                <a:gdLst/>
                <a:ahLst/>
                <a:cxnLst>
                  <a:cxn ang="0">
                    <a:pos x="3" y="1"/>
                  </a:cxn>
                  <a:cxn ang="0">
                    <a:pos x="1" y="3"/>
                  </a:cxn>
                  <a:cxn ang="0">
                    <a:pos x="0" y="6"/>
                  </a:cxn>
                  <a:cxn ang="0">
                    <a:pos x="0" y="96"/>
                  </a:cxn>
                  <a:cxn ang="0">
                    <a:pos x="3" y="101"/>
                  </a:cxn>
                  <a:cxn ang="0">
                    <a:pos x="5" y="102"/>
                  </a:cxn>
                  <a:cxn ang="0">
                    <a:pos x="7" y="102"/>
                  </a:cxn>
                  <a:cxn ang="0">
                    <a:pos x="61" y="102"/>
                  </a:cxn>
                  <a:cxn ang="0">
                    <a:pos x="63" y="102"/>
                  </a:cxn>
                  <a:cxn ang="0">
                    <a:pos x="65" y="101"/>
                  </a:cxn>
                  <a:cxn ang="0">
                    <a:pos x="68" y="96"/>
                  </a:cxn>
                  <a:cxn ang="0">
                    <a:pos x="68" y="6"/>
                  </a:cxn>
                  <a:cxn ang="0">
                    <a:pos x="67" y="3"/>
                  </a:cxn>
                  <a:cxn ang="0">
                    <a:pos x="65" y="1"/>
                  </a:cxn>
                  <a:cxn ang="0">
                    <a:pos x="61" y="0"/>
                  </a:cxn>
                  <a:cxn ang="0">
                    <a:pos x="7" y="0"/>
                  </a:cxn>
                  <a:cxn ang="0">
                    <a:pos x="3" y="1"/>
                  </a:cxn>
                  <a:cxn ang="0">
                    <a:pos x="2" y="96"/>
                  </a:cxn>
                  <a:cxn ang="0">
                    <a:pos x="2" y="6"/>
                  </a:cxn>
                  <a:cxn ang="0">
                    <a:pos x="3" y="4"/>
                  </a:cxn>
                  <a:cxn ang="0">
                    <a:pos x="32" y="31"/>
                  </a:cxn>
                  <a:cxn ang="0">
                    <a:pos x="34" y="32"/>
                  </a:cxn>
                  <a:cxn ang="0">
                    <a:pos x="47" y="44"/>
                  </a:cxn>
                  <a:cxn ang="0">
                    <a:pos x="48" y="52"/>
                  </a:cxn>
                  <a:cxn ang="0">
                    <a:pos x="35" y="67"/>
                  </a:cxn>
                  <a:cxn ang="0">
                    <a:pos x="33" y="68"/>
                  </a:cxn>
                  <a:cxn ang="0">
                    <a:pos x="5" y="100"/>
                  </a:cxn>
                  <a:cxn ang="0">
                    <a:pos x="2" y="96"/>
                  </a:cxn>
                  <a:cxn ang="0">
                    <a:pos x="61" y="100"/>
                  </a:cxn>
                  <a:cxn ang="0">
                    <a:pos x="7" y="100"/>
                  </a:cxn>
                  <a:cxn ang="0">
                    <a:pos x="35" y="70"/>
                  </a:cxn>
                  <a:cxn ang="0">
                    <a:pos x="61" y="100"/>
                  </a:cxn>
                  <a:cxn ang="0">
                    <a:pos x="61" y="100"/>
                  </a:cxn>
                  <a:cxn ang="0">
                    <a:pos x="65" y="6"/>
                  </a:cxn>
                  <a:cxn ang="0">
                    <a:pos x="65" y="96"/>
                  </a:cxn>
                  <a:cxn ang="0">
                    <a:pos x="64" y="99"/>
                  </a:cxn>
                  <a:cxn ang="0">
                    <a:pos x="36" y="68"/>
                  </a:cxn>
                  <a:cxn ang="0">
                    <a:pos x="50" y="53"/>
                  </a:cxn>
                  <a:cxn ang="0">
                    <a:pos x="51" y="49"/>
                  </a:cxn>
                  <a:cxn ang="0">
                    <a:pos x="48" y="43"/>
                  </a:cxn>
                  <a:cxn ang="0">
                    <a:pos x="35" y="31"/>
                  </a:cxn>
                  <a:cxn ang="0">
                    <a:pos x="65" y="5"/>
                  </a:cxn>
                  <a:cxn ang="0">
                    <a:pos x="65" y="6"/>
                  </a:cxn>
                  <a:cxn ang="0">
                    <a:pos x="34" y="29"/>
                  </a:cxn>
                  <a:cxn ang="0">
                    <a:pos x="4" y="3"/>
                  </a:cxn>
                  <a:cxn ang="0">
                    <a:pos x="7" y="2"/>
                  </a:cxn>
                  <a:cxn ang="0">
                    <a:pos x="61" y="2"/>
                  </a:cxn>
                  <a:cxn ang="0">
                    <a:pos x="64" y="3"/>
                  </a:cxn>
                  <a:cxn ang="0">
                    <a:pos x="34" y="29"/>
                  </a:cxn>
                </a:cxnLst>
                <a:rect l="0" t="0" r="r" b="b"/>
                <a:pathLst>
                  <a:path w="68" h="102">
                    <a:moveTo>
                      <a:pt x="3" y="1"/>
                    </a:moveTo>
                    <a:cubicBezTo>
                      <a:pt x="2" y="1"/>
                      <a:pt x="2" y="2"/>
                      <a:pt x="1" y="3"/>
                    </a:cubicBezTo>
                    <a:cubicBezTo>
                      <a:pt x="0" y="4"/>
                      <a:pt x="0" y="5"/>
                      <a:pt x="0" y="6"/>
                    </a:cubicBezTo>
                    <a:cubicBezTo>
                      <a:pt x="0" y="96"/>
                      <a:pt x="0" y="96"/>
                      <a:pt x="0" y="96"/>
                    </a:cubicBezTo>
                    <a:cubicBezTo>
                      <a:pt x="0" y="98"/>
                      <a:pt x="1" y="100"/>
                      <a:pt x="3" y="101"/>
                    </a:cubicBezTo>
                    <a:cubicBezTo>
                      <a:pt x="4" y="102"/>
                      <a:pt x="4" y="102"/>
                      <a:pt x="5" y="102"/>
                    </a:cubicBezTo>
                    <a:cubicBezTo>
                      <a:pt x="6" y="102"/>
                      <a:pt x="6" y="102"/>
                      <a:pt x="7" y="102"/>
                    </a:cubicBezTo>
                    <a:cubicBezTo>
                      <a:pt x="61" y="102"/>
                      <a:pt x="61" y="102"/>
                      <a:pt x="61" y="102"/>
                    </a:cubicBezTo>
                    <a:cubicBezTo>
                      <a:pt x="62" y="102"/>
                      <a:pt x="62" y="102"/>
                      <a:pt x="63" y="102"/>
                    </a:cubicBezTo>
                    <a:cubicBezTo>
                      <a:pt x="64" y="102"/>
                      <a:pt x="64" y="101"/>
                      <a:pt x="65" y="101"/>
                    </a:cubicBezTo>
                    <a:cubicBezTo>
                      <a:pt x="67" y="100"/>
                      <a:pt x="68" y="98"/>
                      <a:pt x="68" y="96"/>
                    </a:cubicBezTo>
                    <a:cubicBezTo>
                      <a:pt x="68" y="6"/>
                      <a:pt x="68" y="6"/>
                      <a:pt x="68" y="6"/>
                    </a:cubicBezTo>
                    <a:cubicBezTo>
                      <a:pt x="68" y="5"/>
                      <a:pt x="67" y="4"/>
                      <a:pt x="67" y="3"/>
                    </a:cubicBezTo>
                    <a:cubicBezTo>
                      <a:pt x="66" y="2"/>
                      <a:pt x="66" y="2"/>
                      <a:pt x="65" y="1"/>
                    </a:cubicBezTo>
                    <a:cubicBezTo>
                      <a:pt x="64" y="0"/>
                      <a:pt x="63" y="0"/>
                      <a:pt x="61" y="0"/>
                    </a:cubicBezTo>
                    <a:cubicBezTo>
                      <a:pt x="7" y="0"/>
                      <a:pt x="7" y="0"/>
                      <a:pt x="7"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5" y="67"/>
                      <a:pt x="35" y="67"/>
                      <a:pt x="35" y="67"/>
                    </a:cubicBezTo>
                    <a:cubicBezTo>
                      <a:pt x="33" y="68"/>
                      <a:pt x="33" y="68"/>
                      <a:pt x="33" y="68"/>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6"/>
                    </a:moveTo>
                    <a:cubicBezTo>
                      <a:pt x="65" y="96"/>
                      <a:pt x="65" y="96"/>
                      <a:pt x="65" y="96"/>
                    </a:cubicBezTo>
                    <a:cubicBezTo>
                      <a:pt x="65" y="97"/>
                      <a:pt x="65" y="99"/>
                      <a:pt x="64"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583" y="1238"/>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2576" y="1077"/>
                <a:ext cx="142" cy="64"/>
              </a:xfrm>
              <a:custGeom>
                <a:avLst/>
                <a:gdLst/>
                <a:ahLst/>
                <a:cxnLst>
                  <a:cxn ang="0">
                    <a:pos x="0" y="1"/>
                  </a:cxn>
                  <a:cxn ang="0">
                    <a:pos x="30" y="27"/>
                  </a:cxn>
                  <a:cxn ang="0">
                    <a:pos x="60" y="1"/>
                  </a:cxn>
                  <a:cxn ang="0">
                    <a:pos x="57" y="0"/>
                  </a:cxn>
                  <a:cxn ang="0">
                    <a:pos x="3"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650" y="1084"/>
                <a:ext cx="71" cy="223"/>
              </a:xfrm>
              <a:custGeom>
                <a:avLst/>
                <a:gdLst/>
                <a:ahLst/>
                <a:cxnLst>
                  <a:cxn ang="0">
                    <a:pos x="13" y="38"/>
                  </a:cxn>
                  <a:cxn ang="0">
                    <a:pos x="16" y="44"/>
                  </a:cxn>
                  <a:cxn ang="0">
                    <a:pos x="15" y="48"/>
                  </a:cxn>
                  <a:cxn ang="0">
                    <a:pos x="1" y="63"/>
                  </a:cxn>
                  <a:cxn ang="0">
                    <a:pos x="29"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9" y="94"/>
                      <a:pt x="29" y="94"/>
                      <a:pt x="29"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572" y="1082"/>
                <a:ext cx="113" cy="227"/>
              </a:xfrm>
              <a:custGeom>
                <a:avLst/>
                <a:gdLst/>
                <a:ahLst/>
                <a:cxnLst>
                  <a:cxn ang="0">
                    <a:pos x="33" y="63"/>
                  </a:cxn>
                  <a:cxn ang="0">
                    <a:pos x="46" y="48"/>
                  </a:cxn>
                  <a:cxn ang="0">
                    <a:pos x="45" y="40"/>
                  </a:cxn>
                  <a:cxn ang="0">
                    <a:pos x="32" y="28"/>
                  </a:cxn>
                  <a:cxn ang="0">
                    <a:pos x="30" y="27"/>
                  </a:cxn>
                  <a:cxn ang="0">
                    <a:pos x="1" y="0"/>
                  </a:cxn>
                  <a:cxn ang="0">
                    <a:pos x="0" y="2"/>
                  </a:cxn>
                  <a:cxn ang="0">
                    <a:pos x="0" y="92"/>
                  </a:cxn>
                  <a:cxn ang="0">
                    <a:pos x="3" y="96"/>
                  </a:cxn>
                  <a:cxn ang="0">
                    <a:pos x="31" y="64"/>
                  </a:cxn>
                  <a:cxn ang="0">
                    <a:pos x="33" y="63"/>
                  </a:cxn>
                </a:cxnLst>
                <a:rect l="0" t="0" r="r" b="b"/>
                <a:pathLst>
                  <a:path w="48" h="96">
                    <a:moveTo>
                      <a:pt x="33"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3" y="96"/>
                    </a:cubicBezTo>
                    <a:cubicBezTo>
                      <a:pt x="31" y="64"/>
                      <a:pt x="31" y="64"/>
                      <a:pt x="31" y="64"/>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noEditPoints="1"/>
              </p:cNvSpPr>
              <p:nvPr/>
            </p:nvSpPr>
            <p:spPr bwMode="auto">
              <a:xfrm>
                <a:off x="2148" y="864"/>
                <a:ext cx="144" cy="325"/>
              </a:xfrm>
              <a:custGeom>
                <a:avLst/>
                <a:gdLst/>
                <a:ahLst/>
                <a:cxnLst>
                  <a:cxn ang="0">
                    <a:pos x="30" y="1"/>
                  </a:cxn>
                  <a:cxn ang="0">
                    <a:pos x="14" y="13"/>
                  </a:cxn>
                  <a:cxn ang="0">
                    <a:pos x="15" y="23"/>
                  </a:cxn>
                  <a:cxn ang="0">
                    <a:pos x="19" y="32"/>
                  </a:cxn>
                  <a:cxn ang="0">
                    <a:pos x="24" y="48"/>
                  </a:cxn>
                  <a:cxn ang="0">
                    <a:pos x="23" y="50"/>
                  </a:cxn>
                  <a:cxn ang="0">
                    <a:pos x="14" y="61"/>
                  </a:cxn>
                  <a:cxn ang="0">
                    <a:pos x="1" y="91"/>
                  </a:cxn>
                  <a:cxn ang="0">
                    <a:pos x="33" y="102"/>
                  </a:cxn>
                  <a:cxn ang="0">
                    <a:pos x="39" y="101"/>
                  </a:cxn>
                  <a:cxn ang="0">
                    <a:pos x="44" y="109"/>
                  </a:cxn>
                  <a:cxn ang="0">
                    <a:pos x="47" y="119"/>
                  </a:cxn>
                  <a:cxn ang="0">
                    <a:pos x="46" y="125"/>
                  </a:cxn>
                  <a:cxn ang="0">
                    <a:pos x="42" y="130"/>
                  </a:cxn>
                  <a:cxn ang="0">
                    <a:pos x="41" y="122"/>
                  </a:cxn>
                  <a:cxn ang="0">
                    <a:pos x="30" y="121"/>
                  </a:cxn>
                  <a:cxn ang="0">
                    <a:pos x="33" y="137"/>
                  </a:cxn>
                  <a:cxn ang="0">
                    <a:pos x="50" y="125"/>
                  </a:cxn>
                  <a:cxn ang="0">
                    <a:pos x="48" y="115"/>
                  </a:cxn>
                  <a:cxn ang="0">
                    <a:pos x="57" y="90"/>
                  </a:cxn>
                  <a:cxn ang="0">
                    <a:pos x="51" y="64"/>
                  </a:cxn>
                  <a:cxn ang="0">
                    <a:pos x="31" y="61"/>
                  </a:cxn>
                  <a:cxn ang="0">
                    <a:pos x="33" y="35"/>
                  </a:cxn>
                  <a:cxn ang="0">
                    <a:pos x="41" y="13"/>
                  </a:cxn>
                  <a:cxn ang="0">
                    <a:pos x="39" y="6"/>
                  </a:cxn>
                  <a:cxn ang="0">
                    <a:pos x="28" y="62"/>
                  </a:cxn>
                  <a:cxn ang="0">
                    <a:pos x="20" y="87"/>
                  </a:cxn>
                  <a:cxn ang="0">
                    <a:pos x="27" y="90"/>
                  </a:cxn>
                  <a:cxn ang="0">
                    <a:pos x="30" y="91"/>
                  </a:cxn>
                  <a:cxn ang="0">
                    <a:pos x="31" y="91"/>
                  </a:cxn>
                  <a:cxn ang="0">
                    <a:pos x="30" y="90"/>
                  </a:cxn>
                  <a:cxn ang="0">
                    <a:pos x="27" y="89"/>
                  </a:cxn>
                  <a:cxn ang="0">
                    <a:pos x="21" y="84"/>
                  </a:cxn>
                  <a:cxn ang="0">
                    <a:pos x="29" y="64"/>
                  </a:cxn>
                  <a:cxn ang="0">
                    <a:pos x="41" y="99"/>
                  </a:cxn>
                  <a:cxn ang="0">
                    <a:pos x="34" y="101"/>
                  </a:cxn>
                  <a:cxn ang="0">
                    <a:pos x="23" y="98"/>
                  </a:cxn>
                  <a:cxn ang="0">
                    <a:pos x="12" y="81"/>
                  </a:cxn>
                  <a:cxn ang="0">
                    <a:pos x="24" y="50"/>
                  </a:cxn>
                  <a:cxn ang="0">
                    <a:pos x="28" y="62"/>
                  </a:cxn>
                  <a:cxn ang="0">
                    <a:pos x="42" y="61"/>
                  </a:cxn>
                  <a:cxn ang="0">
                    <a:pos x="52" y="78"/>
                  </a:cxn>
                  <a:cxn ang="0">
                    <a:pos x="43" y="98"/>
                  </a:cxn>
                  <a:cxn ang="0">
                    <a:pos x="31" y="63"/>
                  </a:cxn>
                  <a:cxn ang="0">
                    <a:pos x="35" y="14"/>
                  </a:cxn>
                  <a:cxn ang="0">
                    <a:pos x="33" y="23"/>
                  </a:cxn>
                  <a:cxn ang="0">
                    <a:pos x="27" y="43"/>
                  </a:cxn>
                  <a:cxn ang="0">
                    <a:pos x="22" y="35"/>
                  </a:cxn>
                  <a:cxn ang="0">
                    <a:pos x="21" y="15"/>
                  </a:cxn>
                  <a:cxn ang="0">
                    <a:pos x="33" y="8"/>
                  </a:cxn>
                </a:cxnLst>
                <a:rect l="0" t="0" r="r" b="b"/>
                <a:pathLst>
                  <a:path w="61" h="137">
                    <a:moveTo>
                      <a:pt x="39" y="6"/>
                    </a:moveTo>
                    <a:cubicBezTo>
                      <a:pt x="38" y="3"/>
                      <a:pt x="34" y="1"/>
                      <a:pt x="30" y="1"/>
                    </a:cubicBezTo>
                    <a:cubicBezTo>
                      <a:pt x="26" y="0"/>
                      <a:pt x="22" y="2"/>
                      <a:pt x="19" y="4"/>
                    </a:cubicBezTo>
                    <a:cubicBezTo>
                      <a:pt x="16" y="7"/>
                      <a:pt x="14" y="10"/>
                      <a:pt x="14" y="13"/>
                    </a:cubicBezTo>
                    <a:cubicBezTo>
                      <a:pt x="13" y="15"/>
                      <a:pt x="13" y="17"/>
                      <a:pt x="13" y="19"/>
                    </a:cubicBezTo>
                    <a:cubicBezTo>
                      <a:pt x="14" y="20"/>
                      <a:pt x="14" y="21"/>
                      <a:pt x="15" y="23"/>
                    </a:cubicBezTo>
                    <a:cubicBezTo>
                      <a:pt x="16" y="26"/>
                      <a:pt x="17" y="29"/>
                      <a:pt x="19" y="32"/>
                    </a:cubicBezTo>
                    <a:cubicBezTo>
                      <a:pt x="19" y="32"/>
                      <a:pt x="19" y="32"/>
                      <a:pt x="19" y="32"/>
                    </a:cubicBezTo>
                    <a:cubicBezTo>
                      <a:pt x="19" y="32"/>
                      <a:pt x="19" y="32"/>
                      <a:pt x="19" y="32"/>
                    </a:cubicBezTo>
                    <a:cubicBezTo>
                      <a:pt x="20" y="38"/>
                      <a:pt x="22" y="43"/>
                      <a:pt x="24" y="48"/>
                    </a:cubicBezTo>
                    <a:cubicBezTo>
                      <a:pt x="24" y="48"/>
                      <a:pt x="24" y="48"/>
                      <a:pt x="24" y="49"/>
                    </a:cubicBezTo>
                    <a:cubicBezTo>
                      <a:pt x="24" y="49"/>
                      <a:pt x="23" y="49"/>
                      <a:pt x="23" y="50"/>
                    </a:cubicBezTo>
                    <a:cubicBezTo>
                      <a:pt x="23" y="50"/>
                      <a:pt x="23" y="51"/>
                      <a:pt x="22" y="51"/>
                    </a:cubicBezTo>
                    <a:cubicBezTo>
                      <a:pt x="20" y="54"/>
                      <a:pt x="17" y="58"/>
                      <a:pt x="14" y="61"/>
                    </a:cubicBezTo>
                    <a:cubicBezTo>
                      <a:pt x="8" y="67"/>
                      <a:pt x="3" y="74"/>
                      <a:pt x="1" y="81"/>
                    </a:cubicBezTo>
                    <a:cubicBezTo>
                      <a:pt x="0" y="84"/>
                      <a:pt x="0" y="88"/>
                      <a:pt x="1" y="91"/>
                    </a:cubicBezTo>
                    <a:cubicBezTo>
                      <a:pt x="3" y="94"/>
                      <a:pt x="5" y="97"/>
                      <a:pt x="8" y="98"/>
                    </a:cubicBezTo>
                    <a:cubicBezTo>
                      <a:pt x="15" y="102"/>
                      <a:pt x="25" y="103"/>
                      <a:pt x="33" y="102"/>
                    </a:cubicBezTo>
                    <a:cubicBezTo>
                      <a:pt x="34" y="102"/>
                      <a:pt x="34" y="102"/>
                      <a:pt x="34" y="102"/>
                    </a:cubicBezTo>
                    <a:cubicBezTo>
                      <a:pt x="36" y="102"/>
                      <a:pt x="38" y="102"/>
                      <a:pt x="39" y="101"/>
                    </a:cubicBezTo>
                    <a:cubicBezTo>
                      <a:pt x="40" y="101"/>
                      <a:pt x="40" y="101"/>
                      <a:pt x="41" y="101"/>
                    </a:cubicBezTo>
                    <a:cubicBezTo>
                      <a:pt x="42" y="103"/>
                      <a:pt x="43" y="106"/>
                      <a:pt x="44" y="109"/>
                    </a:cubicBezTo>
                    <a:cubicBezTo>
                      <a:pt x="45" y="112"/>
                      <a:pt x="46" y="115"/>
                      <a:pt x="47" y="119"/>
                    </a:cubicBezTo>
                    <a:cubicBezTo>
                      <a:pt x="47" y="119"/>
                      <a:pt x="47" y="119"/>
                      <a:pt x="47" y="119"/>
                    </a:cubicBezTo>
                    <a:cubicBezTo>
                      <a:pt x="47" y="119"/>
                      <a:pt x="47" y="119"/>
                      <a:pt x="47" y="119"/>
                    </a:cubicBezTo>
                    <a:cubicBezTo>
                      <a:pt x="47" y="121"/>
                      <a:pt x="47" y="123"/>
                      <a:pt x="46" y="125"/>
                    </a:cubicBezTo>
                    <a:cubicBezTo>
                      <a:pt x="46" y="126"/>
                      <a:pt x="45" y="128"/>
                      <a:pt x="43" y="129"/>
                    </a:cubicBezTo>
                    <a:cubicBezTo>
                      <a:pt x="43" y="130"/>
                      <a:pt x="43" y="130"/>
                      <a:pt x="42" y="130"/>
                    </a:cubicBezTo>
                    <a:cubicBezTo>
                      <a:pt x="43" y="129"/>
                      <a:pt x="43" y="128"/>
                      <a:pt x="43" y="126"/>
                    </a:cubicBezTo>
                    <a:cubicBezTo>
                      <a:pt x="43" y="124"/>
                      <a:pt x="42" y="123"/>
                      <a:pt x="41" y="122"/>
                    </a:cubicBezTo>
                    <a:cubicBezTo>
                      <a:pt x="40" y="121"/>
                      <a:pt x="40" y="121"/>
                      <a:pt x="39" y="121"/>
                    </a:cubicBezTo>
                    <a:cubicBezTo>
                      <a:pt x="37" y="119"/>
                      <a:pt x="33" y="119"/>
                      <a:pt x="30" y="121"/>
                    </a:cubicBezTo>
                    <a:cubicBezTo>
                      <a:pt x="26" y="123"/>
                      <a:pt x="24" y="127"/>
                      <a:pt x="25" y="130"/>
                    </a:cubicBezTo>
                    <a:cubicBezTo>
                      <a:pt x="26" y="133"/>
                      <a:pt x="29" y="136"/>
                      <a:pt x="33" y="137"/>
                    </a:cubicBezTo>
                    <a:cubicBezTo>
                      <a:pt x="36" y="137"/>
                      <a:pt x="40" y="136"/>
                      <a:pt x="43" y="134"/>
                    </a:cubicBezTo>
                    <a:cubicBezTo>
                      <a:pt x="46" y="132"/>
                      <a:pt x="49" y="129"/>
                      <a:pt x="50" y="125"/>
                    </a:cubicBezTo>
                    <a:cubicBezTo>
                      <a:pt x="51" y="122"/>
                      <a:pt x="50" y="119"/>
                      <a:pt x="49" y="116"/>
                    </a:cubicBezTo>
                    <a:cubicBezTo>
                      <a:pt x="49" y="116"/>
                      <a:pt x="48" y="115"/>
                      <a:pt x="48" y="115"/>
                    </a:cubicBezTo>
                    <a:cubicBezTo>
                      <a:pt x="47" y="110"/>
                      <a:pt x="45" y="105"/>
                      <a:pt x="43" y="100"/>
                    </a:cubicBezTo>
                    <a:cubicBezTo>
                      <a:pt x="49" y="97"/>
                      <a:pt x="53" y="94"/>
                      <a:pt x="57" y="90"/>
                    </a:cubicBezTo>
                    <a:cubicBezTo>
                      <a:pt x="61" y="84"/>
                      <a:pt x="60" y="77"/>
                      <a:pt x="58" y="72"/>
                    </a:cubicBezTo>
                    <a:cubicBezTo>
                      <a:pt x="56" y="69"/>
                      <a:pt x="54" y="66"/>
                      <a:pt x="51" y="64"/>
                    </a:cubicBezTo>
                    <a:cubicBezTo>
                      <a:pt x="49" y="62"/>
                      <a:pt x="46" y="61"/>
                      <a:pt x="43" y="60"/>
                    </a:cubicBezTo>
                    <a:cubicBezTo>
                      <a:pt x="39" y="59"/>
                      <a:pt x="35" y="60"/>
                      <a:pt x="31" y="61"/>
                    </a:cubicBezTo>
                    <a:cubicBezTo>
                      <a:pt x="29" y="57"/>
                      <a:pt x="28" y="52"/>
                      <a:pt x="26" y="47"/>
                    </a:cubicBezTo>
                    <a:cubicBezTo>
                      <a:pt x="29" y="43"/>
                      <a:pt x="31" y="39"/>
                      <a:pt x="33" y="35"/>
                    </a:cubicBezTo>
                    <a:cubicBezTo>
                      <a:pt x="36" y="30"/>
                      <a:pt x="39" y="24"/>
                      <a:pt x="40" y="18"/>
                    </a:cubicBezTo>
                    <a:cubicBezTo>
                      <a:pt x="40" y="16"/>
                      <a:pt x="41" y="15"/>
                      <a:pt x="41" y="13"/>
                    </a:cubicBezTo>
                    <a:cubicBezTo>
                      <a:pt x="41" y="13"/>
                      <a:pt x="41" y="13"/>
                      <a:pt x="41" y="13"/>
                    </a:cubicBezTo>
                    <a:cubicBezTo>
                      <a:pt x="41" y="11"/>
                      <a:pt x="40" y="8"/>
                      <a:pt x="39" y="6"/>
                    </a:cubicBezTo>
                    <a:close/>
                    <a:moveTo>
                      <a:pt x="28" y="62"/>
                    </a:moveTo>
                    <a:cubicBezTo>
                      <a:pt x="28" y="62"/>
                      <a:pt x="28" y="62"/>
                      <a:pt x="28" y="62"/>
                    </a:cubicBezTo>
                    <a:cubicBezTo>
                      <a:pt x="20" y="66"/>
                      <a:pt x="16" y="73"/>
                      <a:pt x="16" y="79"/>
                    </a:cubicBezTo>
                    <a:cubicBezTo>
                      <a:pt x="16" y="82"/>
                      <a:pt x="18" y="85"/>
                      <a:pt x="20" y="87"/>
                    </a:cubicBezTo>
                    <a:cubicBezTo>
                      <a:pt x="22" y="88"/>
                      <a:pt x="24" y="89"/>
                      <a:pt x="26" y="90"/>
                    </a:cubicBezTo>
                    <a:cubicBezTo>
                      <a:pt x="26" y="90"/>
                      <a:pt x="26" y="90"/>
                      <a:pt x="27" y="90"/>
                    </a:cubicBezTo>
                    <a:cubicBezTo>
                      <a:pt x="28" y="91"/>
                      <a:pt x="29" y="91"/>
                      <a:pt x="30" y="91"/>
                    </a:cubicBezTo>
                    <a:cubicBezTo>
                      <a:pt x="30" y="91"/>
                      <a:pt x="30" y="91"/>
                      <a:pt x="30" y="91"/>
                    </a:cubicBezTo>
                    <a:cubicBezTo>
                      <a:pt x="30" y="91"/>
                      <a:pt x="30" y="91"/>
                      <a:pt x="31" y="91"/>
                    </a:cubicBezTo>
                    <a:cubicBezTo>
                      <a:pt x="31" y="91"/>
                      <a:pt x="31" y="91"/>
                      <a:pt x="31" y="91"/>
                    </a:cubicBezTo>
                    <a:cubicBezTo>
                      <a:pt x="32" y="91"/>
                      <a:pt x="32" y="90"/>
                      <a:pt x="31" y="90"/>
                    </a:cubicBezTo>
                    <a:cubicBezTo>
                      <a:pt x="31" y="90"/>
                      <a:pt x="31" y="90"/>
                      <a:pt x="30" y="90"/>
                    </a:cubicBezTo>
                    <a:cubicBezTo>
                      <a:pt x="30" y="90"/>
                      <a:pt x="30" y="90"/>
                      <a:pt x="30" y="90"/>
                    </a:cubicBezTo>
                    <a:cubicBezTo>
                      <a:pt x="29" y="90"/>
                      <a:pt x="28" y="89"/>
                      <a:pt x="27" y="89"/>
                    </a:cubicBezTo>
                    <a:cubicBezTo>
                      <a:pt x="26" y="89"/>
                      <a:pt x="25" y="89"/>
                      <a:pt x="25" y="88"/>
                    </a:cubicBezTo>
                    <a:cubicBezTo>
                      <a:pt x="23" y="87"/>
                      <a:pt x="22" y="86"/>
                      <a:pt x="21" y="84"/>
                    </a:cubicBezTo>
                    <a:cubicBezTo>
                      <a:pt x="19" y="81"/>
                      <a:pt x="20" y="77"/>
                      <a:pt x="21" y="74"/>
                    </a:cubicBezTo>
                    <a:cubicBezTo>
                      <a:pt x="23" y="70"/>
                      <a:pt x="25" y="67"/>
                      <a:pt x="29" y="64"/>
                    </a:cubicBezTo>
                    <a:cubicBezTo>
                      <a:pt x="31" y="70"/>
                      <a:pt x="33" y="76"/>
                      <a:pt x="35" y="82"/>
                    </a:cubicBezTo>
                    <a:cubicBezTo>
                      <a:pt x="37" y="88"/>
                      <a:pt x="39" y="94"/>
                      <a:pt x="41" y="99"/>
                    </a:cubicBezTo>
                    <a:cubicBezTo>
                      <a:pt x="40" y="100"/>
                      <a:pt x="40" y="100"/>
                      <a:pt x="39" y="100"/>
                    </a:cubicBezTo>
                    <a:cubicBezTo>
                      <a:pt x="37" y="101"/>
                      <a:pt x="36" y="101"/>
                      <a:pt x="34" y="101"/>
                    </a:cubicBezTo>
                    <a:cubicBezTo>
                      <a:pt x="34" y="101"/>
                      <a:pt x="33" y="101"/>
                      <a:pt x="33" y="101"/>
                    </a:cubicBezTo>
                    <a:cubicBezTo>
                      <a:pt x="29" y="101"/>
                      <a:pt x="26" y="100"/>
                      <a:pt x="23" y="98"/>
                    </a:cubicBezTo>
                    <a:cubicBezTo>
                      <a:pt x="21" y="97"/>
                      <a:pt x="18" y="95"/>
                      <a:pt x="16" y="92"/>
                    </a:cubicBezTo>
                    <a:cubicBezTo>
                      <a:pt x="13" y="89"/>
                      <a:pt x="12" y="85"/>
                      <a:pt x="12" y="81"/>
                    </a:cubicBezTo>
                    <a:cubicBezTo>
                      <a:pt x="11" y="77"/>
                      <a:pt x="12" y="73"/>
                      <a:pt x="13" y="69"/>
                    </a:cubicBezTo>
                    <a:cubicBezTo>
                      <a:pt x="15" y="63"/>
                      <a:pt x="20" y="57"/>
                      <a:pt x="24" y="50"/>
                    </a:cubicBezTo>
                    <a:cubicBezTo>
                      <a:pt x="24" y="50"/>
                      <a:pt x="24" y="50"/>
                      <a:pt x="24" y="50"/>
                    </a:cubicBezTo>
                    <a:cubicBezTo>
                      <a:pt x="26" y="54"/>
                      <a:pt x="27" y="58"/>
                      <a:pt x="28" y="62"/>
                    </a:cubicBezTo>
                    <a:close/>
                    <a:moveTo>
                      <a:pt x="37" y="61"/>
                    </a:moveTo>
                    <a:cubicBezTo>
                      <a:pt x="39" y="61"/>
                      <a:pt x="40" y="61"/>
                      <a:pt x="42" y="61"/>
                    </a:cubicBezTo>
                    <a:cubicBezTo>
                      <a:pt x="44" y="62"/>
                      <a:pt x="46" y="63"/>
                      <a:pt x="48" y="65"/>
                    </a:cubicBezTo>
                    <a:cubicBezTo>
                      <a:pt x="51" y="68"/>
                      <a:pt x="52" y="73"/>
                      <a:pt x="52" y="78"/>
                    </a:cubicBezTo>
                    <a:cubicBezTo>
                      <a:pt x="51" y="83"/>
                      <a:pt x="50" y="88"/>
                      <a:pt x="47" y="93"/>
                    </a:cubicBezTo>
                    <a:cubicBezTo>
                      <a:pt x="46" y="94"/>
                      <a:pt x="45" y="96"/>
                      <a:pt x="43" y="98"/>
                    </a:cubicBezTo>
                    <a:cubicBezTo>
                      <a:pt x="39" y="87"/>
                      <a:pt x="36" y="77"/>
                      <a:pt x="32" y="66"/>
                    </a:cubicBezTo>
                    <a:cubicBezTo>
                      <a:pt x="32" y="65"/>
                      <a:pt x="32" y="64"/>
                      <a:pt x="31" y="63"/>
                    </a:cubicBezTo>
                    <a:cubicBezTo>
                      <a:pt x="33" y="62"/>
                      <a:pt x="35" y="62"/>
                      <a:pt x="37" y="61"/>
                    </a:cubicBezTo>
                    <a:close/>
                    <a:moveTo>
                      <a:pt x="35" y="14"/>
                    </a:moveTo>
                    <a:cubicBezTo>
                      <a:pt x="35" y="15"/>
                      <a:pt x="35" y="16"/>
                      <a:pt x="34" y="17"/>
                    </a:cubicBezTo>
                    <a:cubicBezTo>
                      <a:pt x="34" y="19"/>
                      <a:pt x="33" y="21"/>
                      <a:pt x="33" y="23"/>
                    </a:cubicBezTo>
                    <a:cubicBezTo>
                      <a:pt x="32" y="28"/>
                      <a:pt x="30" y="32"/>
                      <a:pt x="29" y="37"/>
                    </a:cubicBezTo>
                    <a:cubicBezTo>
                      <a:pt x="28" y="39"/>
                      <a:pt x="28" y="41"/>
                      <a:pt x="27" y="43"/>
                    </a:cubicBezTo>
                    <a:cubicBezTo>
                      <a:pt x="26" y="44"/>
                      <a:pt x="26" y="45"/>
                      <a:pt x="26" y="45"/>
                    </a:cubicBezTo>
                    <a:cubicBezTo>
                      <a:pt x="24" y="42"/>
                      <a:pt x="23" y="39"/>
                      <a:pt x="22" y="35"/>
                    </a:cubicBezTo>
                    <a:cubicBezTo>
                      <a:pt x="22" y="31"/>
                      <a:pt x="20" y="28"/>
                      <a:pt x="19" y="24"/>
                    </a:cubicBezTo>
                    <a:cubicBezTo>
                      <a:pt x="19" y="21"/>
                      <a:pt x="20" y="18"/>
                      <a:pt x="21" y="15"/>
                    </a:cubicBezTo>
                    <a:cubicBezTo>
                      <a:pt x="23" y="11"/>
                      <a:pt x="27" y="5"/>
                      <a:pt x="32" y="5"/>
                    </a:cubicBezTo>
                    <a:cubicBezTo>
                      <a:pt x="33" y="6"/>
                      <a:pt x="33" y="7"/>
                      <a:pt x="33" y="8"/>
                    </a:cubicBezTo>
                    <a:cubicBezTo>
                      <a:pt x="34" y="10"/>
                      <a:pt x="35" y="12"/>
                      <a:pt x="3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2690" y="933"/>
                <a:ext cx="185" cy="189"/>
              </a:xfrm>
              <a:custGeom>
                <a:avLst/>
                <a:gdLst/>
                <a:ahLst/>
                <a:cxnLst>
                  <a:cxn ang="0">
                    <a:pos x="185" y="45"/>
                  </a:cxn>
                  <a:cxn ang="0">
                    <a:pos x="149" y="102"/>
                  </a:cxn>
                  <a:cxn ang="0">
                    <a:pos x="178" y="161"/>
                  </a:cxn>
                  <a:cxn ang="0">
                    <a:pos x="111" y="147"/>
                  </a:cxn>
                  <a:cxn ang="0">
                    <a:pos x="62" y="189"/>
                  </a:cxn>
                  <a:cxn ang="0">
                    <a:pos x="57" y="123"/>
                  </a:cxn>
                  <a:cxn ang="0">
                    <a:pos x="0" y="90"/>
                  </a:cxn>
                  <a:cxn ang="0">
                    <a:pos x="62" y="64"/>
                  </a:cxn>
                  <a:cxn ang="0">
                    <a:pos x="76" y="0"/>
                  </a:cxn>
                  <a:cxn ang="0">
                    <a:pos x="118" y="50"/>
                  </a:cxn>
                  <a:cxn ang="0">
                    <a:pos x="185" y="45"/>
                  </a:cxn>
                </a:cxnLst>
                <a:rect l="0" t="0" r="r" b="b"/>
                <a:pathLst>
                  <a:path w="185" h="189">
                    <a:moveTo>
                      <a:pt x="185" y="45"/>
                    </a:moveTo>
                    <a:lnTo>
                      <a:pt x="149" y="102"/>
                    </a:lnTo>
                    <a:lnTo>
                      <a:pt x="178" y="161"/>
                    </a:lnTo>
                    <a:lnTo>
                      <a:pt x="111" y="147"/>
                    </a:lnTo>
                    <a:lnTo>
                      <a:pt x="62" y="189"/>
                    </a:lnTo>
                    <a:lnTo>
                      <a:pt x="57" y="123"/>
                    </a:lnTo>
                    <a:lnTo>
                      <a:pt x="0" y="90"/>
                    </a:lnTo>
                    <a:lnTo>
                      <a:pt x="62" y="64"/>
                    </a:lnTo>
                    <a:lnTo>
                      <a:pt x="76" y="0"/>
                    </a:lnTo>
                    <a:lnTo>
                      <a:pt x="118" y="50"/>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044" y="1160"/>
                <a:ext cx="184" cy="190"/>
              </a:xfrm>
              <a:custGeom>
                <a:avLst/>
                <a:gdLst/>
                <a:ahLst/>
                <a:cxnLst>
                  <a:cxn ang="0">
                    <a:pos x="184" y="43"/>
                  </a:cxn>
                  <a:cxn ang="0">
                    <a:pos x="149" y="100"/>
                  </a:cxn>
                  <a:cxn ang="0">
                    <a:pos x="175" y="161"/>
                  </a:cxn>
                  <a:cxn ang="0">
                    <a:pos x="111" y="145"/>
                  </a:cxn>
                  <a:cxn ang="0">
                    <a:pos x="61" y="190"/>
                  </a:cxn>
                  <a:cxn ang="0">
                    <a:pos x="56" y="123"/>
                  </a:cxn>
                  <a:cxn ang="0">
                    <a:pos x="0" y="90"/>
                  </a:cxn>
                  <a:cxn ang="0">
                    <a:pos x="61" y="64"/>
                  </a:cxn>
                  <a:cxn ang="0">
                    <a:pos x="75" y="0"/>
                  </a:cxn>
                  <a:cxn ang="0">
                    <a:pos x="118" y="50"/>
                  </a:cxn>
                  <a:cxn ang="0">
                    <a:pos x="184" y="43"/>
                  </a:cxn>
                </a:cxnLst>
                <a:rect l="0" t="0" r="r" b="b"/>
                <a:pathLst>
                  <a:path w="184" h="190">
                    <a:moveTo>
                      <a:pt x="184" y="43"/>
                    </a:moveTo>
                    <a:lnTo>
                      <a:pt x="149" y="100"/>
                    </a:lnTo>
                    <a:lnTo>
                      <a:pt x="175" y="161"/>
                    </a:lnTo>
                    <a:lnTo>
                      <a:pt x="111" y="145"/>
                    </a:lnTo>
                    <a:lnTo>
                      <a:pt x="61" y="190"/>
                    </a:lnTo>
                    <a:lnTo>
                      <a:pt x="56" y="123"/>
                    </a:lnTo>
                    <a:lnTo>
                      <a:pt x="0" y="90"/>
                    </a:lnTo>
                    <a:lnTo>
                      <a:pt x="61" y="64"/>
                    </a:lnTo>
                    <a:lnTo>
                      <a:pt x="75" y="0"/>
                    </a:lnTo>
                    <a:lnTo>
                      <a:pt x="118" y="50"/>
                    </a:lnTo>
                    <a:lnTo>
                      <a:pt x="184"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Oval 154"/>
              <p:cNvSpPr>
                <a:spLocks noChangeArrowheads="1"/>
              </p:cNvSpPr>
              <p:nvPr/>
            </p:nvSpPr>
            <p:spPr bwMode="auto">
              <a:xfrm>
                <a:off x="3024" y="1044"/>
                <a:ext cx="208"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3057" y="1077"/>
                <a:ext cx="149" cy="150"/>
              </a:xfrm>
              <a:custGeom>
                <a:avLst/>
                <a:gdLst/>
                <a:ahLst/>
                <a:cxnLst>
                  <a:cxn ang="0">
                    <a:pos x="25" y="6"/>
                  </a:cxn>
                  <a:cxn ang="0">
                    <a:pos x="25" y="26"/>
                  </a:cxn>
                  <a:cxn ang="0">
                    <a:pos x="6" y="26"/>
                  </a:cxn>
                  <a:cxn ang="0">
                    <a:pos x="0" y="32"/>
                  </a:cxn>
                  <a:cxn ang="0">
                    <a:pos x="6" y="39"/>
                  </a:cxn>
                  <a:cxn ang="0">
                    <a:pos x="25" y="39"/>
                  </a:cxn>
                  <a:cxn ang="0">
                    <a:pos x="25" y="57"/>
                  </a:cxn>
                  <a:cxn ang="0">
                    <a:pos x="31" y="63"/>
                  </a:cxn>
                  <a:cxn ang="0">
                    <a:pos x="38" y="57"/>
                  </a:cxn>
                  <a:cxn ang="0">
                    <a:pos x="38" y="39"/>
                  </a:cxn>
                  <a:cxn ang="0">
                    <a:pos x="57" y="39"/>
                  </a:cxn>
                  <a:cxn ang="0">
                    <a:pos x="63" y="32"/>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2"/>
                    </a:cubicBezTo>
                    <a:cubicBezTo>
                      <a:pt x="0" y="36"/>
                      <a:pt x="3" y="39"/>
                      <a:pt x="6" y="39"/>
                    </a:cubicBezTo>
                    <a:cubicBezTo>
                      <a:pt x="25" y="39"/>
                      <a:pt x="25" y="39"/>
                      <a:pt x="25" y="39"/>
                    </a:cubicBezTo>
                    <a:cubicBezTo>
                      <a:pt x="25" y="57"/>
                      <a:pt x="25" y="57"/>
                      <a:pt x="25" y="57"/>
                    </a:cubicBezTo>
                    <a:cubicBezTo>
                      <a:pt x="25" y="60"/>
                      <a:pt x="28" y="63"/>
                      <a:pt x="31" y="63"/>
                    </a:cubicBezTo>
                    <a:cubicBezTo>
                      <a:pt x="35" y="63"/>
                      <a:pt x="38" y="60"/>
                      <a:pt x="38" y="57"/>
                    </a:cubicBezTo>
                    <a:cubicBezTo>
                      <a:pt x="38" y="39"/>
                      <a:pt x="38" y="39"/>
                      <a:pt x="38" y="39"/>
                    </a:cubicBezTo>
                    <a:cubicBezTo>
                      <a:pt x="57" y="39"/>
                      <a:pt x="57" y="39"/>
                      <a:pt x="57" y="39"/>
                    </a:cubicBezTo>
                    <a:cubicBezTo>
                      <a:pt x="60" y="39"/>
                      <a:pt x="63" y="36"/>
                      <a:pt x="63" y="32"/>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3048" y="1068"/>
                <a:ext cx="168" cy="168"/>
              </a:xfrm>
              <a:custGeom>
                <a:avLst/>
                <a:gdLst/>
                <a:ahLst/>
                <a:cxnLst>
                  <a:cxn ang="0">
                    <a:pos x="46" y="61"/>
                  </a:cxn>
                  <a:cxn ang="0">
                    <a:pos x="46" y="46"/>
                  </a:cxn>
                  <a:cxn ang="0">
                    <a:pos x="61" y="46"/>
                  </a:cxn>
                  <a:cxn ang="0">
                    <a:pos x="71" y="36"/>
                  </a:cxn>
                  <a:cxn ang="0">
                    <a:pos x="61" y="26"/>
                  </a:cxn>
                  <a:cxn ang="0">
                    <a:pos x="46" y="26"/>
                  </a:cxn>
                  <a:cxn ang="0">
                    <a:pos x="46" y="10"/>
                  </a:cxn>
                  <a:cxn ang="0">
                    <a:pos x="35" y="0"/>
                  </a:cxn>
                  <a:cxn ang="0">
                    <a:pos x="25" y="10"/>
                  </a:cxn>
                  <a:cxn ang="0">
                    <a:pos x="25" y="26"/>
                  </a:cxn>
                  <a:cxn ang="0">
                    <a:pos x="10" y="26"/>
                  </a:cxn>
                  <a:cxn ang="0">
                    <a:pos x="0" y="36"/>
                  </a:cxn>
                  <a:cxn ang="0">
                    <a:pos x="10" y="46"/>
                  </a:cxn>
                  <a:cxn ang="0">
                    <a:pos x="25" y="46"/>
                  </a:cxn>
                  <a:cxn ang="0">
                    <a:pos x="25" y="61"/>
                  </a:cxn>
                  <a:cxn ang="0">
                    <a:pos x="35" y="71"/>
                  </a:cxn>
                  <a:cxn ang="0">
                    <a:pos x="46" y="61"/>
                  </a:cxn>
                </a:cxnLst>
                <a:rect l="0" t="0" r="r" b="b"/>
                <a:pathLst>
                  <a:path w="71" h="71">
                    <a:moveTo>
                      <a:pt x="46" y="61"/>
                    </a:moveTo>
                    <a:cubicBezTo>
                      <a:pt x="46" y="46"/>
                      <a:pt x="46" y="46"/>
                      <a:pt x="46" y="46"/>
                    </a:cubicBezTo>
                    <a:cubicBezTo>
                      <a:pt x="61" y="46"/>
                      <a:pt x="61" y="46"/>
                      <a:pt x="61" y="46"/>
                    </a:cubicBezTo>
                    <a:cubicBezTo>
                      <a:pt x="66" y="46"/>
                      <a:pt x="71" y="42"/>
                      <a:pt x="71" y="36"/>
                    </a:cubicBezTo>
                    <a:cubicBezTo>
                      <a:pt x="71" y="31"/>
                      <a:pt x="66" y="26"/>
                      <a:pt x="61" y="26"/>
                    </a:cubicBezTo>
                    <a:cubicBezTo>
                      <a:pt x="46" y="26"/>
                      <a:pt x="46" y="26"/>
                      <a:pt x="46" y="26"/>
                    </a:cubicBezTo>
                    <a:cubicBezTo>
                      <a:pt x="46" y="10"/>
                      <a:pt x="46" y="10"/>
                      <a:pt x="46" y="10"/>
                    </a:cubicBezTo>
                    <a:cubicBezTo>
                      <a:pt x="46" y="4"/>
                      <a:pt x="41" y="0"/>
                      <a:pt x="35" y="0"/>
                    </a:cubicBezTo>
                    <a:cubicBezTo>
                      <a:pt x="30" y="0"/>
                      <a:pt x="25" y="4"/>
                      <a:pt x="25" y="10"/>
                    </a:cubicBezTo>
                    <a:cubicBezTo>
                      <a:pt x="25" y="26"/>
                      <a:pt x="25" y="26"/>
                      <a:pt x="25" y="26"/>
                    </a:cubicBezTo>
                    <a:cubicBezTo>
                      <a:pt x="10" y="26"/>
                      <a:pt x="10" y="26"/>
                      <a:pt x="10" y="26"/>
                    </a:cubicBezTo>
                    <a:cubicBezTo>
                      <a:pt x="4" y="26"/>
                      <a:pt x="0" y="31"/>
                      <a:pt x="0" y="36"/>
                    </a:cubicBezTo>
                    <a:cubicBezTo>
                      <a:pt x="0" y="42"/>
                      <a:pt x="4" y="46"/>
                      <a:pt x="10" y="46"/>
                    </a:cubicBezTo>
                    <a:cubicBezTo>
                      <a:pt x="25" y="46"/>
                      <a:pt x="25" y="46"/>
                      <a:pt x="25" y="46"/>
                    </a:cubicBezTo>
                    <a:cubicBezTo>
                      <a:pt x="25" y="61"/>
                      <a:pt x="25" y="61"/>
                      <a:pt x="25" y="61"/>
                    </a:cubicBezTo>
                    <a:cubicBezTo>
                      <a:pt x="25" y="66"/>
                      <a:pt x="30" y="71"/>
                      <a:pt x="35" y="71"/>
                    </a:cubicBezTo>
                    <a:cubicBezTo>
                      <a:pt x="41" y="71"/>
                      <a:pt x="46" y="66"/>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noEditPoints="1"/>
              </p:cNvSpPr>
              <p:nvPr/>
            </p:nvSpPr>
            <p:spPr bwMode="auto">
              <a:xfrm>
                <a:off x="2280" y="1044"/>
                <a:ext cx="249" cy="249"/>
              </a:xfrm>
              <a:custGeom>
                <a:avLst/>
                <a:gdLst/>
                <a:ahLst/>
                <a:cxnLst>
                  <a:cxn ang="0">
                    <a:pos x="53" y="105"/>
                  </a:cxn>
                  <a:cxn ang="0">
                    <a:pos x="0" y="52"/>
                  </a:cxn>
                  <a:cxn ang="0">
                    <a:pos x="0" y="52"/>
                  </a:cxn>
                  <a:cxn ang="0">
                    <a:pos x="53" y="0"/>
                  </a:cxn>
                  <a:cxn ang="0">
                    <a:pos x="53" y="0"/>
                  </a:cxn>
                  <a:cxn ang="0">
                    <a:pos x="105" y="52"/>
                  </a:cxn>
                  <a:cxn ang="0">
                    <a:pos x="105" y="52"/>
                  </a:cxn>
                  <a:cxn ang="0">
                    <a:pos x="53" y="105"/>
                  </a:cxn>
                  <a:cxn ang="0">
                    <a:pos x="53" y="100"/>
                  </a:cxn>
                  <a:cxn ang="0">
                    <a:pos x="100" y="52"/>
                  </a:cxn>
                  <a:cxn ang="0">
                    <a:pos x="100" y="52"/>
                  </a:cxn>
                  <a:cxn ang="0">
                    <a:pos x="53" y="5"/>
                  </a:cxn>
                  <a:cxn ang="0">
                    <a:pos x="53" y="5"/>
                  </a:cxn>
                  <a:cxn ang="0">
                    <a:pos x="5" y="52"/>
                  </a:cxn>
                  <a:cxn ang="0">
                    <a:pos x="5" y="52"/>
                  </a:cxn>
                  <a:cxn ang="0">
                    <a:pos x="53" y="100"/>
                  </a:cxn>
                </a:cxnLst>
                <a:rect l="0" t="0" r="r" b="b"/>
                <a:pathLst>
                  <a:path w="105" h="105">
                    <a:moveTo>
                      <a:pt x="53" y="105"/>
                    </a:moveTo>
                    <a:cubicBezTo>
                      <a:pt x="24" y="105"/>
                      <a:pt x="0" y="81"/>
                      <a:pt x="0" y="52"/>
                    </a:cubicBezTo>
                    <a:cubicBezTo>
                      <a:pt x="0" y="52"/>
                      <a:pt x="0" y="52"/>
                      <a:pt x="0" y="52"/>
                    </a:cubicBezTo>
                    <a:cubicBezTo>
                      <a:pt x="0" y="23"/>
                      <a:pt x="24" y="0"/>
                      <a:pt x="53" y="0"/>
                    </a:cubicBezTo>
                    <a:cubicBezTo>
                      <a:pt x="53" y="0"/>
                      <a:pt x="53" y="0"/>
                      <a:pt x="53" y="0"/>
                    </a:cubicBezTo>
                    <a:cubicBezTo>
                      <a:pt x="82" y="0"/>
                      <a:pt x="105" y="23"/>
                      <a:pt x="105" y="52"/>
                    </a:cubicBezTo>
                    <a:cubicBezTo>
                      <a:pt x="105" y="52"/>
                      <a:pt x="105" y="52"/>
                      <a:pt x="105" y="52"/>
                    </a:cubicBezTo>
                    <a:cubicBezTo>
                      <a:pt x="105" y="81"/>
                      <a:pt x="82" y="105"/>
                      <a:pt x="53" y="105"/>
                    </a:cubicBezTo>
                    <a:close/>
                    <a:moveTo>
                      <a:pt x="53" y="100"/>
                    </a:moveTo>
                    <a:cubicBezTo>
                      <a:pt x="79" y="100"/>
                      <a:pt x="100" y="79"/>
                      <a:pt x="100" y="52"/>
                    </a:cubicBezTo>
                    <a:cubicBezTo>
                      <a:pt x="100" y="52"/>
                      <a:pt x="100" y="52"/>
                      <a:pt x="100" y="52"/>
                    </a:cubicBezTo>
                    <a:cubicBezTo>
                      <a:pt x="100" y="26"/>
                      <a:pt x="79" y="5"/>
                      <a:pt x="53" y="5"/>
                    </a:cubicBezTo>
                    <a:cubicBezTo>
                      <a:pt x="53" y="5"/>
                      <a:pt x="53" y="5"/>
                      <a:pt x="53" y="5"/>
                    </a:cubicBezTo>
                    <a:cubicBezTo>
                      <a:pt x="26" y="5"/>
                      <a:pt x="5" y="26"/>
                      <a:pt x="5" y="52"/>
                    </a:cubicBezTo>
                    <a:cubicBezTo>
                      <a:pt x="5" y="52"/>
                      <a:pt x="5" y="52"/>
                      <a:pt x="5" y="52"/>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2285" y="1189"/>
                <a:ext cx="239" cy="47"/>
              </a:xfrm>
              <a:custGeom>
                <a:avLst/>
                <a:gdLst/>
                <a:ahLst/>
                <a:cxnLst>
                  <a:cxn ang="0">
                    <a:pos x="51" y="20"/>
                  </a:cxn>
                  <a:cxn ang="0">
                    <a:pos x="0" y="3"/>
                  </a:cxn>
                  <a:cxn ang="0">
                    <a:pos x="0" y="3"/>
                  </a:cxn>
                  <a:cxn ang="0">
                    <a:pos x="3" y="0"/>
                  </a:cxn>
                  <a:cxn ang="0">
                    <a:pos x="51" y="16"/>
                  </a:cxn>
                  <a:cxn ang="0">
                    <a:pos x="51" y="16"/>
                  </a:cxn>
                  <a:cxn ang="0">
                    <a:pos x="98" y="0"/>
                  </a:cxn>
                  <a:cxn ang="0">
                    <a:pos x="98" y="0"/>
                  </a:cxn>
                  <a:cxn ang="0">
                    <a:pos x="98" y="0"/>
                  </a:cxn>
                  <a:cxn ang="0">
                    <a:pos x="101" y="3"/>
                  </a:cxn>
                  <a:cxn ang="0">
                    <a:pos x="51" y="20"/>
                  </a:cxn>
                </a:cxnLst>
                <a:rect l="0" t="0" r="r" b="b"/>
                <a:pathLst>
                  <a:path w="101" h="20">
                    <a:moveTo>
                      <a:pt x="51" y="20"/>
                    </a:moveTo>
                    <a:cubicBezTo>
                      <a:pt x="31" y="20"/>
                      <a:pt x="13" y="14"/>
                      <a:pt x="0" y="3"/>
                    </a:cubicBezTo>
                    <a:cubicBezTo>
                      <a:pt x="0" y="3"/>
                      <a:pt x="0" y="3"/>
                      <a:pt x="0" y="3"/>
                    </a:cubicBezTo>
                    <a:cubicBezTo>
                      <a:pt x="3" y="0"/>
                      <a:pt x="3" y="0"/>
                      <a:pt x="3" y="0"/>
                    </a:cubicBezTo>
                    <a:cubicBezTo>
                      <a:pt x="15" y="9"/>
                      <a:pt x="32" y="16"/>
                      <a:pt x="51" y="16"/>
                    </a:cubicBezTo>
                    <a:cubicBezTo>
                      <a:pt x="51" y="16"/>
                      <a:pt x="51" y="16"/>
                      <a:pt x="51" y="16"/>
                    </a:cubicBezTo>
                    <a:cubicBezTo>
                      <a:pt x="69" y="16"/>
                      <a:pt x="86" y="9"/>
                      <a:pt x="98" y="0"/>
                    </a:cubicBezTo>
                    <a:cubicBezTo>
                      <a:pt x="98" y="0"/>
                      <a:pt x="98" y="0"/>
                      <a:pt x="98" y="0"/>
                    </a:cubicBezTo>
                    <a:cubicBezTo>
                      <a:pt x="98" y="0"/>
                      <a:pt x="98" y="0"/>
                      <a:pt x="98" y="0"/>
                    </a:cubicBezTo>
                    <a:cubicBezTo>
                      <a:pt x="101" y="3"/>
                      <a:pt x="101" y="3"/>
                      <a:pt x="101" y="3"/>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noEditPoints="1"/>
              </p:cNvSpPr>
              <p:nvPr/>
            </p:nvSpPr>
            <p:spPr bwMode="auto">
              <a:xfrm>
                <a:off x="2285" y="1103"/>
                <a:ext cx="239" cy="48"/>
              </a:xfrm>
              <a:custGeom>
                <a:avLst/>
                <a:gdLst/>
                <a:ahLst/>
                <a:cxnLst>
                  <a:cxn ang="0">
                    <a:pos x="101" y="17"/>
                  </a:cxn>
                  <a:cxn ang="0">
                    <a:pos x="101" y="17"/>
                  </a:cxn>
                  <a:cxn ang="0">
                    <a:pos x="101" y="17"/>
                  </a:cxn>
                  <a:cxn ang="0">
                    <a:pos x="101" y="17"/>
                  </a:cxn>
                  <a:cxn ang="0">
                    <a:pos x="101" y="17"/>
                  </a:cxn>
                  <a:cxn ang="0">
                    <a:pos x="98" y="20"/>
                  </a:cxn>
                  <a:cxn ang="0">
                    <a:pos x="51" y="4"/>
                  </a:cxn>
                  <a:cxn ang="0">
                    <a:pos x="51" y="4"/>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0"/>
                      <a:pt x="69" y="4"/>
                      <a:pt x="51" y="4"/>
                    </a:cubicBezTo>
                    <a:cubicBezTo>
                      <a:pt x="51" y="4"/>
                      <a:pt x="51" y="4"/>
                      <a:pt x="51" y="4"/>
                    </a:cubicBezTo>
                    <a:cubicBezTo>
                      <a:pt x="32" y="4"/>
                      <a:pt x="15" y="10"/>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2285" y="1163"/>
                <a:ext cx="239" cy="11"/>
              </a:xfrm>
              <a:custGeom>
                <a:avLst/>
                <a:gdLst/>
                <a:ahLst/>
                <a:cxnLst>
                  <a:cxn ang="0">
                    <a:pos x="239" y="11"/>
                  </a:cxn>
                  <a:cxn ang="0">
                    <a:pos x="0" y="11"/>
                  </a:cxn>
                  <a:cxn ang="0">
                    <a:pos x="0" y="0"/>
                  </a:cxn>
                  <a:cxn ang="0">
                    <a:pos x="239" y="0"/>
                  </a:cxn>
                  <a:cxn ang="0">
                    <a:pos x="239" y="11"/>
                  </a:cxn>
                  <a:cxn ang="0">
                    <a:pos x="239" y="11"/>
                  </a:cxn>
                </a:cxnLst>
                <a:rect l="0" t="0" r="r" b="b"/>
                <a:pathLst>
                  <a:path w="239" h="11">
                    <a:moveTo>
                      <a:pt x="239" y="11"/>
                    </a:moveTo>
                    <a:lnTo>
                      <a:pt x="0" y="11"/>
                    </a:lnTo>
                    <a:lnTo>
                      <a:pt x="0" y="0"/>
                    </a:lnTo>
                    <a:lnTo>
                      <a:pt x="239" y="0"/>
                    </a:lnTo>
                    <a:lnTo>
                      <a:pt x="239" y="11"/>
                    </a:lnTo>
                    <a:lnTo>
                      <a:pt x="239"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2399" y="1049"/>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340" y="1068"/>
                <a:ext cx="11" cy="201"/>
              </a:xfrm>
              <a:custGeom>
                <a:avLst/>
                <a:gdLst/>
                <a:ahLst/>
                <a:cxnLst>
                  <a:cxn ang="0">
                    <a:pos x="11" y="201"/>
                  </a:cxn>
                  <a:cxn ang="0">
                    <a:pos x="0" y="201"/>
                  </a:cxn>
                  <a:cxn ang="0">
                    <a:pos x="0" y="0"/>
                  </a:cxn>
                  <a:cxn ang="0">
                    <a:pos x="11" y="0"/>
                  </a:cxn>
                  <a:cxn ang="0">
                    <a:pos x="11" y="201"/>
                  </a:cxn>
                  <a:cxn ang="0">
                    <a:pos x="11" y="201"/>
                  </a:cxn>
                </a:cxnLst>
                <a:rect l="0" t="0" r="r" b="b"/>
                <a:pathLst>
                  <a:path w="11" h="201">
                    <a:moveTo>
                      <a:pt x="11" y="201"/>
                    </a:moveTo>
                    <a:lnTo>
                      <a:pt x="0" y="201"/>
                    </a:lnTo>
                    <a:lnTo>
                      <a:pt x="0" y="0"/>
                    </a:lnTo>
                    <a:lnTo>
                      <a:pt x="11" y="0"/>
                    </a:lnTo>
                    <a:lnTo>
                      <a:pt x="11" y="201"/>
                    </a:lnTo>
                    <a:lnTo>
                      <a:pt x="11"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2460" y="1068"/>
                <a:ext cx="10" cy="204"/>
              </a:xfrm>
              <a:custGeom>
                <a:avLst/>
                <a:gdLst/>
                <a:ahLst/>
                <a:cxnLst>
                  <a:cxn ang="0">
                    <a:pos x="10" y="204"/>
                  </a:cxn>
                  <a:cxn ang="0">
                    <a:pos x="0" y="204"/>
                  </a:cxn>
                  <a:cxn ang="0">
                    <a:pos x="0" y="0"/>
                  </a:cxn>
                  <a:cxn ang="0">
                    <a:pos x="10" y="0"/>
                  </a:cxn>
                  <a:cxn ang="0">
                    <a:pos x="10" y="204"/>
                  </a:cxn>
                  <a:cxn ang="0">
                    <a:pos x="10" y="204"/>
                  </a:cxn>
                </a:cxnLst>
                <a:rect l="0" t="0" r="r" b="b"/>
                <a:pathLst>
                  <a:path w="10" h="204">
                    <a:moveTo>
                      <a:pt x="10" y="204"/>
                    </a:moveTo>
                    <a:lnTo>
                      <a:pt x="0" y="204"/>
                    </a:lnTo>
                    <a:lnTo>
                      <a:pt x="0" y="0"/>
                    </a:lnTo>
                    <a:lnTo>
                      <a:pt x="10" y="0"/>
                    </a:lnTo>
                    <a:lnTo>
                      <a:pt x="10" y="204"/>
                    </a:lnTo>
                    <a:lnTo>
                      <a:pt x="1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2879" y="900"/>
                <a:ext cx="235" cy="225"/>
              </a:xfrm>
              <a:custGeom>
                <a:avLst/>
                <a:gdLst/>
                <a:ahLst/>
                <a:cxnLst>
                  <a:cxn ang="0">
                    <a:pos x="24" y="52"/>
                  </a:cxn>
                  <a:cxn ang="0">
                    <a:pos x="47" y="22"/>
                  </a:cxn>
                  <a:cxn ang="0">
                    <a:pos x="40" y="1"/>
                  </a:cxn>
                  <a:cxn ang="0">
                    <a:pos x="50" y="86"/>
                  </a:cxn>
                  <a:cxn ang="0">
                    <a:pos x="24" y="95"/>
                  </a:cxn>
                  <a:cxn ang="0">
                    <a:pos x="1" y="77"/>
                  </a:cxn>
                  <a:cxn ang="0">
                    <a:pos x="24" y="52"/>
                  </a:cxn>
                </a:cxnLst>
                <a:rect l="0" t="0" r="r" b="b"/>
                <a:pathLst>
                  <a:path w="99" h="95">
                    <a:moveTo>
                      <a:pt x="24" y="52"/>
                    </a:moveTo>
                    <a:cubicBezTo>
                      <a:pt x="39" y="46"/>
                      <a:pt x="46" y="41"/>
                      <a:pt x="47" y="22"/>
                    </a:cubicBezTo>
                    <a:cubicBezTo>
                      <a:pt x="47" y="15"/>
                      <a:pt x="45" y="6"/>
                      <a:pt x="40" y="1"/>
                    </a:cubicBezTo>
                    <a:cubicBezTo>
                      <a:pt x="88" y="0"/>
                      <a:pt x="99" y="78"/>
                      <a:pt x="50" y="86"/>
                    </a:cubicBezTo>
                    <a:cubicBezTo>
                      <a:pt x="41" y="88"/>
                      <a:pt x="32" y="85"/>
                      <a:pt x="24" y="95"/>
                    </a:cubicBezTo>
                    <a:cubicBezTo>
                      <a:pt x="12" y="95"/>
                      <a:pt x="0" y="89"/>
                      <a:pt x="1" y="77"/>
                    </a:cubicBezTo>
                    <a:cubicBezTo>
                      <a:pt x="1" y="77"/>
                      <a:pt x="0" y="61"/>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p:cNvSpPr>
              <p:nvPr/>
            </p:nvSpPr>
            <p:spPr bwMode="auto">
              <a:xfrm>
                <a:off x="2922" y="1110"/>
                <a:ext cx="33" cy="43"/>
              </a:xfrm>
              <a:custGeom>
                <a:avLst/>
                <a:gdLst/>
                <a:ahLst/>
                <a:cxnLst>
                  <a:cxn ang="0">
                    <a:pos x="0" y="10"/>
                  </a:cxn>
                  <a:cxn ang="0">
                    <a:pos x="12" y="43"/>
                  </a:cxn>
                  <a:cxn ang="0">
                    <a:pos x="14" y="15"/>
                  </a:cxn>
                  <a:cxn ang="0">
                    <a:pos x="33" y="29"/>
                  </a:cxn>
                  <a:cxn ang="0">
                    <a:pos x="21" y="0"/>
                  </a:cxn>
                  <a:cxn ang="0">
                    <a:pos x="0" y="10"/>
                  </a:cxn>
                </a:cxnLst>
                <a:rect l="0" t="0" r="r" b="b"/>
                <a:pathLst>
                  <a:path w="33" h="43">
                    <a:moveTo>
                      <a:pt x="0" y="10"/>
                    </a:moveTo>
                    <a:lnTo>
                      <a:pt x="12" y="43"/>
                    </a:lnTo>
                    <a:lnTo>
                      <a:pt x="14" y="15"/>
                    </a:lnTo>
                    <a:lnTo>
                      <a:pt x="33" y="29"/>
                    </a:lnTo>
                    <a:lnTo>
                      <a:pt x="21"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Oval 166"/>
              <p:cNvSpPr>
                <a:spLocks noChangeArrowheads="1"/>
              </p:cNvSpPr>
              <p:nvPr/>
            </p:nvSpPr>
            <p:spPr bwMode="auto">
              <a:xfrm>
                <a:off x="2903" y="1084"/>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7"/>
              <p:cNvSpPr>
                <a:spLocks/>
              </p:cNvSpPr>
              <p:nvPr/>
            </p:nvSpPr>
            <p:spPr bwMode="auto">
              <a:xfrm>
                <a:off x="2972" y="949"/>
                <a:ext cx="83" cy="109"/>
              </a:xfrm>
              <a:custGeom>
                <a:avLst/>
                <a:gdLst/>
                <a:ahLst/>
                <a:cxnLst>
                  <a:cxn ang="0">
                    <a:pos x="0" y="46"/>
                  </a:cxn>
                  <a:cxn ang="0">
                    <a:pos x="22" y="23"/>
                  </a:cxn>
                  <a:cxn ang="0">
                    <a:pos x="13" y="2"/>
                  </a:cxn>
                  <a:cxn ang="0">
                    <a:pos x="20" y="25"/>
                  </a:cxn>
                  <a:cxn ang="0">
                    <a:pos x="22" y="25"/>
                  </a:cxn>
                  <a:cxn ang="0">
                    <a:pos x="1" y="46"/>
                  </a:cxn>
                </a:cxnLst>
                <a:rect l="0" t="0" r="r" b="b"/>
                <a:pathLst>
                  <a:path w="35" h="46">
                    <a:moveTo>
                      <a:pt x="0" y="46"/>
                    </a:moveTo>
                    <a:cubicBezTo>
                      <a:pt x="4" y="45"/>
                      <a:pt x="35" y="28"/>
                      <a:pt x="22" y="23"/>
                    </a:cubicBezTo>
                    <a:cubicBezTo>
                      <a:pt x="28" y="17"/>
                      <a:pt x="23" y="0"/>
                      <a:pt x="13" y="2"/>
                    </a:cubicBezTo>
                    <a:cubicBezTo>
                      <a:pt x="22" y="3"/>
                      <a:pt x="24" y="19"/>
                      <a:pt x="20" y="25"/>
                    </a:cubicBezTo>
                    <a:cubicBezTo>
                      <a:pt x="21" y="25"/>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3064" y="1030"/>
                <a:ext cx="74" cy="7"/>
              </a:xfrm>
              <a:custGeom>
                <a:avLst/>
                <a:gdLst/>
                <a:ahLst/>
                <a:cxnLst>
                  <a:cxn ang="0">
                    <a:pos x="30" y="0"/>
                  </a:cxn>
                  <a:cxn ang="0">
                    <a:pos x="31" y="1"/>
                  </a:cxn>
                  <a:cxn ang="0">
                    <a:pos x="31" y="1"/>
                  </a:cxn>
                  <a:cxn ang="0">
                    <a:pos x="30" y="3"/>
                  </a:cxn>
                  <a:cxn ang="0">
                    <a:pos x="1" y="3"/>
                  </a:cxn>
                  <a:cxn ang="0">
                    <a:pos x="0" y="1"/>
                  </a:cxn>
                  <a:cxn ang="0">
                    <a:pos x="0" y="1"/>
                  </a:cxn>
                  <a:cxn ang="0">
                    <a:pos x="1" y="0"/>
                  </a:cxn>
                  <a:cxn ang="0">
                    <a:pos x="30" y="0"/>
                  </a:cxn>
                </a:cxnLst>
                <a:rect l="0" t="0" r="r" b="b"/>
                <a:pathLst>
                  <a:path w="31" h="3">
                    <a:moveTo>
                      <a:pt x="30" y="0"/>
                    </a:moveTo>
                    <a:cubicBezTo>
                      <a:pt x="30" y="0"/>
                      <a:pt x="31" y="1"/>
                      <a:pt x="31" y="1"/>
                    </a:cubicBezTo>
                    <a:cubicBezTo>
                      <a:pt x="31" y="1"/>
                      <a:pt x="31" y="1"/>
                      <a:pt x="31" y="1"/>
                    </a:cubicBezTo>
                    <a:cubicBezTo>
                      <a:pt x="31" y="2"/>
                      <a:pt x="30" y="3"/>
                      <a:pt x="30" y="3"/>
                    </a:cubicBezTo>
                    <a:cubicBezTo>
                      <a:pt x="1" y="3"/>
                      <a:pt x="1" y="3"/>
                      <a:pt x="1" y="3"/>
                    </a:cubicBezTo>
                    <a:cubicBezTo>
                      <a:pt x="0" y="3"/>
                      <a:pt x="0" y="2"/>
                      <a:pt x="0" y="1"/>
                    </a:cubicBezTo>
                    <a:cubicBezTo>
                      <a:pt x="0" y="1"/>
                      <a:pt x="0" y="1"/>
                      <a:pt x="0" y="1"/>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p:nvSpPr>
            <p:spPr bwMode="auto">
              <a:xfrm>
                <a:off x="3064" y="997"/>
                <a:ext cx="74"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noEditPoints="1"/>
              </p:cNvSpPr>
              <p:nvPr/>
            </p:nvSpPr>
            <p:spPr bwMode="auto">
              <a:xfrm>
                <a:off x="2475" y="909"/>
                <a:ext cx="227" cy="137"/>
              </a:xfrm>
              <a:custGeom>
                <a:avLst/>
                <a:gdLst/>
                <a:ahLst/>
                <a:cxnLst>
                  <a:cxn ang="0">
                    <a:pos x="53" y="46"/>
                  </a:cxn>
                  <a:cxn ang="0">
                    <a:pos x="29" y="58"/>
                  </a:cxn>
                  <a:cxn ang="0">
                    <a:pos x="29" y="58"/>
                  </a:cxn>
                  <a:cxn ang="0">
                    <a:pos x="0" y="29"/>
                  </a:cxn>
                  <a:cxn ang="0">
                    <a:pos x="0" y="29"/>
                  </a:cxn>
                  <a:cxn ang="0">
                    <a:pos x="29" y="0"/>
                  </a:cxn>
                  <a:cxn ang="0">
                    <a:pos x="29" y="0"/>
                  </a:cxn>
                  <a:cxn ang="0">
                    <a:pos x="53" y="11"/>
                  </a:cxn>
                  <a:cxn ang="0">
                    <a:pos x="53" y="11"/>
                  </a:cxn>
                  <a:cxn ang="0">
                    <a:pos x="96" y="32"/>
                  </a:cxn>
                  <a:cxn ang="0">
                    <a:pos x="53" y="46"/>
                  </a:cxn>
                  <a:cxn ang="0">
                    <a:pos x="29" y="53"/>
                  </a:cxn>
                  <a:cxn ang="0">
                    <a:pos x="49" y="42"/>
                  </a:cxn>
                  <a:cxn ang="0">
                    <a:pos x="49" y="42"/>
                  </a:cxn>
                  <a:cxn ang="0">
                    <a:pos x="50" y="41"/>
                  </a:cxn>
                  <a:cxn ang="0">
                    <a:pos x="81" y="31"/>
                  </a:cxn>
                  <a:cxn ang="0">
                    <a:pos x="49" y="16"/>
                  </a:cxn>
                  <a:cxn ang="0">
                    <a:pos x="49" y="15"/>
                  </a:cxn>
                  <a:cxn ang="0">
                    <a:pos x="29" y="5"/>
                  </a:cxn>
                  <a:cxn ang="0">
                    <a:pos x="29" y="5"/>
                  </a:cxn>
                  <a:cxn ang="0">
                    <a:pos x="6" y="29"/>
                  </a:cxn>
                  <a:cxn ang="0">
                    <a:pos x="6" y="29"/>
                  </a:cxn>
                  <a:cxn ang="0">
                    <a:pos x="29" y="53"/>
                  </a:cxn>
                </a:cxnLst>
                <a:rect l="0" t="0" r="r" b="b"/>
                <a:pathLst>
                  <a:path w="96" h="58">
                    <a:moveTo>
                      <a:pt x="53" y="46"/>
                    </a:moveTo>
                    <a:cubicBezTo>
                      <a:pt x="48" y="53"/>
                      <a:pt x="39" y="58"/>
                      <a:pt x="29" y="58"/>
                    </a:cubicBezTo>
                    <a:cubicBezTo>
                      <a:pt x="29" y="58"/>
                      <a:pt x="29" y="58"/>
                      <a:pt x="29" y="58"/>
                    </a:cubicBezTo>
                    <a:cubicBezTo>
                      <a:pt x="13" y="58"/>
                      <a:pt x="0" y="45"/>
                      <a:pt x="0" y="29"/>
                    </a:cubicBezTo>
                    <a:cubicBezTo>
                      <a:pt x="0" y="29"/>
                      <a:pt x="0" y="29"/>
                      <a:pt x="0" y="29"/>
                    </a:cubicBezTo>
                    <a:cubicBezTo>
                      <a:pt x="0" y="13"/>
                      <a:pt x="13" y="0"/>
                      <a:pt x="29" y="0"/>
                    </a:cubicBezTo>
                    <a:cubicBezTo>
                      <a:pt x="29" y="0"/>
                      <a:pt x="29" y="0"/>
                      <a:pt x="29" y="0"/>
                    </a:cubicBezTo>
                    <a:cubicBezTo>
                      <a:pt x="39" y="0"/>
                      <a:pt x="48" y="4"/>
                      <a:pt x="53" y="11"/>
                    </a:cubicBezTo>
                    <a:cubicBezTo>
                      <a:pt x="53" y="11"/>
                      <a:pt x="53" y="11"/>
                      <a:pt x="53" y="11"/>
                    </a:cubicBezTo>
                    <a:cubicBezTo>
                      <a:pt x="96" y="32"/>
                      <a:pt x="96" y="32"/>
                      <a:pt x="96" y="32"/>
                    </a:cubicBezTo>
                    <a:cubicBezTo>
                      <a:pt x="53" y="46"/>
                      <a:pt x="53" y="46"/>
                      <a:pt x="53" y="46"/>
                    </a:cubicBezTo>
                    <a:close/>
                    <a:moveTo>
                      <a:pt x="29" y="53"/>
                    </a:moveTo>
                    <a:cubicBezTo>
                      <a:pt x="38" y="53"/>
                      <a:pt x="45" y="48"/>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5"/>
                      <a:pt x="49" y="15"/>
                      <a:pt x="49" y="15"/>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2536" y="1004"/>
                <a:ext cx="19" cy="16"/>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Oval 172"/>
              <p:cNvSpPr>
                <a:spLocks noChangeArrowheads="1"/>
              </p:cNvSpPr>
              <p:nvPr/>
            </p:nvSpPr>
            <p:spPr bwMode="auto">
              <a:xfrm>
                <a:off x="2536" y="96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2536" y="93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noEditPoints="1"/>
              </p:cNvSpPr>
              <p:nvPr/>
            </p:nvSpPr>
            <p:spPr bwMode="auto">
              <a:xfrm>
                <a:off x="2763" y="1146"/>
                <a:ext cx="244" cy="149"/>
              </a:xfrm>
              <a:custGeom>
                <a:avLst/>
                <a:gdLst/>
                <a:ahLst/>
                <a:cxnLst>
                  <a:cxn ang="0">
                    <a:pos x="57" y="50"/>
                  </a:cxn>
                  <a:cxn ang="0">
                    <a:pos x="31" y="63"/>
                  </a:cxn>
                  <a:cxn ang="0">
                    <a:pos x="31" y="63"/>
                  </a:cxn>
                  <a:cxn ang="0">
                    <a:pos x="0" y="32"/>
                  </a:cxn>
                  <a:cxn ang="0">
                    <a:pos x="0" y="32"/>
                  </a:cxn>
                  <a:cxn ang="0">
                    <a:pos x="31" y="0"/>
                  </a:cxn>
                  <a:cxn ang="0">
                    <a:pos x="31" y="0"/>
                  </a:cxn>
                  <a:cxn ang="0">
                    <a:pos x="57" y="13"/>
                  </a:cxn>
                  <a:cxn ang="0">
                    <a:pos x="57" y="13"/>
                  </a:cxn>
                  <a:cxn ang="0">
                    <a:pos x="103" y="35"/>
                  </a:cxn>
                  <a:cxn ang="0">
                    <a:pos x="57" y="50"/>
                  </a:cxn>
                  <a:cxn ang="0">
                    <a:pos x="31" y="57"/>
                  </a:cxn>
                  <a:cxn ang="0">
                    <a:pos x="53" y="46"/>
                  </a:cxn>
                  <a:cxn ang="0">
                    <a:pos x="53" y="46"/>
                  </a:cxn>
                  <a:cxn ang="0">
                    <a:pos x="53" y="45"/>
                  </a:cxn>
                  <a:cxn ang="0">
                    <a:pos x="87" y="34"/>
                  </a:cxn>
                  <a:cxn ang="0">
                    <a:pos x="53" y="18"/>
                  </a:cxn>
                  <a:cxn ang="0">
                    <a:pos x="52" y="17"/>
                  </a:cxn>
                  <a:cxn ang="0">
                    <a:pos x="31" y="6"/>
                  </a:cxn>
                  <a:cxn ang="0">
                    <a:pos x="31" y="6"/>
                  </a:cxn>
                  <a:cxn ang="0">
                    <a:pos x="6" y="32"/>
                  </a:cxn>
                  <a:cxn ang="0">
                    <a:pos x="6" y="32"/>
                  </a:cxn>
                  <a:cxn ang="0">
                    <a:pos x="31" y="57"/>
                  </a:cxn>
                </a:cxnLst>
                <a:rect l="0" t="0" r="r" b="b"/>
                <a:pathLst>
                  <a:path w="103" h="63">
                    <a:moveTo>
                      <a:pt x="57" y="50"/>
                    </a:moveTo>
                    <a:cubicBezTo>
                      <a:pt x="52"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7" y="13"/>
                    </a:cubicBezTo>
                    <a:cubicBezTo>
                      <a:pt x="57" y="13"/>
                      <a:pt x="57" y="13"/>
                      <a:pt x="57"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3" y="18"/>
                      <a:pt x="53" y="18"/>
                      <a:pt x="53" y="18"/>
                    </a:cubicBezTo>
                    <a:cubicBezTo>
                      <a:pt x="52" y="17"/>
                      <a:pt x="52" y="17"/>
                      <a:pt x="52" y="17"/>
                    </a:cubicBezTo>
                    <a:cubicBezTo>
                      <a:pt x="48"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2830" y="125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Oval 176"/>
              <p:cNvSpPr>
                <a:spLocks noChangeArrowheads="1"/>
              </p:cNvSpPr>
              <p:nvPr/>
            </p:nvSpPr>
            <p:spPr bwMode="auto">
              <a:xfrm>
                <a:off x="2830" y="121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2830" y="1174"/>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noEditPoints="1"/>
              </p:cNvSpPr>
              <p:nvPr/>
            </p:nvSpPr>
            <p:spPr bwMode="auto">
              <a:xfrm>
                <a:off x="2763" y="1470"/>
                <a:ext cx="161" cy="244"/>
              </a:xfrm>
              <a:custGeom>
                <a:avLst/>
                <a:gdLst/>
                <a:ahLst/>
                <a:cxnLst>
                  <a:cxn ang="0">
                    <a:pos x="3" y="1"/>
                  </a:cxn>
                  <a:cxn ang="0">
                    <a:pos x="1" y="3"/>
                  </a:cxn>
                  <a:cxn ang="0">
                    <a:pos x="0" y="7"/>
                  </a:cxn>
                  <a:cxn ang="0">
                    <a:pos x="0" y="96"/>
                  </a:cxn>
                  <a:cxn ang="0">
                    <a:pos x="3" y="102"/>
                  </a:cxn>
                  <a:cxn ang="0">
                    <a:pos x="5" y="103"/>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1"/>
                  </a:cxn>
                  <a:cxn ang="0">
                    <a:pos x="7" y="101"/>
                  </a:cxn>
                  <a:cxn ang="0">
                    <a:pos x="35" y="70"/>
                  </a:cxn>
                  <a:cxn ang="0">
                    <a:pos x="62" y="101"/>
                  </a:cxn>
                  <a:cxn ang="0">
                    <a:pos x="61" y="101"/>
                  </a:cxn>
                  <a:cxn ang="0">
                    <a:pos x="66" y="7"/>
                  </a:cxn>
                  <a:cxn ang="0">
                    <a:pos x="66" y="96"/>
                  </a:cxn>
                  <a:cxn ang="0">
                    <a:pos x="64" y="100"/>
                  </a:cxn>
                  <a:cxn ang="0">
                    <a:pos x="36" y="69"/>
                  </a:cxn>
                  <a:cxn ang="0">
                    <a:pos x="50" y="54"/>
                  </a:cxn>
                  <a:cxn ang="0">
                    <a:pos x="51" y="49"/>
                  </a:cxn>
                  <a:cxn ang="0">
                    <a:pos x="49" y="43"/>
                  </a:cxn>
                  <a:cxn ang="0">
                    <a:pos x="36" y="31"/>
                  </a:cxn>
                  <a:cxn ang="0">
                    <a:pos x="65" y="5"/>
                  </a:cxn>
                  <a:cxn ang="0">
                    <a:pos x="66" y="7"/>
                  </a:cxn>
                  <a:cxn ang="0">
                    <a:pos x="34" y="30"/>
                  </a:cxn>
                  <a:cxn ang="0">
                    <a:pos x="5" y="3"/>
                  </a:cxn>
                  <a:cxn ang="0">
                    <a:pos x="7" y="2"/>
                  </a:cxn>
                  <a:cxn ang="0">
                    <a:pos x="61" y="2"/>
                  </a:cxn>
                  <a:cxn ang="0">
                    <a:pos x="64" y="3"/>
                  </a:cxn>
                  <a:cxn ang="0">
                    <a:pos x="34" y="30"/>
                  </a:cxn>
                </a:cxnLst>
                <a:rect l="0" t="0" r="r" b="b"/>
                <a:pathLst>
                  <a:path w="68" h="103">
                    <a:moveTo>
                      <a:pt x="3" y="1"/>
                    </a:moveTo>
                    <a:cubicBezTo>
                      <a:pt x="2" y="2"/>
                      <a:pt x="2" y="2"/>
                      <a:pt x="1" y="3"/>
                    </a:cubicBezTo>
                    <a:cubicBezTo>
                      <a:pt x="1" y="4"/>
                      <a:pt x="0" y="5"/>
                      <a:pt x="0" y="7"/>
                    </a:cubicBezTo>
                    <a:cubicBezTo>
                      <a:pt x="0" y="96"/>
                      <a:pt x="0" y="96"/>
                      <a:pt x="0" y="96"/>
                    </a:cubicBezTo>
                    <a:cubicBezTo>
                      <a:pt x="0" y="98"/>
                      <a:pt x="1" y="101"/>
                      <a:pt x="3" y="102"/>
                    </a:cubicBezTo>
                    <a:cubicBezTo>
                      <a:pt x="4" y="102"/>
                      <a:pt x="4" y="102"/>
                      <a:pt x="5" y="103"/>
                    </a:cubicBezTo>
                    <a:cubicBezTo>
                      <a:pt x="6" y="103"/>
                      <a:pt x="6" y="103"/>
                      <a:pt x="7" y="103"/>
                    </a:cubicBezTo>
                    <a:cubicBezTo>
                      <a:pt x="61" y="103"/>
                      <a:pt x="61" y="103"/>
                      <a:pt x="61" y="103"/>
                    </a:cubicBezTo>
                    <a:cubicBezTo>
                      <a:pt x="62" y="103"/>
                      <a:pt x="63" y="103"/>
                      <a:pt x="63" y="102"/>
                    </a:cubicBezTo>
                    <a:cubicBezTo>
                      <a:pt x="64" y="102"/>
                      <a:pt x="65"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1"/>
                      <a:pt x="3" y="1"/>
                    </a:cubicBezTo>
                    <a:close/>
                    <a:moveTo>
                      <a:pt x="2" y="96"/>
                    </a:moveTo>
                    <a:cubicBezTo>
                      <a:pt x="2" y="7"/>
                      <a:pt x="2" y="7"/>
                      <a:pt x="2" y="7"/>
                    </a:cubicBezTo>
                    <a:cubicBezTo>
                      <a:pt x="2" y="6"/>
                      <a:pt x="3"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1"/>
                    </a:moveTo>
                    <a:cubicBezTo>
                      <a:pt x="7" y="101"/>
                      <a:pt x="7" y="101"/>
                      <a:pt x="7" y="101"/>
                    </a:cubicBezTo>
                    <a:cubicBezTo>
                      <a:pt x="35" y="70"/>
                      <a:pt x="35" y="70"/>
                      <a:pt x="35" y="70"/>
                    </a:cubicBezTo>
                    <a:cubicBezTo>
                      <a:pt x="62" y="101"/>
                      <a:pt x="62" y="101"/>
                      <a:pt x="62" y="101"/>
                    </a:cubicBezTo>
                    <a:cubicBezTo>
                      <a:pt x="61" y="101"/>
                      <a:pt x="61" y="101"/>
                      <a:pt x="61" y="101"/>
                    </a:cubicBezTo>
                    <a:close/>
                    <a:moveTo>
                      <a:pt x="66" y="7"/>
                    </a:moveTo>
                    <a:cubicBezTo>
                      <a:pt x="66" y="96"/>
                      <a:pt x="66" y="96"/>
                      <a:pt x="66" y="96"/>
                    </a:cubicBezTo>
                    <a:cubicBezTo>
                      <a:pt x="66" y="98"/>
                      <a:pt x="65" y="99"/>
                      <a:pt x="64" y="100"/>
                    </a:cubicBezTo>
                    <a:cubicBezTo>
                      <a:pt x="36" y="69"/>
                      <a:pt x="36" y="69"/>
                      <a:pt x="36" y="69"/>
                    </a:cubicBezTo>
                    <a:cubicBezTo>
                      <a:pt x="50" y="54"/>
                      <a:pt x="50" y="54"/>
                      <a:pt x="50" y="54"/>
                    </a:cubicBezTo>
                    <a:cubicBezTo>
                      <a:pt x="51" y="53"/>
                      <a:pt x="51" y="51"/>
                      <a:pt x="51" y="49"/>
                    </a:cubicBezTo>
                    <a:cubicBezTo>
                      <a:pt x="51" y="47"/>
                      <a:pt x="50" y="45"/>
                      <a:pt x="49" y="43"/>
                    </a:cubicBezTo>
                    <a:cubicBezTo>
                      <a:pt x="36" y="31"/>
                      <a:pt x="36" y="31"/>
                      <a:pt x="36" y="31"/>
                    </a:cubicBezTo>
                    <a:cubicBezTo>
                      <a:pt x="65" y="5"/>
                      <a:pt x="65" y="5"/>
                      <a:pt x="65" y="5"/>
                    </a:cubicBezTo>
                    <a:cubicBezTo>
                      <a:pt x="65" y="5"/>
                      <a:pt x="66" y="6"/>
                      <a:pt x="66" y="7"/>
                    </a:cubicBezTo>
                    <a:close/>
                    <a:moveTo>
                      <a:pt x="34" y="30"/>
                    </a:moveTo>
                    <a:cubicBezTo>
                      <a:pt x="5" y="3"/>
                      <a:pt x="5" y="3"/>
                      <a:pt x="5" y="3"/>
                    </a:cubicBezTo>
                    <a:cubicBezTo>
                      <a:pt x="5" y="3"/>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780" y="1636"/>
                <a:ext cx="130" cy="74"/>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4" y="31"/>
                      <a:pt x="54"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775" y="1475"/>
                <a:ext cx="140" cy="67"/>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9" y="1482"/>
                <a:ext cx="71" cy="225"/>
              </a:xfrm>
              <a:custGeom>
                <a:avLst/>
                <a:gdLst/>
                <a:ahLst/>
                <a:cxnLst>
                  <a:cxn ang="0">
                    <a:pos x="13" y="38"/>
                  </a:cxn>
                  <a:cxn ang="0">
                    <a:pos x="15" y="44"/>
                  </a:cxn>
                  <a:cxn ang="0">
                    <a:pos x="14" y="49"/>
                  </a:cxn>
                  <a:cxn ang="0">
                    <a:pos x="0" y="64"/>
                  </a:cxn>
                  <a:cxn ang="0">
                    <a:pos x="28" y="95"/>
                  </a:cxn>
                  <a:cxn ang="0">
                    <a:pos x="30" y="91"/>
                  </a:cxn>
                  <a:cxn ang="0">
                    <a:pos x="30" y="2"/>
                  </a:cxn>
                  <a:cxn ang="0">
                    <a:pos x="29" y="0"/>
                  </a:cxn>
                  <a:cxn ang="0">
                    <a:pos x="0" y="26"/>
                  </a:cxn>
                  <a:cxn ang="0">
                    <a:pos x="13" y="38"/>
                  </a:cxn>
                </a:cxnLst>
                <a:rect l="0" t="0" r="r" b="b"/>
                <a:pathLst>
                  <a:path w="30" h="95">
                    <a:moveTo>
                      <a:pt x="13" y="38"/>
                    </a:moveTo>
                    <a:cubicBezTo>
                      <a:pt x="14" y="40"/>
                      <a:pt x="15" y="42"/>
                      <a:pt x="15" y="44"/>
                    </a:cubicBezTo>
                    <a:cubicBezTo>
                      <a:pt x="15" y="46"/>
                      <a:pt x="15" y="48"/>
                      <a:pt x="14" y="49"/>
                    </a:cubicBezTo>
                    <a:cubicBezTo>
                      <a:pt x="0" y="64"/>
                      <a:pt x="0" y="64"/>
                      <a:pt x="0" y="64"/>
                    </a:cubicBezTo>
                    <a:cubicBezTo>
                      <a:pt x="28" y="95"/>
                      <a:pt x="28" y="95"/>
                      <a:pt x="28" y="95"/>
                    </a:cubicBezTo>
                    <a:cubicBezTo>
                      <a:pt x="29" y="94"/>
                      <a:pt x="30" y="93"/>
                      <a:pt x="30" y="91"/>
                    </a:cubicBezTo>
                    <a:cubicBezTo>
                      <a:pt x="30" y="2"/>
                      <a:pt x="30" y="2"/>
                      <a:pt x="30" y="2"/>
                    </a:cubicBezTo>
                    <a:cubicBezTo>
                      <a:pt x="30" y="1"/>
                      <a:pt x="29"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768" y="1480"/>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1"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887" y="1331"/>
                <a:ext cx="184" cy="192"/>
              </a:xfrm>
              <a:custGeom>
                <a:avLst/>
                <a:gdLst/>
                <a:ahLst/>
                <a:cxnLst>
                  <a:cxn ang="0">
                    <a:pos x="184" y="45"/>
                  </a:cxn>
                  <a:cxn ang="0">
                    <a:pos x="149" y="102"/>
                  </a:cxn>
                  <a:cxn ang="0">
                    <a:pos x="177" y="163"/>
                  </a:cxn>
                  <a:cxn ang="0">
                    <a:pos x="111" y="147"/>
                  </a:cxn>
                  <a:cxn ang="0">
                    <a:pos x="61" y="192"/>
                  </a:cxn>
                  <a:cxn ang="0">
                    <a:pos x="56" y="125"/>
                  </a:cxn>
                  <a:cxn ang="0">
                    <a:pos x="0" y="90"/>
                  </a:cxn>
                  <a:cxn ang="0">
                    <a:pos x="61" y="66"/>
                  </a:cxn>
                  <a:cxn ang="0">
                    <a:pos x="75" y="0"/>
                  </a:cxn>
                  <a:cxn ang="0">
                    <a:pos x="118" y="52"/>
                  </a:cxn>
                  <a:cxn ang="0">
                    <a:pos x="184" y="45"/>
                  </a:cxn>
                </a:cxnLst>
                <a:rect l="0" t="0" r="r" b="b"/>
                <a:pathLst>
                  <a:path w="184" h="192">
                    <a:moveTo>
                      <a:pt x="184" y="45"/>
                    </a:moveTo>
                    <a:lnTo>
                      <a:pt x="149" y="102"/>
                    </a:lnTo>
                    <a:lnTo>
                      <a:pt x="177" y="163"/>
                    </a:lnTo>
                    <a:lnTo>
                      <a:pt x="111" y="147"/>
                    </a:lnTo>
                    <a:lnTo>
                      <a:pt x="61" y="192"/>
                    </a:lnTo>
                    <a:lnTo>
                      <a:pt x="56" y="125"/>
                    </a:lnTo>
                    <a:lnTo>
                      <a:pt x="0" y="90"/>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Oval 184"/>
              <p:cNvSpPr>
                <a:spLocks noChangeArrowheads="1"/>
              </p:cNvSpPr>
              <p:nvPr/>
            </p:nvSpPr>
            <p:spPr bwMode="auto">
              <a:xfrm>
                <a:off x="3220" y="1444"/>
                <a:ext cx="211"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3254" y="1475"/>
                <a:ext cx="149" cy="149"/>
              </a:xfrm>
              <a:custGeom>
                <a:avLst/>
                <a:gdLst/>
                <a:ahLst/>
                <a:cxnLst>
                  <a:cxn ang="0">
                    <a:pos x="25" y="6"/>
                  </a:cxn>
                  <a:cxn ang="0">
                    <a:pos x="25" y="26"/>
                  </a:cxn>
                  <a:cxn ang="0">
                    <a:pos x="6" y="26"/>
                  </a:cxn>
                  <a:cxn ang="0">
                    <a:pos x="0" y="33"/>
                  </a:cxn>
                  <a:cxn ang="0">
                    <a:pos x="6" y="39"/>
                  </a:cxn>
                  <a:cxn ang="0">
                    <a:pos x="25" y="39"/>
                  </a:cxn>
                  <a:cxn ang="0">
                    <a:pos x="25" y="57"/>
                  </a:cxn>
                  <a:cxn ang="0">
                    <a:pos x="32" y="63"/>
                  </a:cxn>
                  <a:cxn ang="0">
                    <a:pos x="38" y="57"/>
                  </a:cxn>
                  <a:cxn ang="0">
                    <a:pos x="38" y="39"/>
                  </a:cxn>
                  <a:cxn ang="0">
                    <a:pos x="57" y="39"/>
                  </a:cxn>
                  <a:cxn ang="0">
                    <a:pos x="63" y="33"/>
                  </a:cxn>
                  <a:cxn ang="0">
                    <a:pos x="57" y="26"/>
                  </a:cxn>
                  <a:cxn ang="0">
                    <a:pos x="38" y="26"/>
                  </a:cxn>
                  <a:cxn ang="0">
                    <a:pos x="38" y="6"/>
                  </a:cxn>
                  <a:cxn ang="0">
                    <a:pos x="32"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2"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2"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3244" y="1466"/>
                <a:ext cx="168" cy="168"/>
              </a:xfrm>
              <a:custGeom>
                <a:avLst/>
                <a:gdLst/>
                <a:ahLst/>
                <a:cxnLst>
                  <a:cxn ang="0">
                    <a:pos x="46" y="61"/>
                  </a:cxn>
                  <a:cxn ang="0">
                    <a:pos x="46" y="47"/>
                  </a:cxn>
                  <a:cxn ang="0">
                    <a:pos x="61" y="47"/>
                  </a:cxn>
                  <a:cxn ang="0">
                    <a:pos x="71" y="37"/>
                  </a:cxn>
                  <a:cxn ang="0">
                    <a:pos x="61" y="27"/>
                  </a:cxn>
                  <a:cxn ang="0">
                    <a:pos x="46" y="27"/>
                  </a:cxn>
                  <a:cxn ang="0">
                    <a:pos x="46" y="10"/>
                  </a:cxn>
                  <a:cxn ang="0">
                    <a:pos x="36" y="0"/>
                  </a:cxn>
                  <a:cxn ang="0">
                    <a:pos x="25" y="10"/>
                  </a:cxn>
                  <a:cxn ang="0">
                    <a:pos x="25" y="27"/>
                  </a:cxn>
                  <a:cxn ang="0">
                    <a:pos x="10" y="27"/>
                  </a:cxn>
                  <a:cxn ang="0">
                    <a:pos x="0" y="37"/>
                  </a:cxn>
                  <a:cxn ang="0">
                    <a:pos x="10" y="47"/>
                  </a:cxn>
                  <a:cxn ang="0">
                    <a:pos x="25" y="47"/>
                  </a:cxn>
                  <a:cxn ang="0">
                    <a:pos x="25" y="61"/>
                  </a:cxn>
                  <a:cxn ang="0">
                    <a:pos x="36" y="71"/>
                  </a:cxn>
                  <a:cxn ang="0">
                    <a:pos x="46" y="61"/>
                  </a:cxn>
                </a:cxnLst>
                <a:rect l="0" t="0" r="r" b="b"/>
                <a:pathLst>
                  <a:path w="71" h="71">
                    <a:moveTo>
                      <a:pt x="46" y="61"/>
                    </a:moveTo>
                    <a:cubicBezTo>
                      <a:pt x="46" y="47"/>
                      <a:pt x="46" y="47"/>
                      <a:pt x="46" y="47"/>
                    </a:cubicBezTo>
                    <a:cubicBezTo>
                      <a:pt x="61" y="47"/>
                      <a:pt x="61" y="47"/>
                      <a:pt x="61" y="47"/>
                    </a:cubicBezTo>
                    <a:cubicBezTo>
                      <a:pt x="67" y="47"/>
                      <a:pt x="71" y="42"/>
                      <a:pt x="71" y="37"/>
                    </a:cubicBezTo>
                    <a:cubicBezTo>
                      <a:pt x="71" y="31"/>
                      <a:pt x="67" y="27"/>
                      <a:pt x="61" y="27"/>
                    </a:cubicBezTo>
                    <a:cubicBezTo>
                      <a:pt x="46" y="27"/>
                      <a:pt x="46" y="27"/>
                      <a:pt x="46" y="27"/>
                    </a:cubicBezTo>
                    <a:cubicBezTo>
                      <a:pt x="46" y="10"/>
                      <a:pt x="46" y="10"/>
                      <a:pt x="46" y="10"/>
                    </a:cubicBezTo>
                    <a:cubicBezTo>
                      <a:pt x="46" y="5"/>
                      <a:pt x="41" y="0"/>
                      <a:pt x="36" y="0"/>
                    </a:cubicBezTo>
                    <a:cubicBezTo>
                      <a:pt x="30" y="0"/>
                      <a:pt x="25" y="5"/>
                      <a:pt x="25" y="10"/>
                    </a:cubicBezTo>
                    <a:cubicBezTo>
                      <a:pt x="25" y="27"/>
                      <a:pt x="25" y="27"/>
                      <a:pt x="25" y="27"/>
                    </a:cubicBezTo>
                    <a:cubicBezTo>
                      <a:pt x="10" y="27"/>
                      <a:pt x="10" y="27"/>
                      <a:pt x="10" y="27"/>
                    </a:cubicBezTo>
                    <a:cubicBezTo>
                      <a:pt x="5" y="27"/>
                      <a:pt x="0" y="31"/>
                      <a:pt x="0" y="37"/>
                    </a:cubicBezTo>
                    <a:cubicBezTo>
                      <a:pt x="0" y="42"/>
                      <a:pt x="5" y="47"/>
                      <a:pt x="10" y="47"/>
                    </a:cubicBezTo>
                    <a:cubicBezTo>
                      <a:pt x="25" y="47"/>
                      <a:pt x="25" y="47"/>
                      <a:pt x="25" y="47"/>
                    </a:cubicBezTo>
                    <a:cubicBezTo>
                      <a:pt x="25" y="61"/>
                      <a:pt x="25" y="61"/>
                      <a:pt x="25" y="61"/>
                    </a:cubicBezTo>
                    <a:cubicBezTo>
                      <a:pt x="25" y="67"/>
                      <a:pt x="30" y="71"/>
                      <a:pt x="36"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721" y="1542"/>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3076" y="1298"/>
                <a:ext cx="234" cy="225"/>
              </a:xfrm>
              <a:custGeom>
                <a:avLst/>
                <a:gdLst/>
                <a:ahLst/>
                <a:cxnLst>
                  <a:cxn ang="0">
                    <a:pos x="24" y="52"/>
                  </a:cxn>
                  <a:cxn ang="0">
                    <a:pos x="47" y="23"/>
                  </a:cxn>
                  <a:cxn ang="0">
                    <a:pos x="40" y="1"/>
                  </a:cxn>
                  <a:cxn ang="0">
                    <a:pos x="51" y="87"/>
                  </a:cxn>
                  <a:cxn ang="0">
                    <a:pos x="25" y="95"/>
                  </a:cxn>
                  <a:cxn ang="0">
                    <a:pos x="1" y="77"/>
                  </a:cxn>
                  <a:cxn ang="0">
                    <a:pos x="24" y="52"/>
                  </a:cxn>
                </a:cxnLst>
                <a:rect l="0" t="0" r="r" b="b"/>
                <a:pathLst>
                  <a:path w="99" h="95">
                    <a:moveTo>
                      <a:pt x="24" y="52"/>
                    </a:moveTo>
                    <a:cubicBezTo>
                      <a:pt x="39" y="47"/>
                      <a:pt x="47" y="41"/>
                      <a:pt x="47" y="23"/>
                    </a:cubicBezTo>
                    <a:cubicBezTo>
                      <a:pt x="47" y="15"/>
                      <a:pt x="45" y="7"/>
                      <a:pt x="40" y="1"/>
                    </a:cubicBezTo>
                    <a:cubicBezTo>
                      <a:pt x="88" y="0"/>
                      <a:pt x="99" y="78"/>
                      <a:pt x="51" y="87"/>
                    </a:cubicBezTo>
                    <a:cubicBezTo>
                      <a:pt x="42" y="88"/>
                      <a:pt x="32" y="85"/>
                      <a:pt x="25" y="95"/>
                    </a:cubicBezTo>
                    <a:cubicBezTo>
                      <a:pt x="13" y="95"/>
                      <a:pt x="1"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3119" y="1508"/>
                <a:ext cx="33" cy="43"/>
              </a:xfrm>
              <a:custGeom>
                <a:avLst/>
                <a:gdLst/>
                <a:ahLst/>
                <a:cxnLst>
                  <a:cxn ang="0">
                    <a:pos x="0" y="12"/>
                  </a:cxn>
                  <a:cxn ang="0">
                    <a:pos x="14" y="43"/>
                  </a:cxn>
                  <a:cxn ang="0">
                    <a:pos x="16" y="15"/>
                  </a:cxn>
                  <a:cxn ang="0">
                    <a:pos x="33" y="29"/>
                  </a:cxn>
                  <a:cxn ang="0">
                    <a:pos x="21" y="0"/>
                  </a:cxn>
                  <a:cxn ang="0">
                    <a:pos x="0" y="12"/>
                  </a:cxn>
                </a:cxnLst>
                <a:rect l="0" t="0" r="r" b="b"/>
                <a:pathLst>
                  <a:path w="33" h="43">
                    <a:moveTo>
                      <a:pt x="0" y="12"/>
                    </a:moveTo>
                    <a:lnTo>
                      <a:pt x="14" y="43"/>
                    </a:lnTo>
                    <a:lnTo>
                      <a:pt x="16" y="15"/>
                    </a:lnTo>
                    <a:lnTo>
                      <a:pt x="33" y="29"/>
                    </a:lnTo>
                    <a:lnTo>
                      <a:pt x="21"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Oval 190"/>
              <p:cNvSpPr>
                <a:spLocks noChangeArrowheads="1"/>
              </p:cNvSpPr>
              <p:nvPr/>
            </p:nvSpPr>
            <p:spPr bwMode="auto">
              <a:xfrm>
                <a:off x="3100" y="1482"/>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3168" y="1347"/>
                <a:ext cx="83" cy="112"/>
              </a:xfrm>
              <a:custGeom>
                <a:avLst/>
                <a:gdLst/>
                <a:ahLst/>
                <a:cxnLst>
                  <a:cxn ang="0">
                    <a:pos x="0" y="47"/>
                  </a:cxn>
                  <a:cxn ang="0">
                    <a:pos x="23" y="24"/>
                  </a:cxn>
                  <a:cxn ang="0">
                    <a:pos x="13" y="2"/>
                  </a:cxn>
                  <a:cxn ang="0">
                    <a:pos x="21" y="26"/>
                  </a:cxn>
                  <a:cxn ang="0">
                    <a:pos x="22" y="25"/>
                  </a:cxn>
                  <a:cxn ang="0">
                    <a:pos x="1" y="46"/>
                  </a:cxn>
                </a:cxnLst>
                <a:rect l="0" t="0" r="r" b="b"/>
                <a:pathLst>
                  <a:path w="35" h="47">
                    <a:moveTo>
                      <a:pt x="0" y="47"/>
                    </a:moveTo>
                    <a:cubicBezTo>
                      <a:pt x="4" y="46"/>
                      <a:pt x="35" y="28"/>
                      <a:pt x="23" y="24"/>
                    </a:cubicBezTo>
                    <a:cubicBezTo>
                      <a:pt x="28" y="17"/>
                      <a:pt x="23" y="0"/>
                      <a:pt x="13" y="2"/>
                    </a:cubicBezTo>
                    <a:cubicBezTo>
                      <a:pt x="23" y="3"/>
                      <a:pt x="24" y="19"/>
                      <a:pt x="21"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3261" y="1428"/>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3261" y="1397"/>
                <a:ext cx="73"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0" y="0"/>
                      <a:pt x="31" y="0"/>
                      <a:pt x="31" y="1"/>
                    </a:cubicBezTo>
                    <a:cubicBezTo>
                      <a:pt x="31" y="1"/>
                      <a:pt x="31" y="1"/>
                      <a:pt x="31" y="1"/>
                    </a:cubicBezTo>
                    <a:cubicBezTo>
                      <a:pt x="31" y="2"/>
                      <a:pt x="30" y="2"/>
                      <a:pt x="30" y="2"/>
                    </a:cubicBezTo>
                    <a:cubicBezTo>
                      <a:pt x="1" y="2"/>
                      <a:pt x="1" y="2"/>
                      <a:pt x="1" y="2"/>
                    </a:cubicBezTo>
                    <a:cubicBezTo>
                      <a:pt x="0" y="2"/>
                      <a:pt x="0" y="2"/>
                      <a:pt x="0" y="1"/>
                    </a:cubicBezTo>
                    <a:cubicBezTo>
                      <a:pt x="0" y="1"/>
                      <a:pt x="0" y="1"/>
                      <a:pt x="0" y="1"/>
                    </a:cubicBezTo>
                    <a:cubicBezTo>
                      <a:pt x="0" y="0"/>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671" y="1307"/>
                <a:ext cx="227" cy="140"/>
              </a:xfrm>
              <a:custGeom>
                <a:avLst/>
                <a:gdLst/>
                <a:ahLst/>
                <a:cxnLst>
                  <a:cxn ang="0">
                    <a:pos x="54" y="46"/>
                  </a:cxn>
                  <a:cxn ang="0">
                    <a:pos x="29" y="59"/>
                  </a:cxn>
                  <a:cxn ang="0">
                    <a:pos x="29" y="59"/>
                  </a:cxn>
                  <a:cxn ang="0">
                    <a:pos x="0" y="29"/>
                  </a:cxn>
                  <a:cxn ang="0">
                    <a:pos x="0" y="29"/>
                  </a:cxn>
                  <a:cxn ang="0">
                    <a:pos x="29" y="0"/>
                  </a:cxn>
                  <a:cxn ang="0">
                    <a:pos x="29" y="0"/>
                  </a:cxn>
                  <a:cxn ang="0">
                    <a:pos x="53" y="12"/>
                  </a:cxn>
                  <a:cxn ang="0">
                    <a:pos x="53" y="12"/>
                  </a:cxn>
                  <a:cxn ang="0">
                    <a:pos x="96" y="32"/>
                  </a:cxn>
                  <a:cxn ang="0">
                    <a:pos x="54" y="46"/>
                  </a:cxn>
                  <a:cxn ang="0">
                    <a:pos x="29" y="53"/>
                  </a:cxn>
                  <a:cxn ang="0">
                    <a:pos x="49" y="42"/>
                  </a:cxn>
                  <a:cxn ang="0">
                    <a:pos x="49" y="42"/>
                  </a:cxn>
                  <a:cxn ang="0">
                    <a:pos x="50" y="41"/>
                  </a:cxn>
                  <a:cxn ang="0">
                    <a:pos x="81" y="31"/>
                  </a:cxn>
                  <a:cxn ang="0">
                    <a:pos x="49" y="16"/>
                  </a:cxn>
                  <a:cxn ang="0">
                    <a:pos x="49" y="16"/>
                  </a:cxn>
                  <a:cxn ang="0">
                    <a:pos x="29" y="6"/>
                  </a:cxn>
                  <a:cxn ang="0">
                    <a:pos x="29" y="6"/>
                  </a:cxn>
                  <a:cxn ang="0">
                    <a:pos x="6" y="29"/>
                  </a:cxn>
                  <a:cxn ang="0">
                    <a:pos x="6" y="29"/>
                  </a:cxn>
                  <a:cxn ang="0">
                    <a:pos x="29" y="53"/>
                  </a:cxn>
                </a:cxnLst>
                <a:rect l="0" t="0" r="r" b="b"/>
                <a:pathLst>
                  <a:path w="96" h="59">
                    <a:moveTo>
                      <a:pt x="54" y="46"/>
                    </a:moveTo>
                    <a:cubicBezTo>
                      <a:pt x="48" y="54"/>
                      <a:pt x="39" y="59"/>
                      <a:pt x="29" y="59"/>
                    </a:cubicBezTo>
                    <a:cubicBezTo>
                      <a:pt x="29" y="59"/>
                      <a:pt x="29" y="59"/>
                      <a:pt x="29" y="59"/>
                    </a:cubicBezTo>
                    <a:cubicBezTo>
                      <a:pt x="13" y="59"/>
                      <a:pt x="0" y="46"/>
                      <a:pt x="0" y="29"/>
                    </a:cubicBezTo>
                    <a:cubicBezTo>
                      <a:pt x="0" y="29"/>
                      <a:pt x="0" y="29"/>
                      <a:pt x="0" y="29"/>
                    </a:cubicBezTo>
                    <a:cubicBezTo>
                      <a:pt x="0" y="13"/>
                      <a:pt x="13" y="0"/>
                      <a:pt x="29" y="0"/>
                    </a:cubicBezTo>
                    <a:cubicBezTo>
                      <a:pt x="29" y="0"/>
                      <a:pt x="29" y="0"/>
                      <a:pt x="29" y="0"/>
                    </a:cubicBezTo>
                    <a:cubicBezTo>
                      <a:pt x="39" y="0"/>
                      <a:pt x="48" y="5"/>
                      <a:pt x="53" y="12"/>
                    </a:cubicBezTo>
                    <a:cubicBezTo>
                      <a:pt x="53" y="12"/>
                      <a:pt x="53" y="12"/>
                      <a:pt x="53" y="12"/>
                    </a:cubicBezTo>
                    <a:cubicBezTo>
                      <a:pt x="96" y="32"/>
                      <a:pt x="96" y="32"/>
                      <a:pt x="96" y="32"/>
                    </a:cubicBezTo>
                    <a:cubicBezTo>
                      <a:pt x="54" y="46"/>
                      <a:pt x="54" y="46"/>
                      <a:pt x="54"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5" y="10"/>
                      <a:pt x="37" y="6"/>
                      <a:pt x="29" y="6"/>
                    </a:cubicBezTo>
                    <a:cubicBezTo>
                      <a:pt x="29" y="6"/>
                      <a:pt x="29" y="6"/>
                      <a:pt x="29" y="6"/>
                    </a:cubicBezTo>
                    <a:cubicBezTo>
                      <a:pt x="16" y="6"/>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33" y="1402"/>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Oval 196"/>
              <p:cNvSpPr>
                <a:spLocks noChangeArrowheads="1"/>
              </p:cNvSpPr>
              <p:nvPr/>
            </p:nvSpPr>
            <p:spPr bwMode="auto">
              <a:xfrm>
                <a:off x="2733" y="1366"/>
                <a:ext cx="19"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733" y="1331"/>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noEditPoints="1"/>
              </p:cNvSpPr>
              <p:nvPr/>
            </p:nvSpPr>
            <p:spPr bwMode="auto">
              <a:xfrm>
                <a:off x="3029" y="1565"/>
                <a:ext cx="161" cy="247"/>
              </a:xfrm>
              <a:custGeom>
                <a:avLst/>
                <a:gdLst/>
                <a:ahLst/>
                <a:cxnLst>
                  <a:cxn ang="0">
                    <a:pos x="11" y="56"/>
                  </a:cxn>
                  <a:cxn ang="0">
                    <a:pos x="3" y="28"/>
                  </a:cxn>
                  <a:cxn ang="0">
                    <a:pos x="3" y="28"/>
                  </a:cxn>
                  <a:cxn ang="0">
                    <a:pos x="40" y="3"/>
                  </a:cxn>
                  <a:cxn ang="0">
                    <a:pos x="40" y="3"/>
                  </a:cxn>
                  <a:cxn ang="0">
                    <a:pos x="64" y="41"/>
                  </a:cxn>
                  <a:cxn ang="0">
                    <a:pos x="64" y="41"/>
                  </a:cxn>
                  <a:cxn ang="0">
                    <a:pos x="47" y="63"/>
                  </a:cxn>
                  <a:cxn ang="0">
                    <a:pos x="47" y="63"/>
                  </a:cxn>
                  <a:cxn ang="0">
                    <a:pos x="16" y="104"/>
                  </a:cxn>
                  <a:cxn ang="0">
                    <a:pos x="11" y="56"/>
                  </a:cxn>
                  <a:cxn ang="0">
                    <a:pos x="8" y="29"/>
                  </a:cxn>
                  <a:cxn ang="0">
                    <a:pos x="16" y="52"/>
                  </a:cxn>
                  <a:cxn ang="0">
                    <a:pos x="16" y="52"/>
                  </a:cxn>
                  <a:cxn ang="0">
                    <a:pos x="16" y="53"/>
                  </a:cxn>
                  <a:cxn ang="0">
                    <a:pos x="20" y="88"/>
                  </a:cxn>
                  <a:cxn ang="0">
                    <a:pos x="43" y="58"/>
                  </a:cxn>
                  <a:cxn ang="0">
                    <a:pos x="43" y="58"/>
                  </a:cxn>
                  <a:cxn ang="0">
                    <a:pos x="58" y="39"/>
                  </a:cxn>
                  <a:cxn ang="0">
                    <a:pos x="58" y="39"/>
                  </a:cxn>
                  <a:cxn ang="0">
                    <a:pos x="39" y="9"/>
                  </a:cxn>
                  <a:cxn ang="0">
                    <a:pos x="39" y="9"/>
                  </a:cxn>
                  <a:cxn ang="0">
                    <a:pos x="8" y="29"/>
                  </a:cxn>
                </a:cxnLst>
                <a:rect l="0" t="0" r="r" b="b"/>
                <a:pathLst>
                  <a:path w="68" h="104">
                    <a:moveTo>
                      <a:pt x="11" y="56"/>
                    </a:moveTo>
                    <a:cubicBezTo>
                      <a:pt x="4" y="49"/>
                      <a:pt x="0" y="38"/>
                      <a:pt x="3" y="28"/>
                    </a:cubicBezTo>
                    <a:cubicBezTo>
                      <a:pt x="3" y="28"/>
                      <a:pt x="3" y="28"/>
                      <a:pt x="3" y="28"/>
                    </a:cubicBezTo>
                    <a:cubicBezTo>
                      <a:pt x="6" y="11"/>
                      <a:pt x="23" y="0"/>
                      <a:pt x="40" y="3"/>
                    </a:cubicBezTo>
                    <a:cubicBezTo>
                      <a:pt x="40" y="3"/>
                      <a:pt x="40" y="3"/>
                      <a:pt x="40" y="3"/>
                    </a:cubicBezTo>
                    <a:cubicBezTo>
                      <a:pt x="57" y="7"/>
                      <a:pt x="68" y="24"/>
                      <a:pt x="64" y="41"/>
                    </a:cubicBezTo>
                    <a:cubicBezTo>
                      <a:pt x="64" y="41"/>
                      <a:pt x="64" y="41"/>
                      <a:pt x="64" y="41"/>
                    </a:cubicBezTo>
                    <a:cubicBezTo>
                      <a:pt x="62" y="51"/>
                      <a:pt x="55" y="59"/>
                      <a:pt x="47" y="63"/>
                    </a:cubicBezTo>
                    <a:cubicBezTo>
                      <a:pt x="47" y="63"/>
                      <a:pt x="47" y="63"/>
                      <a:pt x="47" y="63"/>
                    </a:cubicBezTo>
                    <a:cubicBezTo>
                      <a:pt x="16" y="104"/>
                      <a:pt x="16" y="104"/>
                      <a:pt x="16" y="104"/>
                    </a:cubicBezTo>
                    <a:cubicBezTo>
                      <a:pt x="11" y="56"/>
                      <a:pt x="11" y="56"/>
                      <a:pt x="11" y="56"/>
                    </a:cubicBezTo>
                    <a:close/>
                    <a:moveTo>
                      <a:pt x="8" y="29"/>
                    </a:moveTo>
                    <a:cubicBezTo>
                      <a:pt x="7" y="38"/>
                      <a:pt x="10" y="46"/>
                      <a:pt x="16" y="52"/>
                    </a:cubicBezTo>
                    <a:cubicBezTo>
                      <a:pt x="16" y="52"/>
                      <a:pt x="16" y="52"/>
                      <a:pt x="16" y="52"/>
                    </a:cubicBezTo>
                    <a:cubicBezTo>
                      <a:pt x="16" y="53"/>
                      <a:pt x="16" y="53"/>
                      <a:pt x="16" y="53"/>
                    </a:cubicBezTo>
                    <a:cubicBezTo>
                      <a:pt x="20" y="88"/>
                      <a:pt x="20" y="88"/>
                      <a:pt x="20" y="88"/>
                    </a:cubicBezTo>
                    <a:cubicBezTo>
                      <a:pt x="43" y="58"/>
                      <a:pt x="43" y="58"/>
                      <a:pt x="43" y="58"/>
                    </a:cubicBezTo>
                    <a:cubicBezTo>
                      <a:pt x="43" y="58"/>
                      <a:pt x="43" y="58"/>
                      <a:pt x="43" y="58"/>
                    </a:cubicBezTo>
                    <a:cubicBezTo>
                      <a:pt x="51" y="54"/>
                      <a:pt x="57" y="48"/>
                      <a:pt x="58" y="39"/>
                    </a:cubicBezTo>
                    <a:cubicBezTo>
                      <a:pt x="58" y="39"/>
                      <a:pt x="58" y="39"/>
                      <a:pt x="58" y="39"/>
                    </a:cubicBezTo>
                    <a:cubicBezTo>
                      <a:pt x="61" y="26"/>
                      <a:pt x="52" y="12"/>
                      <a:pt x="39" y="9"/>
                    </a:cubicBezTo>
                    <a:cubicBezTo>
                      <a:pt x="39" y="9"/>
                      <a:pt x="39" y="9"/>
                      <a:pt x="39" y="9"/>
                    </a:cubicBezTo>
                    <a:cubicBezTo>
                      <a:pt x="25" y="6"/>
                      <a:pt x="11" y="15"/>
                      <a:pt x="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3059" y="1629"/>
                <a:ext cx="22" cy="22"/>
              </a:xfrm>
              <a:custGeom>
                <a:avLst/>
                <a:gdLst/>
                <a:ahLst/>
                <a:cxnLst>
                  <a:cxn ang="0">
                    <a:pos x="9" y="6"/>
                  </a:cxn>
                  <a:cxn ang="0">
                    <a:pos x="4" y="9"/>
                  </a:cxn>
                  <a:cxn ang="0">
                    <a:pos x="1" y="4"/>
                  </a:cxn>
                  <a:cxn ang="0">
                    <a:pos x="6" y="1"/>
                  </a:cxn>
                  <a:cxn ang="0">
                    <a:pos x="9" y="6"/>
                  </a:cxn>
                </a:cxnLst>
                <a:rect l="0" t="0" r="r" b="b"/>
                <a:pathLst>
                  <a:path w="9" h="9">
                    <a:moveTo>
                      <a:pt x="9" y="6"/>
                    </a:moveTo>
                    <a:cubicBezTo>
                      <a:pt x="8" y="8"/>
                      <a:pt x="6" y="9"/>
                      <a:pt x="4" y="9"/>
                    </a:cubicBezTo>
                    <a:cubicBezTo>
                      <a:pt x="2" y="8"/>
                      <a:pt x="0" y="6"/>
                      <a:pt x="1" y="4"/>
                    </a:cubicBezTo>
                    <a:cubicBezTo>
                      <a:pt x="1" y="2"/>
                      <a:pt x="3" y="0"/>
                      <a:pt x="6" y="1"/>
                    </a:cubicBezTo>
                    <a:cubicBezTo>
                      <a:pt x="8" y="1"/>
                      <a:pt x="9" y="3"/>
                      <a:pt x="9"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3135" y="1646"/>
                <a:ext cx="19" cy="21"/>
              </a:xfrm>
              <a:custGeom>
                <a:avLst/>
                <a:gdLst/>
                <a:ahLst/>
                <a:cxnLst>
                  <a:cxn ang="0">
                    <a:pos x="8" y="5"/>
                  </a:cxn>
                  <a:cxn ang="0">
                    <a:pos x="3" y="8"/>
                  </a:cxn>
                  <a:cxn ang="0">
                    <a:pos x="0" y="3"/>
                  </a:cxn>
                  <a:cxn ang="0">
                    <a:pos x="5" y="0"/>
                  </a:cxn>
                  <a:cxn ang="0">
                    <a:pos x="8" y="5"/>
                  </a:cxn>
                </a:cxnLst>
                <a:rect l="0" t="0" r="r" b="b"/>
                <a:pathLst>
                  <a:path w="8" h="9">
                    <a:moveTo>
                      <a:pt x="8" y="5"/>
                    </a:moveTo>
                    <a:cubicBezTo>
                      <a:pt x="8" y="7"/>
                      <a:pt x="5" y="9"/>
                      <a:pt x="3" y="8"/>
                    </a:cubicBezTo>
                    <a:cubicBezTo>
                      <a:pt x="1" y="8"/>
                      <a:pt x="0" y="6"/>
                      <a:pt x="0" y="3"/>
                    </a:cubicBezTo>
                    <a:cubicBezTo>
                      <a:pt x="0"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noEditPoints="1"/>
              </p:cNvSpPr>
              <p:nvPr/>
            </p:nvSpPr>
            <p:spPr bwMode="auto">
              <a:xfrm>
                <a:off x="3100" y="2077"/>
                <a:ext cx="158" cy="244"/>
              </a:xfrm>
              <a:custGeom>
                <a:avLst/>
                <a:gdLst/>
                <a:ahLst/>
                <a:cxnLst>
                  <a:cxn ang="0">
                    <a:pos x="2" y="2"/>
                  </a:cxn>
                  <a:cxn ang="0">
                    <a:pos x="1" y="3"/>
                  </a:cxn>
                  <a:cxn ang="0">
                    <a:pos x="0" y="7"/>
                  </a:cxn>
                  <a:cxn ang="0">
                    <a:pos x="0" y="96"/>
                  </a:cxn>
                  <a:cxn ang="0">
                    <a:pos x="3" y="102"/>
                  </a:cxn>
                  <a:cxn ang="0">
                    <a:pos x="5" y="103"/>
                  </a:cxn>
                  <a:cxn ang="0">
                    <a:pos x="6" y="103"/>
                  </a:cxn>
                  <a:cxn ang="0">
                    <a:pos x="61" y="103"/>
                  </a:cxn>
                  <a:cxn ang="0">
                    <a:pos x="63" y="103"/>
                  </a:cxn>
                  <a:cxn ang="0">
                    <a:pos x="65" y="102"/>
                  </a:cxn>
                  <a:cxn ang="0">
                    <a:pos x="67" y="96"/>
                  </a:cxn>
                  <a:cxn ang="0">
                    <a:pos x="67" y="7"/>
                  </a:cxn>
                  <a:cxn ang="0">
                    <a:pos x="66" y="4"/>
                  </a:cxn>
                  <a:cxn ang="0">
                    <a:pos x="65" y="2"/>
                  </a:cxn>
                  <a:cxn ang="0">
                    <a:pos x="61" y="0"/>
                  </a:cxn>
                  <a:cxn ang="0">
                    <a:pos x="6" y="0"/>
                  </a:cxn>
                  <a:cxn ang="0">
                    <a:pos x="2" y="2"/>
                  </a:cxn>
                  <a:cxn ang="0">
                    <a:pos x="2" y="96"/>
                  </a:cxn>
                  <a:cxn ang="0">
                    <a:pos x="2" y="7"/>
                  </a:cxn>
                  <a:cxn ang="0">
                    <a:pos x="2" y="5"/>
                  </a:cxn>
                  <a:cxn ang="0">
                    <a:pos x="32" y="31"/>
                  </a:cxn>
                  <a:cxn ang="0">
                    <a:pos x="33" y="33"/>
                  </a:cxn>
                  <a:cxn ang="0">
                    <a:pos x="46" y="45"/>
                  </a:cxn>
                  <a:cxn ang="0">
                    <a:pos x="48" y="53"/>
                  </a:cxn>
                  <a:cxn ang="0">
                    <a:pos x="34" y="67"/>
                  </a:cxn>
                  <a:cxn ang="0">
                    <a:pos x="33" y="69"/>
                  </a:cxn>
                  <a:cxn ang="0">
                    <a:pos x="4" y="100"/>
                  </a:cxn>
                  <a:cxn ang="0">
                    <a:pos x="2" y="96"/>
                  </a:cxn>
                  <a:cxn ang="0">
                    <a:pos x="61" y="101"/>
                  </a:cxn>
                  <a:cxn ang="0">
                    <a:pos x="6" y="101"/>
                  </a:cxn>
                  <a:cxn ang="0">
                    <a:pos x="34" y="71"/>
                  </a:cxn>
                  <a:cxn ang="0">
                    <a:pos x="61" y="101"/>
                  </a:cxn>
                  <a:cxn ang="0">
                    <a:pos x="61" y="101"/>
                  </a:cxn>
                  <a:cxn ang="0">
                    <a:pos x="65" y="7"/>
                  </a:cxn>
                  <a:cxn ang="0">
                    <a:pos x="65" y="96"/>
                  </a:cxn>
                  <a:cxn ang="0">
                    <a:pos x="63" y="100"/>
                  </a:cxn>
                  <a:cxn ang="0">
                    <a:pos x="36" y="69"/>
                  </a:cxn>
                  <a:cxn ang="0">
                    <a:pos x="49" y="54"/>
                  </a:cxn>
                  <a:cxn ang="0">
                    <a:pos x="51" y="50"/>
                  </a:cxn>
                  <a:cxn ang="0">
                    <a:pos x="48" y="43"/>
                  </a:cxn>
                  <a:cxn ang="0">
                    <a:pos x="35" y="31"/>
                  </a:cxn>
                  <a:cxn ang="0">
                    <a:pos x="65" y="5"/>
                  </a:cxn>
                  <a:cxn ang="0">
                    <a:pos x="65" y="7"/>
                  </a:cxn>
                  <a:cxn ang="0">
                    <a:pos x="33" y="30"/>
                  </a:cxn>
                  <a:cxn ang="0">
                    <a:pos x="4" y="3"/>
                  </a:cxn>
                  <a:cxn ang="0">
                    <a:pos x="6" y="3"/>
                  </a:cxn>
                  <a:cxn ang="0">
                    <a:pos x="61" y="3"/>
                  </a:cxn>
                  <a:cxn ang="0">
                    <a:pos x="63" y="3"/>
                  </a:cxn>
                  <a:cxn ang="0">
                    <a:pos x="33" y="30"/>
                  </a:cxn>
                </a:cxnLst>
                <a:rect l="0" t="0" r="r" b="b"/>
                <a:pathLst>
                  <a:path w="67" h="103">
                    <a:moveTo>
                      <a:pt x="2" y="2"/>
                    </a:moveTo>
                    <a:cubicBezTo>
                      <a:pt x="2" y="2"/>
                      <a:pt x="1" y="3"/>
                      <a:pt x="1" y="3"/>
                    </a:cubicBezTo>
                    <a:cubicBezTo>
                      <a:pt x="0" y="4"/>
                      <a:pt x="0" y="6"/>
                      <a:pt x="0" y="7"/>
                    </a:cubicBezTo>
                    <a:cubicBezTo>
                      <a:pt x="0" y="96"/>
                      <a:pt x="0" y="96"/>
                      <a:pt x="0" y="96"/>
                    </a:cubicBezTo>
                    <a:cubicBezTo>
                      <a:pt x="0" y="99"/>
                      <a:pt x="1" y="101"/>
                      <a:pt x="3" y="102"/>
                    </a:cubicBezTo>
                    <a:cubicBezTo>
                      <a:pt x="3" y="102"/>
                      <a:pt x="4" y="103"/>
                      <a:pt x="5" y="103"/>
                    </a:cubicBezTo>
                    <a:cubicBezTo>
                      <a:pt x="5" y="103"/>
                      <a:pt x="6" y="103"/>
                      <a:pt x="6" y="103"/>
                    </a:cubicBezTo>
                    <a:cubicBezTo>
                      <a:pt x="61" y="103"/>
                      <a:pt x="61" y="103"/>
                      <a:pt x="61" y="103"/>
                    </a:cubicBezTo>
                    <a:cubicBezTo>
                      <a:pt x="61" y="103"/>
                      <a:pt x="62" y="103"/>
                      <a:pt x="63" y="103"/>
                    </a:cubicBezTo>
                    <a:cubicBezTo>
                      <a:pt x="63" y="102"/>
                      <a:pt x="64" y="102"/>
                      <a:pt x="65" y="102"/>
                    </a:cubicBezTo>
                    <a:cubicBezTo>
                      <a:pt x="66" y="100"/>
                      <a:pt x="67" y="99"/>
                      <a:pt x="67" y="96"/>
                    </a:cubicBezTo>
                    <a:cubicBezTo>
                      <a:pt x="67" y="7"/>
                      <a:pt x="67" y="7"/>
                      <a:pt x="67" y="7"/>
                    </a:cubicBezTo>
                    <a:cubicBezTo>
                      <a:pt x="67" y="6"/>
                      <a:pt x="67" y="5"/>
                      <a:pt x="66" y="4"/>
                    </a:cubicBezTo>
                    <a:cubicBezTo>
                      <a:pt x="66" y="3"/>
                      <a:pt x="65" y="2"/>
                      <a:pt x="65" y="2"/>
                    </a:cubicBezTo>
                    <a:cubicBezTo>
                      <a:pt x="64" y="1"/>
                      <a:pt x="62" y="0"/>
                      <a:pt x="61" y="0"/>
                    </a:cubicBezTo>
                    <a:cubicBezTo>
                      <a:pt x="6" y="0"/>
                      <a:pt x="6" y="0"/>
                      <a:pt x="6" y="0"/>
                    </a:cubicBezTo>
                    <a:cubicBezTo>
                      <a:pt x="5" y="0"/>
                      <a:pt x="3" y="1"/>
                      <a:pt x="2" y="2"/>
                    </a:cubicBezTo>
                    <a:close/>
                    <a:moveTo>
                      <a:pt x="2" y="96"/>
                    </a:moveTo>
                    <a:cubicBezTo>
                      <a:pt x="2" y="7"/>
                      <a:pt x="2" y="7"/>
                      <a:pt x="2" y="7"/>
                    </a:cubicBezTo>
                    <a:cubicBezTo>
                      <a:pt x="2" y="6"/>
                      <a:pt x="2" y="5"/>
                      <a:pt x="2" y="5"/>
                    </a:cubicBezTo>
                    <a:cubicBezTo>
                      <a:pt x="32" y="31"/>
                      <a:pt x="32" y="31"/>
                      <a:pt x="32" y="31"/>
                    </a:cubicBezTo>
                    <a:cubicBezTo>
                      <a:pt x="33" y="33"/>
                      <a:pt x="33" y="33"/>
                      <a:pt x="33" y="33"/>
                    </a:cubicBezTo>
                    <a:cubicBezTo>
                      <a:pt x="46" y="45"/>
                      <a:pt x="46" y="45"/>
                      <a:pt x="46" y="45"/>
                    </a:cubicBezTo>
                    <a:cubicBezTo>
                      <a:pt x="49" y="47"/>
                      <a:pt x="49" y="51"/>
                      <a:pt x="48" y="53"/>
                    </a:cubicBezTo>
                    <a:cubicBezTo>
                      <a:pt x="34" y="67"/>
                      <a:pt x="34" y="67"/>
                      <a:pt x="34" y="67"/>
                    </a:cubicBezTo>
                    <a:cubicBezTo>
                      <a:pt x="33" y="69"/>
                      <a:pt x="33" y="69"/>
                      <a:pt x="33" y="69"/>
                    </a:cubicBezTo>
                    <a:cubicBezTo>
                      <a:pt x="4" y="100"/>
                      <a:pt x="4" y="100"/>
                      <a:pt x="4" y="100"/>
                    </a:cubicBezTo>
                    <a:cubicBezTo>
                      <a:pt x="3" y="100"/>
                      <a:pt x="2" y="98"/>
                      <a:pt x="2" y="96"/>
                    </a:cubicBezTo>
                    <a:close/>
                    <a:moveTo>
                      <a:pt x="61" y="101"/>
                    </a:moveTo>
                    <a:cubicBezTo>
                      <a:pt x="6" y="101"/>
                      <a:pt x="6" y="101"/>
                      <a:pt x="6" y="101"/>
                    </a:cubicBezTo>
                    <a:cubicBezTo>
                      <a:pt x="34" y="71"/>
                      <a:pt x="34" y="71"/>
                      <a:pt x="34" y="71"/>
                    </a:cubicBezTo>
                    <a:cubicBezTo>
                      <a:pt x="61" y="101"/>
                      <a:pt x="61" y="101"/>
                      <a:pt x="61" y="101"/>
                    </a:cubicBezTo>
                    <a:cubicBezTo>
                      <a:pt x="61" y="101"/>
                      <a:pt x="61" y="101"/>
                      <a:pt x="61"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50"/>
                    </a:cubicBezTo>
                    <a:cubicBezTo>
                      <a:pt x="51" y="47"/>
                      <a:pt x="50" y="45"/>
                      <a:pt x="48" y="43"/>
                    </a:cubicBezTo>
                    <a:cubicBezTo>
                      <a:pt x="35" y="31"/>
                      <a:pt x="35" y="31"/>
                      <a:pt x="35" y="31"/>
                    </a:cubicBezTo>
                    <a:cubicBezTo>
                      <a:pt x="65" y="5"/>
                      <a:pt x="65" y="5"/>
                      <a:pt x="65" y="5"/>
                    </a:cubicBezTo>
                    <a:cubicBezTo>
                      <a:pt x="65" y="6"/>
                      <a:pt x="65" y="6"/>
                      <a:pt x="65" y="7"/>
                    </a:cubicBezTo>
                    <a:close/>
                    <a:moveTo>
                      <a:pt x="33" y="30"/>
                    </a:moveTo>
                    <a:cubicBezTo>
                      <a:pt x="4" y="3"/>
                      <a:pt x="4" y="3"/>
                      <a:pt x="4" y="3"/>
                    </a:cubicBezTo>
                    <a:cubicBezTo>
                      <a:pt x="5" y="3"/>
                      <a:pt x="5" y="3"/>
                      <a:pt x="6" y="3"/>
                    </a:cubicBezTo>
                    <a:cubicBezTo>
                      <a:pt x="61" y="3"/>
                      <a:pt x="61" y="3"/>
                      <a:pt x="61" y="3"/>
                    </a:cubicBezTo>
                    <a:cubicBezTo>
                      <a:pt x="62" y="3"/>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3114" y="2245"/>
                <a:ext cx="130" cy="71"/>
              </a:xfrm>
              <a:custGeom>
                <a:avLst/>
                <a:gdLst/>
                <a:ahLst/>
                <a:cxnLst>
                  <a:cxn ang="0">
                    <a:pos x="0" y="30"/>
                  </a:cxn>
                  <a:cxn ang="0">
                    <a:pos x="55" y="30"/>
                  </a:cxn>
                  <a:cxn ang="0">
                    <a:pos x="55" y="30"/>
                  </a:cxn>
                  <a:cxn ang="0">
                    <a:pos x="28" y="0"/>
                  </a:cxn>
                  <a:cxn ang="0">
                    <a:pos x="0" y="30"/>
                  </a:cxn>
                </a:cxnLst>
                <a:rect l="0" t="0" r="r" b="b"/>
                <a:pathLst>
                  <a:path w="55" h="30">
                    <a:moveTo>
                      <a:pt x="0" y="30"/>
                    </a:moveTo>
                    <a:cubicBezTo>
                      <a:pt x="55" y="30"/>
                      <a:pt x="55" y="30"/>
                      <a:pt x="55"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0" name="Freeform 206"/>
            <p:cNvSpPr>
              <a:spLocks/>
            </p:cNvSpPr>
            <p:nvPr/>
          </p:nvSpPr>
          <p:spPr bwMode="auto">
            <a:xfrm>
              <a:off x="3109" y="2084"/>
              <a:ext cx="140" cy="64"/>
            </a:xfrm>
            <a:custGeom>
              <a:avLst/>
              <a:gdLst/>
              <a:ahLst/>
              <a:cxnLst>
                <a:cxn ang="0">
                  <a:pos x="0" y="0"/>
                </a:cxn>
                <a:cxn ang="0">
                  <a:pos x="29" y="27"/>
                </a:cxn>
                <a:cxn ang="0">
                  <a:pos x="59" y="0"/>
                </a:cxn>
                <a:cxn ang="0">
                  <a:pos x="57" y="0"/>
                </a:cxn>
                <a:cxn ang="0">
                  <a:pos x="2" y="0"/>
                </a:cxn>
                <a:cxn ang="0">
                  <a:pos x="0" y="0"/>
                </a:cxn>
              </a:cxnLst>
              <a:rect l="0" t="0" r="r" b="b"/>
              <a:pathLst>
                <a:path w="59" h="27">
                  <a:moveTo>
                    <a:pt x="0" y="0"/>
                  </a:moveTo>
                  <a:cubicBezTo>
                    <a:pt x="29" y="27"/>
                    <a:pt x="29" y="27"/>
                    <a:pt x="29" y="27"/>
                  </a:cubicBezTo>
                  <a:cubicBezTo>
                    <a:pt x="59" y="0"/>
                    <a:pt x="59" y="0"/>
                    <a:pt x="59" y="0"/>
                  </a:cubicBezTo>
                  <a:cubicBezTo>
                    <a:pt x="58" y="0"/>
                    <a:pt x="58" y="0"/>
                    <a:pt x="57" y="0"/>
                  </a:cubicBezTo>
                  <a:cubicBezTo>
                    <a:pt x="2" y="0"/>
                    <a:pt x="2" y="0"/>
                    <a:pt x="2" y="0"/>
                  </a:cubicBezTo>
                  <a:cubicBezTo>
                    <a:pt x="1"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207"/>
            <p:cNvSpPr>
              <a:spLocks/>
            </p:cNvSpPr>
            <p:nvPr/>
          </p:nvSpPr>
          <p:spPr bwMode="auto">
            <a:xfrm>
              <a:off x="3183" y="2089"/>
              <a:ext cx="71" cy="225"/>
            </a:xfrm>
            <a:custGeom>
              <a:avLst/>
              <a:gdLst/>
              <a:ahLst/>
              <a:cxnLst>
                <a:cxn ang="0">
                  <a:pos x="13" y="38"/>
                </a:cxn>
                <a:cxn ang="0">
                  <a:pos x="16" y="45"/>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5"/>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1"/>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208"/>
            <p:cNvSpPr>
              <a:spLocks/>
            </p:cNvSpPr>
            <p:nvPr/>
          </p:nvSpPr>
          <p:spPr bwMode="auto">
            <a:xfrm>
              <a:off x="3104" y="2089"/>
              <a:ext cx="112" cy="225"/>
            </a:xfrm>
            <a:custGeom>
              <a:avLst/>
              <a:gdLst/>
              <a:ahLst/>
              <a:cxnLst>
                <a:cxn ang="0">
                  <a:pos x="32" y="62"/>
                </a:cxn>
                <a:cxn ang="0">
                  <a:pos x="46" y="48"/>
                </a:cxn>
                <a:cxn ang="0">
                  <a:pos x="44" y="40"/>
                </a:cxn>
                <a:cxn ang="0">
                  <a:pos x="31" y="28"/>
                </a:cxn>
                <a:cxn ang="0">
                  <a:pos x="30" y="26"/>
                </a:cxn>
                <a:cxn ang="0">
                  <a:pos x="0" y="0"/>
                </a:cxn>
                <a:cxn ang="0">
                  <a:pos x="0" y="2"/>
                </a:cxn>
                <a:cxn ang="0">
                  <a:pos x="0" y="91"/>
                </a:cxn>
                <a:cxn ang="0">
                  <a:pos x="2" y="95"/>
                </a:cxn>
                <a:cxn ang="0">
                  <a:pos x="31" y="64"/>
                </a:cxn>
                <a:cxn ang="0">
                  <a:pos x="32" y="62"/>
                </a:cxn>
              </a:cxnLst>
              <a:rect l="0" t="0" r="r" b="b"/>
              <a:pathLst>
                <a:path w="47" h="95">
                  <a:moveTo>
                    <a:pt x="32" y="62"/>
                  </a:moveTo>
                  <a:cubicBezTo>
                    <a:pt x="46" y="48"/>
                    <a:pt x="46" y="48"/>
                    <a:pt x="46" y="48"/>
                  </a:cubicBezTo>
                  <a:cubicBezTo>
                    <a:pt x="47" y="46"/>
                    <a:pt x="47" y="42"/>
                    <a:pt x="44" y="40"/>
                  </a:cubicBezTo>
                  <a:cubicBezTo>
                    <a:pt x="31" y="28"/>
                    <a:pt x="31" y="28"/>
                    <a:pt x="31" y="28"/>
                  </a:cubicBezTo>
                  <a:cubicBezTo>
                    <a:pt x="30" y="26"/>
                    <a:pt x="30" y="26"/>
                    <a:pt x="30" y="26"/>
                  </a:cubicBezTo>
                  <a:cubicBezTo>
                    <a:pt x="0" y="0"/>
                    <a:pt x="0" y="0"/>
                    <a:pt x="0" y="0"/>
                  </a:cubicBezTo>
                  <a:cubicBezTo>
                    <a:pt x="0" y="0"/>
                    <a:pt x="0" y="1"/>
                    <a:pt x="0" y="2"/>
                  </a:cubicBezTo>
                  <a:cubicBezTo>
                    <a:pt x="0" y="91"/>
                    <a:pt x="0" y="91"/>
                    <a:pt x="0" y="91"/>
                  </a:cubicBezTo>
                  <a:cubicBezTo>
                    <a:pt x="0" y="93"/>
                    <a:pt x="1" y="95"/>
                    <a:pt x="2" y="95"/>
                  </a:cubicBezTo>
                  <a:cubicBezTo>
                    <a:pt x="31" y="64"/>
                    <a:pt x="31" y="64"/>
                    <a:pt x="31" y="64"/>
                  </a:cubicBezTo>
                  <a:lnTo>
                    <a:pt x="32"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noEditPoints="1"/>
            </p:cNvSpPr>
            <p:nvPr/>
          </p:nvSpPr>
          <p:spPr bwMode="auto">
            <a:xfrm>
              <a:off x="2579" y="1956"/>
              <a:ext cx="324" cy="145"/>
            </a:xfrm>
            <a:custGeom>
              <a:avLst/>
              <a:gdLst/>
              <a:ahLst/>
              <a:cxnLst>
                <a:cxn ang="0">
                  <a:pos x="1" y="31"/>
                </a:cxn>
                <a:cxn ang="0">
                  <a:pos x="13" y="47"/>
                </a:cxn>
                <a:cxn ang="0">
                  <a:pos x="23" y="46"/>
                </a:cxn>
                <a:cxn ang="0">
                  <a:pos x="32" y="42"/>
                </a:cxn>
                <a:cxn ang="0">
                  <a:pos x="48" y="37"/>
                </a:cxn>
                <a:cxn ang="0">
                  <a:pos x="50" y="38"/>
                </a:cxn>
                <a:cxn ang="0">
                  <a:pos x="61" y="47"/>
                </a:cxn>
                <a:cxn ang="0">
                  <a:pos x="91" y="60"/>
                </a:cxn>
                <a:cxn ang="0">
                  <a:pos x="102" y="28"/>
                </a:cxn>
                <a:cxn ang="0">
                  <a:pos x="101" y="22"/>
                </a:cxn>
                <a:cxn ang="0">
                  <a:pos x="109" y="17"/>
                </a:cxn>
                <a:cxn ang="0">
                  <a:pos x="119" y="14"/>
                </a:cxn>
                <a:cxn ang="0">
                  <a:pos x="124" y="15"/>
                </a:cxn>
                <a:cxn ang="0">
                  <a:pos x="130" y="19"/>
                </a:cxn>
                <a:cxn ang="0">
                  <a:pos x="122" y="20"/>
                </a:cxn>
                <a:cxn ang="0">
                  <a:pos x="121" y="31"/>
                </a:cxn>
                <a:cxn ang="0">
                  <a:pos x="137" y="28"/>
                </a:cxn>
                <a:cxn ang="0">
                  <a:pos x="125" y="11"/>
                </a:cxn>
                <a:cxn ang="0">
                  <a:pos x="115" y="13"/>
                </a:cxn>
                <a:cxn ang="0">
                  <a:pos x="89" y="5"/>
                </a:cxn>
                <a:cxn ang="0">
                  <a:pos x="64" y="10"/>
                </a:cxn>
                <a:cxn ang="0">
                  <a:pos x="61" y="30"/>
                </a:cxn>
                <a:cxn ang="0">
                  <a:pos x="35" y="28"/>
                </a:cxn>
                <a:cxn ang="0">
                  <a:pos x="13" y="20"/>
                </a:cxn>
                <a:cxn ang="0">
                  <a:pos x="6" y="22"/>
                </a:cxn>
                <a:cxn ang="0">
                  <a:pos x="62" y="33"/>
                </a:cxn>
                <a:cxn ang="0">
                  <a:pos x="87" y="41"/>
                </a:cxn>
                <a:cxn ang="0">
                  <a:pos x="90" y="34"/>
                </a:cxn>
                <a:cxn ang="0">
                  <a:pos x="91" y="31"/>
                </a:cxn>
                <a:cxn ang="0">
                  <a:pos x="91" y="30"/>
                </a:cxn>
                <a:cxn ang="0">
                  <a:pos x="90" y="31"/>
                </a:cxn>
                <a:cxn ang="0">
                  <a:pos x="89" y="34"/>
                </a:cxn>
                <a:cxn ang="0">
                  <a:pos x="84" y="40"/>
                </a:cxn>
                <a:cxn ang="0">
                  <a:pos x="64" y="32"/>
                </a:cxn>
                <a:cxn ang="0">
                  <a:pos x="99" y="20"/>
                </a:cxn>
                <a:cxn ang="0">
                  <a:pos x="101" y="27"/>
                </a:cxn>
                <a:cxn ang="0">
                  <a:pos x="98" y="38"/>
                </a:cxn>
                <a:cxn ang="0">
                  <a:pos x="81" y="49"/>
                </a:cxn>
                <a:cxn ang="0">
                  <a:pos x="50" y="37"/>
                </a:cxn>
                <a:cxn ang="0">
                  <a:pos x="62" y="33"/>
                </a:cxn>
                <a:cxn ang="0">
                  <a:pos x="61" y="19"/>
                </a:cxn>
                <a:cxn ang="0">
                  <a:pos x="78" y="9"/>
                </a:cxn>
                <a:cxn ang="0">
                  <a:pos x="98" y="18"/>
                </a:cxn>
                <a:cxn ang="0">
                  <a:pos x="63" y="30"/>
                </a:cxn>
                <a:cxn ang="0">
                  <a:pos x="14" y="26"/>
                </a:cxn>
                <a:cxn ang="0">
                  <a:pos x="23" y="28"/>
                </a:cxn>
                <a:cxn ang="0">
                  <a:pos x="43" y="34"/>
                </a:cxn>
                <a:cxn ang="0">
                  <a:pos x="35" y="39"/>
                </a:cxn>
                <a:cxn ang="0">
                  <a:pos x="14" y="40"/>
                </a:cxn>
                <a:cxn ang="0">
                  <a:pos x="7" y="28"/>
                </a:cxn>
              </a:cxnLst>
              <a:rect l="0" t="0" r="r" b="b"/>
              <a:pathLst>
                <a:path w="137" h="61">
                  <a:moveTo>
                    <a:pt x="6" y="22"/>
                  </a:moveTo>
                  <a:cubicBezTo>
                    <a:pt x="3" y="23"/>
                    <a:pt x="1" y="27"/>
                    <a:pt x="1" y="31"/>
                  </a:cubicBezTo>
                  <a:cubicBezTo>
                    <a:pt x="0" y="35"/>
                    <a:pt x="1" y="39"/>
                    <a:pt x="4" y="42"/>
                  </a:cubicBezTo>
                  <a:cubicBezTo>
                    <a:pt x="6" y="45"/>
                    <a:pt x="10" y="47"/>
                    <a:pt x="13" y="47"/>
                  </a:cubicBezTo>
                  <a:cubicBezTo>
                    <a:pt x="15" y="48"/>
                    <a:pt x="17" y="48"/>
                    <a:pt x="18" y="48"/>
                  </a:cubicBezTo>
                  <a:cubicBezTo>
                    <a:pt x="20" y="47"/>
                    <a:pt x="21" y="47"/>
                    <a:pt x="23" y="46"/>
                  </a:cubicBezTo>
                  <a:cubicBezTo>
                    <a:pt x="26" y="45"/>
                    <a:pt x="29" y="44"/>
                    <a:pt x="32" y="42"/>
                  </a:cubicBezTo>
                  <a:cubicBezTo>
                    <a:pt x="32" y="42"/>
                    <a:pt x="32" y="42"/>
                    <a:pt x="32" y="42"/>
                  </a:cubicBezTo>
                  <a:cubicBezTo>
                    <a:pt x="32" y="42"/>
                    <a:pt x="32" y="42"/>
                    <a:pt x="32" y="42"/>
                  </a:cubicBezTo>
                  <a:cubicBezTo>
                    <a:pt x="38" y="41"/>
                    <a:pt x="43" y="39"/>
                    <a:pt x="48" y="37"/>
                  </a:cubicBezTo>
                  <a:cubicBezTo>
                    <a:pt x="48" y="37"/>
                    <a:pt x="48" y="37"/>
                    <a:pt x="48" y="37"/>
                  </a:cubicBezTo>
                  <a:cubicBezTo>
                    <a:pt x="49" y="37"/>
                    <a:pt x="49" y="38"/>
                    <a:pt x="50" y="38"/>
                  </a:cubicBezTo>
                  <a:cubicBezTo>
                    <a:pt x="50" y="38"/>
                    <a:pt x="50" y="39"/>
                    <a:pt x="51" y="39"/>
                  </a:cubicBezTo>
                  <a:cubicBezTo>
                    <a:pt x="54" y="41"/>
                    <a:pt x="58" y="44"/>
                    <a:pt x="61" y="47"/>
                  </a:cubicBezTo>
                  <a:cubicBezTo>
                    <a:pt x="67" y="53"/>
                    <a:pt x="73" y="58"/>
                    <a:pt x="81" y="60"/>
                  </a:cubicBezTo>
                  <a:cubicBezTo>
                    <a:pt x="84" y="61"/>
                    <a:pt x="88" y="61"/>
                    <a:pt x="91" y="60"/>
                  </a:cubicBezTo>
                  <a:cubicBezTo>
                    <a:pt x="94" y="58"/>
                    <a:pt x="96" y="56"/>
                    <a:pt x="98" y="53"/>
                  </a:cubicBezTo>
                  <a:cubicBezTo>
                    <a:pt x="102" y="46"/>
                    <a:pt x="103" y="36"/>
                    <a:pt x="102" y="28"/>
                  </a:cubicBezTo>
                  <a:cubicBezTo>
                    <a:pt x="102" y="27"/>
                    <a:pt x="102" y="27"/>
                    <a:pt x="102" y="27"/>
                  </a:cubicBezTo>
                  <a:cubicBezTo>
                    <a:pt x="102" y="25"/>
                    <a:pt x="102" y="23"/>
                    <a:pt x="101" y="22"/>
                  </a:cubicBezTo>
                  <a:cubicBezTo>
                    <a:pt x="101" y="21"/>
                    <a:pt x="101" y="21"/>
                    <a:pt x="100" y="20"/>
                  </a:cubicBezTo>
                  <a:cubicBezTo>
                    <a:pt x="103" y="19"/>
                    <a:pt x="106" y="18"/>
                    <a:pt x="109" y="17"/>
                  </a:cubicBezTo>
                  <a:cubicBezTo>
                    <a:pt x="112" y="16"/>
                    <a:pt x="115" y="15"/>
                    <a:pt x="119" y="14"/>
                  </a:cubicBezTo>
                  <a:cubicBezTo>
                    <a:pt x="119" y="14"/>
                    <a:pt x="119" y="14"/>
                    <a:pt x="119" y="14"/>
                  </a:cubicBezTo>
                  <a:cubicBezTo>
                    <a:pt x="119" y="14"/>
                    <a:pt x="119" y="14"/>
                    <a:pt x="119" y="14"/>
                  </a:cubicBezTo>
                  <a:cubicBezTo>
                    <a:pt x="121" y="14"/>
                    <a:pt x="123" y="14"/>
                    <a:pt x="124" y="15"/>
                  </a:cubicBezTo>
                  <a:cubicBezTo>
                    <a:pt x="126" y="15"/>
                    <a:pt x="128" y="16"/>
                    <a:pt x="129" y="18"/>
                  </a:cubicBezTo>
                  <a:cubicBezTo>
                    <a:pt x="129" y="18"/>
                    <a:pt x="130" y="18"/>
                    <a:pt x="130" y="19"/>
                  </a:cubicBezTo>
                  <a:cubicBezTo>
                    <a:pt x="129" y="18"/>
                    <a:pt x="128" y="18"/>
                    <a:pt x="126" y="18"/>
                  </a:cubicBezTo>
                  <a:cubicBezTo>
                    <a:pt x="124" y="18"/>
                    <a:pt x="123" y="19"/>
                    <a:pt x="122" y="20"/>
                  </a:cubicBezTo>
                  <a:cubicBezTo>
                    <a:pt x="121" y="21"/>
                    <a:pt x="121" y="21"/>
                    <a:pt x="121" y="22"/>
                  </a:cubicBezTo>
                  <a:cubicBezTo>
                    <a:pt x="119" y="24"/>
                    <a:pt x="119" y="28"/>
                    <a:pt x="121" y="31"/>
                  </a:cubicBezTo>
                  <a:cubicBezTo>
                    <a:pt x="123" y="35"/>
                    <a:pt x="127" y="37"/>
                    <a:pt x="130" y="36"/>
                  </a:cubicBezTo>
                  <a:cubicBezTo>
                    <a:pt x="133" y="35"/>
                    <a:pt x="136" y="32"/>
                    <a:pt x="137" y="28"/>
                  </a:cubicBezTo>
                  <a:cubicBezTo>
                    <a:pt x="137" y="25"/>
                    <a:pt x="136" y="21"/>
                    <a:pt x="134" y="18"/>
                  </a:cubicBezTo>
                  <a:cubicBezTo>
                    <a:pt x="132" y="15"/>
                    <a:pt x="128" y="12"/>
                    <a:pt x="125" y="11"/>
                  </a:cubicBezTo>
                  <a:cubicBezTo>
                    <a:pt x="122" y="10"/>
                    <a:pt x="119" y="11"/>
                    <a:pt x="116" y="12"/>
                  </a:cubicBezTo>
                  <a:cubicBezTo>
                    <a:pt x="116" y="12"/>
                    <a:pt x="115" y="13"/>
                    <a:pt x="115" y="13"/>
                  </a:cubicBezTo>
                  <a:cubicBezTo>
                    <a:pt x="110" y="14"/>
                    <a:pt x="105" y="16"/>
                    <a:pt x="99" y="18"/>
                  </a:cubicBezTo>
                  <a:cubicBezTo>
                    <a:pt x="97" y="12"/>
                    <a:pt x="94" y="8"/>
                    <a:pt x="89" y="5"/>
                  </a:cubicBezTo>
                  <a:cubicBezTo>
                    <a:pt x="84" y="0"/>
                    <a:pt x="77" y="1"/>
                    <a:pt x="71" y="3"/>
                  </a:cubicBezTo>
                  <a:cubicBezTo>
                    <a:pt x="69" y="5"/>
                    <a:pt x="66" y="7"/>
                    <a:pt x="64" y="10"/>
                  </a:cubicBezTo>
                  <a:cubicBezTo>
                    <a:pt x="62" y="12"/>
                    <a:pt x="61" y="15"/>
                    <a:pt x="60" y="18"/>
                  </a:cubicBezTo>
                  <a:cubicBezTo>
                    <a:pt x="59" y="22"/>
                    <a:pt x="60" y="26"/>
                    <a:pt x="61" y="30"/>
                  </a:cubicBezTo>
                  <a:cubicBezTo>
                    <a:pt x="56" y="32"/>
                    <a:pt x="52" y="33"/>
                    <a:pt x="47" y="35"/>
                  </a:cubicBezTo>
                  <a:cubicBezTo>
                    <a:pt x="43" y="32"/>
                    <a:pt x="39" y="30"/>
                    <a:pt x="35" y="28"/>
                  </a:cubicBezTo>
                  <a:cubicBezTo>
                    <a:pt x="29" y="25"/>
                    <a:pt x="23" y="22"/>
                    <a:pt x="17" y="21"/>
                  </a:cubicBezTo>
                  <a:cubicBezTo>
                    <a:pt x="16" y="21"/>
                    <a:pt x="15" y="20"/>
                    <a:pt x="13" y="20"/>
                  </a:cubicBezTo>
                  <a:cubicBezTo>
                    <a:pt x="13" y="20"/>
                    <a:pt x="13" y="20"/>
                    <a:pt x="13" y="20"/>
                  </a:cubicBezTo>
                  <a:cubicBezTo>
                    <a:pt x="11" y="20"/>
                    <a:pt x="8" y="21"/>
                    <a:pt x="6" y="22"/>
                  </a:cubicBezTo>
                  <a:close/>
                  <a:moveTo>
                    <a:pt x="62" y="33"/>
                  </a:moveTo>
                  <a:cubicBezTo>
                    <a:pt x="62" y="33"/>
                    <a:pt x="62" y="33"/>
                    <a:pt x="62" y="33"/>
                  </a:cubicBezTo>
                  <a:cubicBezTo>
                    <a:pt x="66" y="41"/>
                    <a:pt x="73" y="45"/>
                    <a:pt x="79" y="45"/>
                  </a:cubicBezTo>
                  <a:cubicBezTo>
                    <a:pt x="82" y="45"/>
                    <a:pt x="85" y="43"/>
                    <a:pt x="87" y="41"/>
                  </a:cubicBezTo>
                  <a:cubicBezTo>
                    <a:pt x="88" y="39"/>
                    <a:pt x="89" y="37"/>
                    <a:pt x="90" y="35"/>
                  </a:cubicBezTo>
                  <a:cubicBezTo>
                    <a:pt x="90" y="35"/>
                    <a:pt x="90" y="35"/>
                    <a:pt x="90" y="34"/>
                  </a:cubicBezTo>
                  <a:cubicBezTo>
                    <a:pt x="90" y="33"/>
                    <a:pt x="91" y="32"/>
                    <a:pt x="91" y="31"/>
                  </a:cubicBezTo>
                  <a:cubicBezTo>
                    <a:pt x="91" y="31"/>
                    <a:pt x="91" y="31"/>
                    <a:pt x="91" y="31"/>
                  </a:cubicBezTo>
                  <a:cubicBezTo>
                    <a:pt x="91" y="31"/>
                    <a:pt x="91" y="31"/>
                    <a:pt x="91" y="30"/>
                  </a:cubicBezTo>
                  <a:cubicBezTo>
                    <a:pt x="91" y="30"/>
                    <a:pt x="91" y="30"/>
                    <a:pt x="91" y="30"/>
                  </a:cubicBezTo>
                  <a:cubicBezTo>
                    <a:pt x="91" y="29"/>
                    <a:pt x="90" y="29"/>
                    <a:pt x="90" y="30"/>
                  </a:cubicBezTo>
                  <a:cubicBezTo>
                    <a:pt x="90" y="30"/>
                    <a:pt x="90" y="30"/>
                    <a:pt x="90" y="31"/>
                  </a:cubicBezTo>
                  <a:cubicBezTo>
                    <a:pt x="90" y="31"/>
                    <a:pt x="90" y="31"/>
                    <a:pt x="90" y="31"/>
                  </a:cubicBezTo>
                  <a:cubicBezTo>
                    <a:pt x="90" y="32"/>
                    <a:pt x="89" y="33"/>
                    <a:pt x="89" y="34"/>
                  </a:cubicBezTo>
                  <a:cubicBezTo>
                    <a:pt x="89" y="35"/>
                    <a:pt x="88" y="36"/>
                    <a:pt x="88" y="36"/>
                  </a:cubicBezTo>
                  <a:cubicBezTo>
                    <a:pt x="87" y="38"/>
                    <a:pt x="86" y="39"/>
                    <a:pt x="84" y="40"/>
                  </a:cubicBezTo>
                  <a:cubicBezTo>
                    <a:pt x="81" y="42"/>
                    <a:pt x="77" y="41"/>
                    <a:pt x="74" y="40"/>
                  </a:cubicBezTo>
                  <a:cubicBezTo>
                    <a:pt x="70" y="38"/>
                    <a:pt x="67" y="36"/>
                    <a:pt x="64" y="32"/>
                  </a:cubicBezTo>
                  <a:cubicBezTo>
                    <a:pt x="70" y="30"/>
                    <a:pt x="76" y="28"/>
                    <a:pt x="82" y="26"/>
                  </a:cubicBezTo>
                  <a:cubicBezTo>
                    <a:pt x="88" y="24"/>
                    <a:pt x="93" y="22"/>
                    <a:pt x="99" y="20"/>
                  </a:cubicBezTo>
                  <a:cubicBezTo>
                    <a:pt x="99" y="21"/>
                    <a:pt x="100" y="21"/>
                    <a:pt x="100" y="22"/>
                  </a:cubicBezTo>
                  <a:cubicBezTo>
                    <a:pt x="100" y="24"/>
                    <a:pt x="101" y="25"/>
                    <a:pt x="101" y="27"/>
                  </a:cubicBezTo>
                  <a:cubicBezTo>
                    <a:pt x="101" y="27"/>
                    <a:pt x="101" y="28"/>
                    <a:pt x="101" y="28"/>
                  </a:cubicBezTo>
                  <a:cubicBezTo>
                    <a:pt x="101" y="32"/>
                    <a:pt x="100" y="35"/>
                    <a:pt x="98" y="38"/>
                  </a:cubicBezTo>
                  <a:cubicBezTo>
                    <a:pt x="96" y="40"/>
                    <a:pt x="94" y="43"/>
                    <a:pt x="92" y="45"/>
                  </a:cubicBezTo>
                  <a:cubicBezTo>
                    <a:pt x="89" y="48"/>
                    <a:pt x="85" y="49"/>
                    <a:pt x="81" y="49"/>
                  </a:cubicBezTo>
                  <a:cubicBezTo>
                    <a:pt x="77" y="50"/>
                    <a:pt x="73" y="49"/>
                    <a:pt x="69" y="48"/>
                  </a:cubicBezTo>
                  <a:cubicBezTo>
                    <a:pt x="62" y="46"/>
                    <a:pt x="56" y="41"/>
                    <a:pt x="50" y="37"/>
                  </a:cubicBezTo>
                  <a:cubicBezTo>
                    <a:pt x="50" y="37"/>
                    <a:pt x="50" y="37"/>
                    <a:pt x="50" y="37"/>
                  </a:cubicBezTo>
                  <a:cubicBezTo>
                    <a:pt x="54" y="35"/>
                    <a:pt x="58" y="34"/>
                    <a:pt x="62" y="33"/>
                  </a:cubicBezTo>
                  <a:close/>
                  <a:moveTo>
                    <a:pt x="61" y="24"/>
                  </a:moveTo>
                  <a:cubicBezTo>
                    <a:pt x="61" y="22"/>
                    <a:pt x="61" y="21"/>
                    <a:pt x="61" y="19"/>
                  </a:cubicBezTo>
                  <a:cubicBezTo>
                    <a:pt x="62" y="17"/>
                    <a:pt x="63" y="15"/>
                    <a:pt x="64" y="13"/>
                  </a:cubicBezTo>
                  <a:cubicBezTo>
                    <a:pt x="68" y="10"/>
                    <a:pt x="73" y="9"/>
                    <a:pt x="78" y="9"/>
                  </a:cubicBezTo>
                  <a:cubicBezTo>
                    <a:pt x="83" y="10"/>
                    <a:pt x="88" y="11"/>
                    <a:pt x="92" y="14"/>
                  </a:cubicBezTo>
                  <a:cubicBezTo>
                    <a:pt x="94" y="15"/>
                    <a:pt x="96" y="17"/>
                    <a:pt x="98" y="18"/>
                  </a:cubicBezTo>
                  <a:cubicBezTo>
                    <a:pt x="87" y="22"/>
                    <a:pt x="77" y="25"/>
                    <a:pt x="66" y="29"/>
                  </a:cubicBezTo>
                  <a:cubicBezTo>
                    <a:pt x="65" y="29"/>
                    <a:pt x="64" y="29"/>
                    <a:pt x="63" y="30"/>
                  </a:cubicBezTo>
                  <a:cubicBezTo>
                    <a:pt x="62" y="28"/>
                    <a:pt x="61" y="26"/>
                    <a:pt x="61" y="24"/>
                  </a:cubicBezTo>
                  <a:close/>
                  <a:moveTo>
                    <a:pt x="14" y="26"/>
                  </a:moveTo>
                  <a:cubicBezTo>
                    <a:pt x="15" y="26"/>
                    <a:pt x="16" y="26"/>
                    <a:pt x="17" y="27"/>
                  </a:cubicBezTo>
                  <a:cubicBezTo>
                    <a:pt x="19" y="27"/>
                    <a:pt x="21" y="28"/>
                    <a:pt x="23" y="28"/>
                  </a:cubicBezTo>
                  <a:cubicBezTo>
                    <a:pt x="28" y="29"/>
                    <a:pt x="32" y="31"/>
                    <a:pt x="37" y="32"/>
                  </a:cubicBezTo>
                  <a:cubicBezTo>
                    <a:pt x="39" y="33"/>
                    <a:pt x="41" y="33"/>
                    <a:pt x="43" y="34"/>
                  </a:cubicBezTo>
                  <a:cubicBezTo>
                    <a:pt x="44" y="35"/>
                    <a:pt x="44" y="35"/>
                    <a:pt x="45" y="35"/>
                  </a:cubicBezTo>
                  <a:cubicBezTo>
                    <a:pt x="42" y="37"/>
                    <a:pt x="39" y="38"/>
                    <a:pt x="35" y="39"/>
                  </a:cubicBezTo>
                  <a:cubicBezTo>
                    <a:pt x="31" y="39"/>
                    <a:pt x="28" y="41"/>
                    <a:pt x="24" y="42"/>
                  </a:cubicBezTo>
                  <a:cubicBezTo>
                    <a:pt x="21" y="42"/>
                    <a:pt x="18" y="42"/>
                    <a:pt x="14" y="40"/>
                  </a:cubicBezTo>
                  <a:cubicBezTo>
                    <a:pt x="11" y="38"/>
                    <a:pt x="5" y="34"/>
                    <a:pt x="5" y="29"/>
                  </a:cubicBezTo>
                  <a:cubicBezTo>
                    <a:pt x="6" y="28"/>
                    <a:pt x="6" y="28"/>
                    <a:pt x="7" y="28"/>
                  </a:cubicBezTo>
                  <a:cubicBezTo>
                    <a:pt x="9" y="27"/>
                    <a:pt x="12" y="26"/>
                    <a:pt x="1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p:cNvSpPr>
            <p:nvPr/>
          </p:nvSpPr>
          <p:spPr bwMode="auto">
            <a:xfrm>
              <a:off x="3216" y="1892"/>
              <a:ext cx="184" cy="192"/>
            </a:xfrm>
            <a:custGeom>
              <a:avLst/>
              <a:gdLst/>
              <a:ahLst/>
              <a:cxnLst>
                <a:cxn ang="0">
                  <a:pos x="184" y="45"/>
                </a:cxn>
                <a:cxn ang="0">
                  <a:pos x="149" y="102"/>
                </a:cxn>
                <a:cxn ang="0">
                  <a:pos x="175" y="164"/>
                </a:cxn>
                <a:cxn ang="0">
                  <a:pos x="111" y="147"/>
                </a:cxn>
                <a:cxn ang="0">
                  <a:pos x="61" y="192"/>
                </a:cxn>
                <a:cxn ang="0">
                  <a:pos x="56" y="126"/>
                </a:cxn>
                <a:cxn ang="0">
                  <a:pos x="0" y="92"/>
                </a:cxn>
                <a:cxn ang="0">
                  <a:pos x="61" y="66"/>
                </a:cxn>
                <a:cxn ang="0">
                  <a:pos x="75" y="0"/>
                </a:cxn>
                <a:cxn ang="0">
                  <a:pos x="118" y="52"/>
                </a:cxn>
                <a:cxn ang="0">
                  <a:pos x="184" y="45"/>
                </a:cxn>
              </a:cxnLst>
              <a:rect l="0" t="0" r="r" b="b"/>
              <a:pathLst>
                <a:path w="184" h="192">
                  <a:moveTo>
                    <a:pt x="184" y="45"/>
                  </a:moveTo>
                  <a:lnTo>
                    <a:pt x="149" y="102"/>
                  </a:lnTo>
                  <a:lnTo>
                    <a:pt x="175" y="164"/>
                  </a:lnTo>
                  <a:lnTo>
                    <a:pt x="111" y="147"/>
                  </a:lnTo>
                  <a:lnTo>
                    <a:pt x="61" y="192"/>
                  </a:lnTo>
                  <a:lnTo>
                    <a:pt x="56" y="126"/>
                  </a:lnTo>
                  <a:lnTo>
                    <a:pt x="0" y="92"/>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211"/>
            <p:cNvSpPr>
              <a:spLocks/>
            </p:cNvSpPr>
            <p:nvPr/>
          </p:nvSpPr>
          <p:spPr bwMode="auto">
            <a:xfrm>
              <a:off x="2588" y="2110"/>
              <a:ext cx="185" cy="190"/>
            </a:xfrm>
            <a:custGeom>
              <a:avLst/>
              <a:gdLst/>
              <a:ahLst/>
              <a:cxnLst>
                <a:cxn ang="0">
                  <a:pos x="185" y="45"/>
                </a:cxn>
                <a:cxn ang="0">
                  <a:pos x="149" y="102"/>
                </a:cxn>
                <a:cxn ang="0">
                  <a:pos x="178" y="161"/>
                </a:cxn>
                <a:cxn ang="0">
                  <a:pos x="111" y="147"/>
                </a:cxn>
                <a:cxn ang="0">
                  <a:pos x="62" y="190"/>
                </a:cxn>
                <a:cxn ang="0">
                  <a:pos x="57" y="123"/>
                </a:cxn>
                <a:cxn ang="0">
                  <a:pos x="0" y="90"/>
                </a:cxn>
                <a:cxn ang="0">
                  <a:pos x="62" y="66"/>
                </a:cxn>
                <a:cxn ang="0">
                  <a:pos x="76" y="0"/>
                </a:cxn>
                <a:cxn ang="0">
                  <a:pos x="119" y="52"/>
                </a:cxn>
                <a:cxn ang="0">
                  <a:pos x="185" y="45"/>
                </a:cxn>
              </a:cxnLst>
              <a:rect l="0" t="0" r="r" b="b"/>
              <a:pathLst>
                <a:path w="185" h="190">
                  <a:moveTo>
                    <a:pt x="185" y="45"/>
                  </a:moveTo>
                  <a:lnTo>
                    <a:pt x="149" y="102"/>
                  </a:lnTo>
                  <a:lnTo>
                    <a:pt x="178" y="161"/>
                  </a:lnTo>
                  <a:lnTo>
                    <a:pt x="111" y="147"/>
                  </a:lnTo>
                  <a:lnTo>
                    <a:pt x="62" y="190"/>
                  </a:lnTo>
                  <a:lnTo>
                    <a:pt x="57" y="123"/>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212"/>
            <p:cNvSpPr>
              <a:spLocks/>
            </p:cNvSpPr>
            <p:nvPr/>
          </p:nvSpPr>
          <p:spPr bwMode="auto">
            <a:xfrm>
              <a:off x="2432" y="2103"/>
              <a:ext cx="140" cy="40"/>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6"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6"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213"/>
            <p:cNvSpPr>
              <a:spLocks/>
            </p:cNvSpPr>
            <p:nvPr/>
          </p:nvSpPr>
          <p:spPr bwMode="auto">
            <a:xfrm>
              <a:off x="2430" y="2150"/>
              <a:ext cx="156" cy="43"/>
            </a:xfrm>
            <a:custGeom>
              <a:avLst/>
              <a:gdLst/>
              <a:ahLst/>
              <a:cxnLst>
                <a:cxn ang="0">
                  <a:pos x="66" y="9"/>
                </a:cxn>
                <a:cxn ang="0">
                  <a:pos x="57" y="18"/>
                </a:cxn>
                <a:cxn ang="0">
                  <a:pos x="9" y="18"/>
                </a:cxn>
                <a:cxn ang="0">
                  <a:pos x="0" y="9"/>
                </a:cxn>
                <a:cxn ang="0">
                  <a:pos x="0" y="9"/>
                </a:cxn>
                <a:cxn ang="0">
                  <a:pos x="9" y="0"/>
                </a:cxn>
                <a:cxn ang="0">
                  <a:pos x="57" y="0"/>
                </a:cxn>
                <a:cxn ang="0">
                  <a:pos x="66" y="9"/>
                </a:cxn>
              </a:cxnLst>
              <a:rect l="0" t="0" r="r" b="b"/>
              <a:pathLst>
                <a:path w="66" h="18">
                  <a:moveTo>
                    <a:pt x="66" y="9"/>
                  </a:moveTo>
                  <a:cubicBezTo>
                    <a:pt x="66" y="14"/>
                    <a:pt x="62" y="18"/>
                    <a:pt x="57" y="18"/>
                  </a:cubicBezTo>
                  <a:cubicBezTo>
                    <a:pt x="9" y="18"/>
                    <a:pt x="9" y="18"/>
                    <a:pt x="9" y="18"/>
                  </a:cubicBezTo>
                  <a:cubicBezTo>
                    <a:pt x="4" y="18"/>
                    <a:pt x="0" y="14"/>
                    <a:pt x="0" y="9"/>
                  </a:cubicBezTo>
                  <a:cubicBezTo>
                    <a:pt x="0" y="9"/>
                    <a:pt x="0" y="9"/>
                    <a:pt x="0" y="9"/>
                  </a:cubicBezTo>
                  <a:cubicBezTo>
                    <a:pt x="0" y="4"/>
                    <a:pt x="4" y="0"/>
                    <a:pt x="9" y="0"/>
                  </a:cubicBezTo>
                  <a:cubicBezTo>
                    <a:pt x="57" y="0"/>
                    <a:pt x="57" y="0"/>
                    <a:pt x="57" y="0"/>
                  </a:cubicBezTo>
                  <a:cubicBezTo>
                    <a:pt x="62" y="0"/>
                    <a:pt x="66" y="4"/>
                    <a:pt x="66"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214"/>
            <p:cNvSpPr>
              <a:spLocks/>
            </p:cNvSpPr>
            <p:nvPr/>
          </p:nvSpPr>
          <p:spPr bwMode="auto">
            <a:xfrm>
              <a:off x="2430" y="2202"/>
              <a:ext cx="139" cy="41"/>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5"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5"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215"/>
            <p:cNvSpPr>
              <a:spLocks/>
            </p:cNvSpPr>
            <p:nvPr/>
          </p:nvSpPr>
          <p:spPr bwMode="auto">
            <a:xfrm>
              <a:off x="2432" y="2250"/>
              <a:ext cx="114" cy="42"/>
            </a:xfrm>
            <a:custGeom>
              <a:avLst/>
              <a:gdLst/>
              <a:ahLst/>
              <a:cxnLst>
                <a:cxn ang="0">
                  <a:pos x="48" y="9"/>
                </a:cxn>
                <a:cxn ang="0">
                  <a:pos x="42" y="18"/>
                </a:cxn>
                <a:cxn ang="0">
                  <a:pos x="7" y="18"/>
                </a:cxn>
                <a:cxn ang="0">
                  <a:pos x="0" y="9"/>
                </a:cxn>
                <a:cxn ang="0">
                  <a:pos x="0" y="9"/>
                </a:cxn>
                <a:cxn ang="0">
                  <a:pos x="7" y="0"/>
                </a:cxn>
                <a:cxn ang="0">
                  <a:pos x="42" y="0"/>
                </a:cxn>
                <a:cxn ang="0">
                  <a:pos x="48" y="9"/>
                </a:cxn>
              </a:cxnLst>
              <a:rect l="0" t="0" r="r" b="b"/>
              <a:pathLst>
                <a:path w="48" h="18">
                  <a:moveTo>
                    <a:pt x="48" y="9"/>
                  </a:moveTo>
                  <a:cubicBezTo>
                    <a:pt x="48" y="14"/>
                    <a:pt x="45" y="18"/>
                    <a:pt x="42" y="18"/>
                  </a:cubicBezTo>
                  <a:cubicBezTo>
                    <a:pt x="7" y="18"/>
                    <a:pt x="7" y="18"/>
                    <a:pt x="7" y="18"/>
                  </a:cubicBezTo>
                  <a:cubicBezTo>
                    <a:pt x="3" y="18"/>
                    <a:pt x="0" y="14"/>
                    <a:pt x="0" y="9"/>
                  </a:cubicBezTo>
                  <a:cubicBezTo>
                    <a:pt x="0" y="9"/>
                    <a:pt x="0" y="9"/>
                    <a:pt x="0" y="9"/>
                  </a:cubicBezTo>
                  <a:cubicBezTo>
                    <a:pt x="0" y="4"/>
                    <a:pt x="3" y="0"/>
                    <a:pt x="7" y="0"/>
                  </a:cubicBezTo>
                  <a:cubicBezTo>
                    <a:pt x="42" y="0"/>
                    <a:pt x="42" y="0"/>
                    <a:pt x="42" y="0"/>
                  </a:cubicBezTo>
                  <a:cubicBezTo>
                    <a:pt x="45" y="0"/>
                    <a:pt x="48" y="4"/>
                    <a:pt x="48"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216"/>
            <p:cNvSpPr>
              <a:spLocks/>
            </p:cNvSpPr>
            <p:nvPr/>
          </p:nvSpPr>
          <p:spPr bwMode="auto">
            <a:xfrm>
              <a:off x="2252" y="2003"/>
              <a:ext cx="244" cy="306"/>
            </a:xfrm>
            <a:custGeom>
              <a:avLst/>
              <a:gdLst/>
              <a:ahLst/>
              <a:cxnLst>
                <a:cxn ang="0">
                  <a:pos x="91" y="5"/>
                </a:cxn>
                <a:cxn ang="0">
                  <a:pos x="80" y="6"/>
                </a:cxn>
                <a:cxn ang="0">
                  <a:pos x="57" y="30"/>
                </a:cxn>
                <a:cxn ang="0">
                  <a:pos x="29" y="51"/>
                </a:cxn>
                <a:cxn ang="0">
                  <a:pos x="3" y="53"/>
                </a:cxn>
                <a:cxn ang="0">
                  <a:pos x="0" y="119"/>
                </a:cxn>
                <a:cxn ang="0">
                  <a:pos x="23" y="116"/>
                </a:cxn>
                <a:cxn ang="0">
                  <a:pos x="36" y="120"/>
                </a:cxn>
                <a:cxn ang="0">
                  <a:pos x="81" y="123"/>
                </a:cxn>
                <a:cxn ang="0">
                  <a:pos x="81" y="122"/>
                </a:cxn>
                <a:cxn ang="0">
                  <a:pos x="80" y="122"/>
                </a:cxn>
                <a:cxn ang="0">
                  <a:pos x="73" y="113"/>
                </a:cxn>
                <a:cxn ang="0">
                  <a:pos x="80" y="104"/>
                </a:cxn>
                <a:cxn ang="0">
                  <a:pos x="80" y="104"/>
                </a:cxn>
                <a:cxn ang="0">
                  <a:pos x="80" y="102"/>
                </a:cxn>
                <a:cxn ang="0">
                  <a:pos x="72" y="92"/>
                </a:cxn>
                <a:cxn ang="0">
                  <a:pos x="79" y="83"/>
                </a:cxn>
                <a:cxn ang="0">
                  <a:pos x="79" y="79"/>
                </a:cxn>
                <a:cxn ang="0">
                  <a:pos x="79" y="79"/>
                </a:cxn>
                <a:cxn ang="0">
                  <a:pos x="72" y="70"/>
                </a:cxn>
                <a:cxn ang="0">
                  <a:pos x="77" y="62"/>
                </a:cxn>
                <a:cxn ang="0">
                  <a:pos x="77" y="62"/>
                </a:cxn>
                <a:cxn ang="0">
                  <a:pos x="77" y="60"/>
                </a:cxn>
                <a:cxn ang="0">
                  <a:pos x="76" y="58"/>
                </a:cxn>
                <a:cxn ang="0">
                  <a:pos x="72" y="50"/>
                </a:cxn>
                <a:cxn ang="0">
                  <a:pos x="81" y="40"/>
                </a:cxn>
                <a:cxn ang="0">
                  <a:pos x="87" y="40"/>
                </a:cxn>
                <a:cxn ang="0">
                  <a:pos x="91" y="36"/>
                </a:cxn>
                <a:cxn ang="0">
                  <a:pos x="91" y="5"/>
                </a:cxn>
              </a:cxnLst>
              <a:rect l="0" t="0" r="r" b="b"/>
              <a:pathLst>
                <a:path w="103" h="129">
                  <a:moveTo>
                    <a:pt x="91" y="5"/>
                  </a:moveTo>
                  <a:cubicBezTo>
                    <a:pt x="88" y="0"/>
                    <a:pt x="81" y="3"/>
                    <a:pt x="80" y="6"/>
                  </a:cubicBezTo>
                  <a:cubicBezTo>
                    <a:pt x="79" y="10"/>
                    <a:pt x="77" y="25"/>
                    <a:pt x="57" y="30"/>
                  </a:cubicBezTo>
                  <a:cubicBezTo>
                    <a:pt x="30" y="37"/>
                    <a:pt x="29" y="51"/>
                    <a:pt x="29" y="51"/>
                  </a:cubicBezTo>
                  <a:cubicBezTo>
                    <a:pt x="9" y="55"/>
                    <a:pt x="3" y="53"/>
                    <a:pt x="3" y="53"/>
                  </a:cubicBezTo>
                  <a:cubicBezTo>
                    <a:pt x="0" y="119"/>
                    <a:pt x="0" y="119"/>
                    <a:pt x="0" y="119"/>
                  </a:cubicBezTo>
                  <a:cubicBezTo>
                    <a:pt x="13" y="119"/>
                    <a:pt x="14" y="115"/>
                    <a:pt x="23" y="116"/>
                  </a:cubicBezTo>
                  <a:cubicBezTo>
                    <a:pt x="30" y="116"/>
                    <a:pt x="34" y="119"/>
                    <a:pt x="36" y="120"/>
                  </a:cubicBezTo>
                  <a:cubicBezTo>
                    <a:pt x="48" y="129"/>
                    <a:pt x="76" y="125"/>
                    <a:pt x="81" y="123"/>
                  </a:cubicBezTo>
                  <a:cubicBezTo>
                    <a:pt x="81" y="122"/>
                    <a:pt x="81" y="122"/>
                    <a:pt x="81" y="122"/>
                  </a:cubicBezTo>
                  <a:cubicBezTo>
                    <a:pt x="80" y="122"/>
                    <a:pt x="80" y="122"/>
                    <a:pt x="80" y="122"/>
                  </a:cubicBezTo>
                  <a:cubicBezTo>
                    <a:pt x="76" y="122"/>
                    <a:pt x="73" y="118"/>
                    <a:pt x="73" y="113"/>
                  </a:cubicBezTo>
                  <a:cubicBezTo>
                    <a:pt x="73" y="108"/>
                    <a:pt x="76" y="104"/>
                    <a:pt x="80" y="104"/>
                  </a:cubicBezTo>
                  <a:cubicBezTo>
                    <a:pt x="80" y="104"/>
                    <a:pt x="80" y="104"/>
                    <a:pt x="80" y="104"/>
                  </a:cubicBezTo>
                  <a:cubicBezTo>
                    <a:pt x="80" y="103"/>
                    <a:pt x="80" y="103"/>
                    <a:pt x="80" y="102"/>
                  </a:cubicBezTo>
                  <a:cubicBezTo>
                    <a:pt x="75" y="102"/>
                    <a:pt x="72" y="97"/>
                    <a:pt x="72" y="92"/>
                  </a:cubicBezTo>
                  <a:cubicBezTo>
                    <a:pt x="72" y="87"/>
                    <a:pt x="75" y="84"/>
                    <a:pt x="79" y="83"/>
                  </a:cubicBezTo>
                  <a:cubicBezTo>
                    <a:pt x="79" y="82"/>
                    <a:pt x="79" y="81"/>
                    <a:pt x="79" y="79"/>
                  </a:cubicBezTo>
                  <a:cubicBezTo>
                    <a:pt x="79" y="79"/>
                    <a:pt x="79" y="79"/>
                    <a:pt x="79" y="79"/>
                  </a:cubicBezTo>
                  <a:cubicBezTo>
                    <a:pt x="75" y="78"/>
                    <a:pt x="72" y="75"/>
                    <a:pt x="72" y="70"/>
                  </a:cubicBezTo>
                  <a:cubicBezTo>
                    <a:pt x="72" y="67"/>
                    <a:pt x="74" y="64"/>
                    <a:pt x="77" y="62"/>
                  </a:cubicBezTo>
                  <a:cubicBezTo>
                    <a:pt x="77" y="62"/>
                    <a:pt x="77" y="62"/>
                    <a:pt x="77" y="62"/>
                  </a:cubicBezTo>
                  <a:cubicBezTo>
                    <a:pt x="77" y="61"/>
                    <a:pt x="77" y="61"/>
                    <a:pt x="77" y="60"/>
                  </a:cubicBezTo>
                  <a:cubicBezTo>
                    <a:pt x="77" y="59"/>
                    <a:pt x="76" y="59"/>
                    <a:pt x="76" y="58"/>
                  </a:cubicBezTo>
                  <a:cubicBezTo>
                    <a:pt x="74" y="56"/>
                    <a:pt x="72" y="53"/>
                    <a:pt x="72" y="50"/>
                  </a:cubicBezTo>
                  <a:cubicBezTo>
                    <a:pt x="72" y="45"/>
                    <a:pt x="76" y="40"/>
                    <a:pt x="81" y="40"/>
                  </a:cubicBezTo>
                  <a:cubicBezTo>
                    <a:pt x="87" y="40"/>
                    <a:pt x="87" y="40"/>
                    <a:pt x="87" y="40"/>
                  </a:cubicBezTo>
                  <a:cubicBezTo>
                    <a:pt x="88" y="39"/>
                    <a:pt x="89" y="38"/>
                    <a:pt x="91" y="36"/>
                  </a:cubicBezTo>
                  <a:cubicBezTo>
                    <a:pt x="103" y="24"/>
                    <a:pt x="95" y="10"/>
                    <a:pt x="9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Oval 217"/>
            <p:cNvSpPr>
              <a:spLocks noChangeArrowheads="1"/>
            </p:cNvSpPr>
            <p:nvPr/>
          </p:nvSpPr>
          <p:spPr bwMode="auto">
            <a:xfrm>
              <a:off x="3554" y="2051"/>
              <a:ext cx="211"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218"/>
            <p:cNvSpPr>
              <a:spLocks/>
            </p:cNvSpPr>
            <p:nvPr/>
          </p:nvSpPr>
          <p:spPr bwMode="auto">
            <a:xfrm>
              <a:off x="3587" y="2082"/>
              <a:ext cx="152" cy="151"/>
            </a:xfrm>
            <a:custGeom>
              <a:avLst/>
              <a:gdLst/>
              <a:ahLst/>
              <a:cxnLst>
                <a:cxn ang="0">
                  <a:pos x="26" y="7"/>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7"/>
                </a:cxn>
                <a:cxn ang="0">
                  <a:pos x="32" y="0"/>
                </a:cxn>
                <a:cxn ang="0">
                  <a:pos x="26" y="7"/>
                </a:cxn>
              </a:cxnLst>
              <a:rect l="0" t="0" r="r" b="b"/>
              <a:pathLst>
                <a:path w="64" h="64">
                  <a:moveTo>
                    <a:pt x="26" y="7"/>
                  </a:moveTo>
                  <a:cubicBezTo>
                    <a:pt x="26" y="27"/>
                    <a:pt x="26" y="27"/>
                    <a:pt x="26" y="27"/>
                  </a:cubicBezTo>
                  <a:cubicBezTo>
                    <a:pt x="6" y="27"/>
                    <a:pt x="6" y="27"/>
                    <a:pt x="6" y="27"/>
                  </a:cubicBezTo>
                  <a:cubicBezTo>
                    <a:pt x="3" y="27"/>
                    <a:pt x="0" y="30"/>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30"/>
                    <a:pt x="61" y="27"/>
                    <a:pt x="57" y="27"/>
                  </a:cubicBezTo>
                  <a:cubicBezTo>
                    <a:pt x="38" y="27"/>
                    <a:pt x="38" y="27"/>
                    <a:pt x="38" y="27"/>
                  </a:cubicBezTo>
                  <a:cubicBezTo>
                    <a:pt x="38" y="7"/>
                    <a:pt x="38" y="7"/>
                    <a:pt x="38" y="7"/>
                  </a:cubicBezTo>
                  <a:cubicBezTo>
                    <a:pt x="38" y="3"/>
                    <a:pt x="35" y="0"/>
                    <a:pt x="32" y="0"/>
                  </a:cubicBezTo>
                  <a:cubicBezTo>
                    <a:pt x="29" y="0"/>
                    <a:pt x="26" y="3"/>
                    <a:pt x="26"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219"/>
            <p:cNvSpPr>
              <a:spLocks/>
            </p:cNvSpPr>
            <p:nvPr/>
          </p:nvSpPr>
          <p:spPr bwMode="auto">
            <a:xfrm>
              <a:off x="3578" y="2072"/>
              <a:ext cx="170" cy="171"/>
            </a:xfrm>
            <a:custGeom>
              <a:avLst/>
              <a:gdLst/>
              <a:ahLst/>
              <a:cxnLst>
                <a:cxn ang="0">
                  <a:pos x="46" y="61"/>
                </a:cxn>
                <a:cxn ang="0">
                  <a:pos x="46" y="47"/>
                </a:cxn>
                <a:cxn ang="0">
                  <a:pos x="61" y="47"/>
                </a:cxn>
                <a:cxn ang="0">
                  <a:pos x="72" y="37"/>
                </a:cxn>
                <a:cxn ang="0">
                  <a:pos x="61" y="27"/>
                </a:cxn>
                <a:cxn ang="0">
                  <a:pos x="46" y="27"/>
                </a:cxn>
                <a:cxn ang="0">
                  <a:pos x="46" y="11"/>
                </a:cxn>
                <a:cxn ang="0">
                  <a:pos x="36" y="0"/>
                </a:cxn>
                <a:cxn ang="0">
                  <a:pos x="26" y="11"/>
                </a:cxn>
                <a:cxn ang="0">
                  <a:pos x="26" y="27"/>
                </a:cxn>
                <a:cxn ang="0">
                  <a:pos x="10" y="27"/>
                </a:cxn>
                <a:cxn ang="0">
                  <a:pos x="0" y="37"/>
                </a:cxn>
                <a:cxn ang="0">
                  <a:pos x="10" y="47"/>
                </a:cxn>
                <a:cxn ang="0">
                  <a:pos x="26" y="47"/>
                </a:cxn>
                <a:cxn ang="0">
                  <a:pos x="26" y="61"/>
                </a:cxn>
                <a:cxn ang="0">
                  <a:pos x="36" y="72"/>
                </a:cxn>
                <a:cxn ang="0">
                  <a:pos x="46" y="61"/>
                </a:cxn>
              </a:cxnLst>
              <a:rect l="0" t="0" r="r" b="b"/>
              <a:pathLst>
                <a:path w="72" h="72">
                  <a:moveTo>
                    <a:pt x="46" y="61"/>
                  </a:moveTo>
                  <a:cubicBezTo>
                    <a:pt x="46" y="47"/>
                    <a:pt x="46" y="47"/>
                    <a:pt x="46" y="47"/>
                  </a:cubicBezTo>
                  <a:cubicBezTo>
                    <a:pt x="61" y="47"/>
                    <a:pt x="61" y="47"/>
                    <a:pt x="61" y="47"/>
                  </a:cubicBezTo>
                  <a:cubicBezTo>
                    <a:pt x="67" y="47"/>
                    <a:pt x="72" y="43"/>
                    <a:pt x="72" y="37"/>
                  </a:cubicBezTo>
                  <a:cubicBezTo>
                    <a:pt x="72" y="31"/>
                    <a:pt x="67" y="27"/>
                    <a:pt x="61" y="27"/>
                  </a:cubicBezTo>
                  <a:cubicBezTo>
                    <a:pt x="46" y="27"/>
                    <a:pt x="46" y="27"/>
                    <a:pt x="46" y="27"/>
                  </a:cubicBezTo>
                  <a:cubicBezTo>
                    <a:pt x="46" y="11"/>
                    <a:pt x="46" y="11"/>
                    <a:pt x="46" y="11"/>
                  </a:cubicBezTo>
                  <a:cubicBezTo>
                    <a:pt x="46" y="5"/>
                    <a:pt x="42" y="0"/>
                    <a:pt x="36" y="0"/>
                  </a:cubicBezTo>
                  <a:cubicBezTo>
                    <a:pt x="30" y="0"/>
                    <a:pt x="26" y="5"/>
                    <a:pt x="26" y="11"/>
                  </a:cubicBezTo>
                  <a:cubicBezTo>
                    <a:pt x="26" y="27"/>
                    <a:pt x="26" y="27"/>
                    <a:pt x="26" y="27"/>
                  </a:cubicBezTo>
                  <a:cubicBezTo>
                    <a:pt x="10" y="27"/>
                    <a:pt x="10" y="27"/>
                    <a:pt x="10" y="27"/>
                  </a:cubicBezTo>
                  <a:cubicBezTo>
                    <a:pt x="5" y="27"/>
                    <a:pt x="0" y="31"/>
                    <a:pt x="0" y="37"/>
                  </a:cubicBezTo>
                  <a:cubicBezTo>
                    <a:pt x="0" y="43"/>
                    <a:pt x="5" y="47"/>
                    <a:pt x="10" y="47"/>
                  </a:cubicBezTo>
                  <a:cubicBezTo>
                    <a:pt x="26" y="47"/>
                    <a:pt x="26" y="47"/>
                    <a:pt x="26" y="47"/>
                  </a:cubicBezTo>
                  <a:cubicBezTo>
                    <a:pt x="26" y="61"/>
                    <a:pt x="26" y="61"/>
                    <a:pt x="26" y="61"/>
                  </a:cubicBezTo>
                  <a:cubicBezTo>
                    <a:pt x="26" y="67"/>
                    <a:pt x="30" y="72"/>
                    <a:pt x="36" y="72"/>
                  </a:cubicBezTo>
                  <a:cubicBezTo>
                    <a:pt x="42" y="72"/>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Freeform 220"/>
            <p:cNvSpPr>
              <a:spLocks noEditPoints="1"/>
            </p:cNvSpPr>
            <p:nvPr/>
          </p:nvSpPr>
          <p:spPr bwMode="auto">
            <a:xfrm>
              <a:off x="2813" y="2051"/>
              <a:ext cx="249" cy="246"/>
            </a:xfrm>
            <a:custGeom>
              <a:avLst/>
              <a:gdLst/>
              <a:ahLst/>
              <a:cxnLst>
                <a:cxn ang="0">
                  <a:pos x="52" y="104"/>
                </a:cxn>
                <a:cxn ang="0">
                  <a:pos x="0" y="52"/>
                </a:cxn>
                <a:cxn ang="0">
                  <a:pos x="0" y="52"/>
                </a:cxn>
                <a:cxn ang="0">
                  <a:pos x="52" y="0"/>
                </a:cxn>
                <a:cxn ang="0">
                  <a:pos x="52" y="0"/>
                </a:cxn>
                <a:cxn ang="0">
                  <a:pos x="105" y="52"/>
                </a:cxn>
                <a:cxn ang="0">
                  <a:pos x="105" y="52"/>
                </a:cxn>
                <a:cxn ang="0">
                  <a:pos x="52" y="104"/>
                </a:cxn>
                <a:cxn ang="0">
                  <a:pos x="52" y="100"/>
                </a:cxn>
                <a:cxn ang="0">
                  <a:pos x="100" y="52"/>
                </a:cxn>
                <a:cxn ang="0">
                  <a:pos x="100" y="52"/>
                </a:cxn>
                <a:cxn ang="0">
                  <a:pos x="52" y="4"/>
                </a:cxn>
                <a:cxn ang="0">
                  <a:pos x="52" y="4"/>
                </a:cxn>
                <a:cxn ang="0">
                  <a:pos x="5" y="52"/>
                </a:cxn>
                <a:cxn ang="0">
                  <a:pos x="5" y="52"/>
                </a:cxn>
                <a:cxn ang="0">
                  <a:pos x="52" y="100"/>
                </a:cxn>
              </a:cxnLst>
              <a:rect l="0" t="0" r="r" b="b"/>
              <a:pathLst>
                <a:path w="105" h="104">
                  <a:moveTo>
                    <a:pt x="52" y="104"/>
                  </a:moveTo>
                  <a:cubicBezTo>
                    <a:pt x="23" y="104"/>
                    <a:pt x="0" y="81"/>
                    <a:pt x="0" y="52"/>
                  </a:cubicBezTo>
                  <a:cubicBezTo>
                    <a:pt x="0" y="52"/>
                    <a:pt x="0" y="52"/>
                    <a:pt x="0" y="52"/>
                  </a:cubicBezTo>
                  <a:cubicBezTo>
                    <a:pt x="0" y="23"/>
                    <a:pt x="23" y="0"/>
                    <a:pt x="52" y="0"/>
                  </a:cubicBezTo>
                  <a:cubicBezTo>
                    <a:pt x="52" y="0"/>
                    <a:pt x="52" y="0"/>
                    <a:pt x="52" y="0"/>
                  </a:cubicBezTo>
                  <a:cubicBezTo>
                    <a:pt x="81" y="0"/>
                    <a:pt x="105" y="23"/>
                    <a:pt x="105" y="52"/>
                  </a:cubicBezTo>
                  <a:cubicBezTo>
                    <a:pt x="105" y="52"/>
                    <a:pt x="105" y="52"/>
                    <a:pt x="105" y="52"/>
                  </a:cubicBezTo>
                  <a:cubicBezTo>
                    <a:pt x="105" y="81"/>
                    <a:pt x="81" y="104"/>
                    <a:pt x="52" y="104"/>
                  </a:cubicBezTo>
                  <a:close/>
                  <a:moveTo>
                    <a:pt x="52" y="100"/>
                  </a:moveTo>
                  <a:cubicBezTo>
                    <a:pt x="78" y="99"/>
                    <a:pt x="100" y="78"/>
                    <a:pt x="100" y="52"/>
                  </a:cubicBezTo>
                  <a:cubicBezTo>
                    <a:pt x="100" y="52"/>
                    <a:pt x="100" y="52"/>
                    <a:pt x="100" y="52"/>
                  </a:cubicBezTo>
                  <a:cubicBezTo>
                    <a:pt x="100" y="26"/>
                    <a:pt x="78" y="4"/>
                    <a:pt x="52" y="4"/>
                  </a:cubicBezTo>
                  <a:cubicBezTo>
                    <a:pt x="52" y="4"/>
                    <a:pt x="52" y="4"/>
                    <a:pt x="52" y="4"/>
                  </a:cubicBezTo>
                  <a:cubicBezTo>
                    <a:pt x="26" y="4"/>
                    <a:pt x="5" y="26"/>
                    <a:pt x="5" y="52"/>
                  </a:cubicBezTo>
                  <a:cubicBezTo>
                    <a:pt x="5" y="52"/>
                    <a:pt x="5" y="52"/>
                    <a:pt x="5" y="52"/>
                  </a:cubicBezTo>
                  <a:cubicBezTo>
                    <a:pt x="5" y="78"/>
                    <a:pt x="26" y="99"/>
                    <a:pt x="5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221"/>
            <p:cNvSpPr>
              <a:spLocks/>
            </p:cNvSpPr>
            <p:nvPr/>
          </p:nvSpPr>
          <p:spPr bwMode="auto">
            <a:xfrm>
              <a:off x="2818" y="2193"/>
              <a:ext cx="237" cy="50"/>
            </a:xfrm>
            <a:custGeom>
              <a:avLst/>
              <a:gdLst/>
              <a:ahLst/>
              <a:cxnLst>
                <a:cxn ang="0">
                  <a:pos x="50" y="21"/>
                </a:cxn>
                <a:cxn ang="0">
                  <a:pos x="0" y="4"/>
                </a:cxn>
                <a:cxn ang="0">
                  <a:pos x="0" y="4"/>
                </a:cxn>
                <a:cxn ang="0">
                  <a:pos x="3" y="0"/>
                </a:cxn>
                <a:cxn ang="0">
                  <a:pos x="50" y="16"/>
                </a:cxn>
                <a:cxn ang="0">
                  <a:pos x="50" y="16"/>
                </a:cxn>
                <a:cxn ang="0">
                  <a:pos x="98" y="0"/>
                </a:cxn>
                <a:cxn ang="0">
                  <a:pos x="98" y="0"/>
                </a:cxn>
                <a:cxn ang="0">
                  <a:pos x="98" y="0"/>
                </a:cxn>
                <a:cxn ang="0">
                  <a:pos x="100" y="4"/>
                </a:cxn>
                <a:cxn ang="0">
                  <a:pos x="50" y="21"/>
                </a:cxn>
              </a:cxnLst>
              <a:rect l="0" t="0" r="r" b="b"/>
              <a:pathLst>
                <a:path w="100" h="21">
                  <a:moveTo>
                    <a:pt x="50" y="21"/>
                  </a:moveTo>
                  <a:cubicBezTo>
                    <a:pt x="31" y="21"/>
                    <a:pt x="13" y="14"/>
                    <a:pt x="0" y="4"/>
                  </a:cubicBezTo>
                  <a:cubicBezTo>
                    <a:pt x="0" y="4"/>
                    <a:pt x="0" y="4"/>
                    <a:pt x="0" y="4"/>
                  </a:cubicBezTo>
                  <a:cubicBezTo>
                    <a:pt x="3" y="0"/>
                    <a:pt x="3" y="0"/>
                    <a:pt x="3" y="0"/>
                  </a:cubicBezTo>
                  <a:cubicBezTo>
                    <a:pt x="15" y="10"/>
                    <a:pt x="32" y="16"/>
                    <a:pt x="50" y="16"/>
                  </a:cubicBezTo>
                  <a:cubicBezTo>
                    <a:pt x="50" y="16"/>
                    <a:pt x="50" y="16"/>
                    <a:pt x="50" y="16"/>
                  </a:cubicBezTo>
                  <a:cubicBezTo>
                    <a:pt x="69" y="16"/>
                    <a:pt x="86" y="10"/>
                    <a:pt x="98" y="0"/>
                  </a:cubicBezTo>
                  <a:cubicBezTo>
                    <a:pt x="98" y="0"/>
                    <a:pt x="98" y="0"/>
                    <a:pt x="98" y="0"/>
                  </a:cubicBezTo>
                  <a:cubicBezTo>
                    <a:pt x="98" y="0"/>
                    <a:pt x="98" y="0"/>
                    <a:pt x="98" y="0"/>
                  </a:cubicBezTo>
                  <a:cubicBezTo>
                    <a:pt x="100" y="4"/>
                    <a:pt x="100" y="4"/>
                    <a:pt x="100" y="4"/>
                  </a:cubicBezTo>
                  <a:cubicBezTo>
                    <a:pt x="88" y="14"/>
                    <a:pt x="70" y="21"/>
                    <a:pt x="5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222"/>
            <p:cNvSpPr>
              <a:spLocks noEditPoints="1"/>
            </p:cNvSpPr>
            <p:nvPr/>
          </p:nvSpPr>
          <p:spPr bwMode="auto">
            <a:xfrm>
              <a:off x="2818" y="2108"/>
              <a:ext cx="237" cy="49"/>
            </a:xfrm>
            <a:custGeom>
              <a:avLst/>
              <a:gdLst/>
              <a:ahLst/>
              <a:cxnLst>
                <a:cxn ang="0">
                  <a:pos x="100" y="17"/>
                </a:cxn>
                <a:cxn ang="0">
                  <a:pos x="100" y="17"/>
                </a:cxn>
                <a:cxn ang="0">
                  <a:pos x="100" y="17"/>
                </a:cxn>
                <a:cxn ang="0">
                  <a:pos x="100" y="17"/>
                </a:cxn>
                <a:cxn ang="0">
                  <a:pos x="100" y="17"/>
                </a:cxn>
                <a:cxn ang="0">
                  <a:pos x="98" y="21"/>
                </a:cxn>
                <a:cxn ang="0">
                  <a:pos x="50" y="5"/>
                </a:cxn>
                <a:cxn ang="0">
                  <a:pos x="50" y="5"/>
                </a:cxn>
                <a:cxn ang="0">
                  <a:pos x="3" y="21"/>
                </a:cxn>
                <a:cxn ang="0">
                  <a:pos x="3" y="21"/>
                </a:cxn>
                <a:cxn ang="0">
                  <a:pos x="0" y="17"/>
                </a:cxn>
                <a:cxn ang="0">
                  <a:pos x="50" y="0"/>
                </a:cxn>
                <a:cxn ang="0">
                  <a:pos x="50" y="0"/>
                </a:cxn>
                <a:cxn ang="0">
                  <a:pos x="100" y="17"/>
                </a:cxn>
                <a:cxn ang="0">
                  <a:pos x="100" y="17"/>
                </a:cxn>
                <a:cxn ang="0">
                  <a:pos x="98" y="21"/>
                </a:cxn>
              </a:cxnLst>
              <a:rect l="0" t="0" r="r" b="b"/>
              <a:pathLst>
                <a:path w="100" h="21">
                  <a:moveTo>
                    <a:pt x="100" y="17"/>
                  </a:moveTo>
                  <a:cubicBezTo>
                    <a:pt x="100" y="17"/>
                    <a:pt x="100" y="17"/>
                    <a:pt x="100" y="17"/>
                  </a:cubicBezTo>
                  <a:cubicBezTo>
                    <a:pt x="100" y="17"/>
                    <a:pt x="100" y="17"/>
                    <a:pt x="100" y="17"/>
                  </a:cubicBezTo>
                  <a:cubicBezTo>
                    <a:pt x="100" y="17"/>
                    <a:pt x="100" y="17"/>
                    <a:pt x="100" y="17"/>
                  </a:cubicBezTo>
                  <a:cubicBezTo>
                    <a:pt x="100" y="17"/>
                    <a:pt x="100" y="17"/>
                    <a:pt x="100" y="17"/>
                  </a:cubicBezTo>
                  <a:close/>
                  <a:moveTo>
                    <a:pt x="98" y="21"/>
                  </a:moveTo>
                  <a:cubicBezTo>
                    <a:pt x="86" y="11"/>
                    <a:pt x="69" y="5"/>
                    <a:pt x="50" y="5"/>
                  </a:cubicBezTo>
                  <a:cubicBezTo>
                    <a:pt x="50" y="5"/>
                    <a:pt x="50" y="5"/>
                    <a:pt x="50" y="5"/>
                  </a:cubicBezTo>
                  <a:cubicBezTo>
                    <a:pt x="32" y="5"/>
                    <a:pt x="15" y="11"/>
                    <a:pt x="3" y="21"/>
                  </a:cubicBezTo>
                  <a:cubicBezTo>
                    <a:pt x="3" y="21"/>
                    <a:pt x="3" y="21"/>
                    <a:pt x="3" y="21"/>
                  </a:cubicBezTo>
                  <a:cubicBezTo>
                    <a:pt x="0" y="17"/>
                    <a:pt x="0" y="17"/>
                    <a:pt x="0" y="17"/>
                  </a:cubicBezTo>
                  <a:cubicBezTo>
                    <a:pt x="13" y="7"/>
                    <a:pt x="31" y="0"/>
                    <a:pt x="50" y="0"/>
                  </a:cubicBezTo>
                  <a:cubicBezTo>
                    <a:pt x="50" y="0"/>
                    <a:pt x="50" y="0"/>
                    <a:pt x="50" y="0"/>
                  </a:cubicBezTo>
                  <a:cubicBezTo>
                    <a:pt x="70" y="0"/>
                    <a:pt x="88" y="7"/>
                    <a:pt x="100" y="17"/>
                  </a:cubicBezTo>
                  <a:cubicBezTo>
                    <a:pt x="100" y="17"/>
                    <a:pt x="100" y="17"/>
                    <a:pt x="100" y="17"/>
                  </a:cubicBezTo>
                  <a:cubicBezTo>
                    <a:pt x="98" y="21"/>
                    <a:pt x="98" y="21"/>
                    <a:pt x="98"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223"/>
            <p:cNvSpPr>
              <a:spLocks/>
            </p:cNvSpPr>
            <p:nvPr/>
          </p:nvSpPr>
          <p:spPr bwMode="auto">
            <a:xfrm>
              <a:off x="2818" y="2169"/>
              <a:ext cx="237" cy="10"/>
            </a:xfrm>
            <a:custGeom>
              <a:avLst/>
              <a:gdLst/>
              <a:ahLst/>
              <a:cxnLst>
                <a:cxn ang="0">
                  <a:pos x="237" y="10"/>
                </a:cxn>
                <a:cxn ang="0">
                  <a:pos x="0" y="10"/>
                </a:cxn>
                <a:cxn ang="0">
                  <a:pos x="0" y="0"/>
                </a:cxn>
                <a:cxn ang="0">
                  <a:pos x="237" y="0"/>
                </a:cxn>
                <a:cxn ang="0">
                  <a:pos x="237" y="10"/>
                </a:cxn>
                <a:cxn ang="0">
                  <a:pos x="237" y="10"/>
                </a:cxn>
              </a:cxnLst>
              <a:rect l="0" t="0" r="r" b="b"/>
              <a:pathLst>
                <a:path w="237" h="10">
                  <a:moveTo>
                    <a:pt x="237" y="10"/>
                  </a:moveTo>
                  <a:lnTo>
                    <a:pt x="0" y="10"/>
                  </a:lnTo>
                  <a:lnTo>
                    <a:pt x="0" y="0"/>
                  </a:lnTo>
                  <a:lnTo>
                    <a:pt x="237" y="0"/>
                  </a:lnTo>
                  <a:lnTo>
                    <a:pt x="237" y="10"/>
                  </a:lnTo>
                  <a:lnTo>
                    <a:pt x="23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8" name="Freeform 224"/>
            <p:cNvSpPr>
              <a:spLocks/>
            </p:cNvSpPr>
            <p:nvPr/>
          </p:nvSpPr>
          <p:spPr bwMode="auto">
            <a:xfrm>
              <a:off x="2932" y="2056"/>
              <a:ext cx="11" cy="236"/>
            </a:xfrm>
            <a:custGeom>
              <a:avLst/>
              <a:gdLst/>
              <a:ahLst/>
              <a:cxnLst>
                <a:cxn ang="0">
                  <a:pos x="11" y="236"/>
                </a:cxn>
                <a:cxn ang="0">
                  <a:pos x="0" y="236"/>
                </a:cxn>
                <a:cxn ang="0">
                  <a:pos x="0" y="0"/>
                </a:cxn>
                <a:cxn ang="0">
                  <a:pos x="11" y="0"/>
                </a:cxn>
                <a:cxn ang="0">
                  <a:pos x="11" y="236"/>
                </a:cxn>
                <a:cxn ang="0">
                  <a:pos x="11" y="236"/>
                </a:cxn>
              </a:cxnLst>
              <a:rect l="0" t="0" r="r" b="b"/>
              <a:pathLst>
                <a:path w="11" h="236">
                  <a:moveTo>
                    <a:pt x="11" y="236"/>
                  </a:moveTo>
                  <a:lnTo>
                    <a:pt x="0" y="236"/>
                  </a:lnTo>
                  <a:lnTo>
                    <a:pt x="0" y="0"/>
                  </a:lnTo>
                  <a:lnTo>
                    <a:pt x="11" y="0"/>
                  </a:lnTo>
                  <a:lnTo>
                    <a:pt x="11" y="236"/>
                  </a:lnTo>
                  <a:lnTo>
                    <a:pt x="11" y="2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225"/>
            <p:cNvSpPr>
              <a:spLocks/>
            </p:cNvSpPr>
            <p:nvPr/>
          </p:nvSpPr>
          <p:spPr bwMode="auto">
            <a:xfrm>
              <a:off x="2872" y="2074"/>
              <a:ext cx="10" cy="202"/>
            </a:xfrm>
            <a:custGeom>
              <a:avLst/>
              <a:gdLst/>
              <a:ahLst/>
              <a:cxnLst>
                <a:cxn ang="0">
                  <a:pos x="10" y="202"/>
                </a:cxn>
                <a:cxn ang="0">
                  <a:pos x="0" y="202"/>
                </a:cxn>
                <a:cxn ang="0">
                  <a:pos x="0" y="0"/>
                </a:cxn>
                <a:cxn ang="0">
                  <a:pos x="10" y="0"/>
                </a:cxn>
                <a:cxn ang="0">
                  <a:pos x="10" y="202"/>
                </a:cxn>
                <a:cxn ang="0">
                  <a:pos x="10" y="202"/>
                </a:cxn>
              </a:cxnLst>
              <a:rect l="0" t="0" r="r" b="b"/>
              <a:pathLst>
                <a:path w="10" h="202">
                  <a:moveTo>
                    <a:pt x="10" y="202"/>
                  </a:moveTo>
                  <a:lnTo>
                    <a:pt x="0" y="202"/>
                  </a:lnTo>
                  <a:lnTo>
                    <a:pt x="0" y="0"/>
                  </a:lnTo>
                  <a:lnTo>
                    <a:pt x="10" y="0"/>
                  </a:lnTo>
                  <a:lnTo>
                    <a:pt x="10" y="202"/>
                  </a:lnTo>
                  <a:lnTo>
                    <a:pt x="10"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226"/>
            <p:cNvSpPr>
              <a:spLocks/>
            </p:cNvSpPr>
            <p:nvPr/>
          </p:nvSpPr>
          <p:spPr bwMode="auto">
            <a:xfrm>
              <a:off x="2991" y="2074"/>
              <a:ext cx="12" cy="202"/>
            </a:xfrm>
            <a:custGeom>
              <a:avLst/>
              <a:gdLst/>
              <a:ahLst/>
              <a:cxnLst>
                <a:cxn ang="0">
                  <a:pos x="12" y="202"/>
                </a:cxn>
                <a:cxn ang="0">
                  <a:pos x="0" y="202"/>
                </a:cxn>
                <a:cxn ang="0">
                  <a:pos x="0" y="0"/>
                </a:cxn>
                <a:cxn ang="0">
                  <a:pos x="12" y="0"/>
                </a:cxn>
                <a:cxn ang="0">
                  <a:pos x="12" y="202"/>
                </a:cxn>
                <a:cxn ang="0">
                  <a:pos x="12" y="202"/>
                </a:cxn>
              </a:cxnLst>
              <a:rect l="0" t="0" r="r" b="b"/>
              <a:pathLst>
                <a:path w="12" h="202">
                  <a:moveTo>
                    <a:pt x="12" y="202"/>
                  </a:moveTo>
                  <a:lnTo>
                    <a:pt x="0" y="202"/>
                  </a:lnTo>
                  <a:lnTo>
                    <a:pt x="0" y="0"/>
                  </a:lnTo>
                  <a:lnTo>
                    <a:pt x="12" y="0"/>
                  </a:lnTo>
                  <a:lnTo>
                    <a:pt x="12" y="202"/>
                  </a:lnTo>
                  <a:lnTo>
                    <a:pt x="12"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227"/>
            <p:cNvSpPr>
              <a:spLocks/>
            </p:cNvSpPr>
            <p:nvPr/>
          </p:nvSpPr>
          <p:spPr bwMode="auto">
            <a:xfrm>
              <a:off x="3412" y="1906"/>
              <a:ext cx="232" cy="223"/>
            </a:xfrm>
            <a:custGeom>
              <a:avLst/>
              <a:gdLst/>
              <a:ahLst/>
              <a:cxnLst>
                <a:cxn ang="0">
                  <a:pos x="23" y="52"/>
                </a:cxn>
                <a:cxn ang="0">
                  <a:pos x="46" y="22"/>
                </a:cxn>
                <a:cxn ang="0">
                  <a:pos x="40" y="0"/>
                </a:cxn>
                <a:cxn ang="0">
                  <a:pos x="50" y="86"/>
                </a:cxn>
                <a:cxn ang="0">
                  <a:pos x="24" y="94"/>
                </a:cxn>
                <a:cxn ang="0">
                  <a:pos x="1" y="76"/>
                </a:cxn>
                <a:cxn ang="0">
                  <a:pos x="23" y="52"/>
                </a:cxn>
              </a:cxnLst>
              <a:rect l="0" t="0" r="r" b="b"/>
              <a:pathLst>
                <a:path w="98" h="94">
                  <a:moveTo>
                    <a:pt x="23" y="52"/>
                  </a:moveTo>
                  <a:cubicBezTo>
                    <a:pt x="38" y="46"/>
                    <a:pt x="46" y="40"/>
                    <a:pt x="46" y="22"/>
                  </a:cubicBezTo>
                  <a:cubicBezTo>
                    <a:pt x="46" y="14"/>
                    <a:pt x="45" y="6"/>
                    <a:pt x="40" y="0"/>
                  </a:cubicBezTo>
                  <a:cubicBezTo>
                    <a:pt x="87" y="0"/>
                    <a:pt x="98" y="78"/>
                    <a:pt x="50" y="86"/>
                  </a:cubicBezTo>
                  <a:cubicBezTo>
                    <a:pt x="41" y="88"/>
                    <a:pt x="31" y="85"/>
                    <a:pt x="24" y="94"/>
                  </a:cubicBezTo>
                  <a:cubicBezTo>
                    <a:pt x="12" y="94"/>
                    <a:pt x="0" y="88"/>
                    <a:pt x="1" y="76"/>
                  </a:cubicBezTo>
                  <a:cubicBezTo>
                    <a:pt x="1" y="76"/>
                    <a:pt x="0" y="61"/>
                    <a:pt x="23"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228"/>
            <p:cNvSpPr>
              <a:spLocks/>
            </p:cNvSpPr>
            <p:nvPr/>
          </p:nvSpPr>
          <p:spPr bwMode="auto">
            <a:xfrm>
              <a:off x="3455" y="2115"/>
              <a:ext cx="31" cy="42"/>
            </a:xfrm>
            <a:custGeom>
              <a:avLst/>
              <a:gdLst/>
              <a:ahLst/>
              <a:cxnLst>
                <a:cxn ang="0">
                  <a:pos x="0" y="12"/>
                </a:cxn>
                <a:cxn ang="0">
                  <a:pos x="12" y="42"/>
                </a:cxn>
                <a:cxn ang="0">
                  <a:pos x="14" y="14"/>
                </a:cxn>
                <a:cxn ang="0">
                  <a:pos x="31" y="28"/>
                </a:cxn>
                <a:cxn ang="0">
                  <a:pos x="19" y="0"/>
                </a:cxn>
                <a:cxn ang="0">
                  <a:pos x="0" y="12"/>
                </a:cxn>
              </a:cxnLst>
              <a:rect l="0" t="0" r="r" b="b"/>
              <a:pathLst>
                <a:path w="31" h="42">
                  <a:moveTo>
                    <a:pt x="0" y="12"/>
                  </a:moveTo>
                  <a:lnTo>
                    <a:pt x="12" y="42"/>
                  </a:lnTo>
                  <a:lnTo>
                    <a:pt x="14" y="14"/>
                  </a:lnTo>
                  <a:lnTo>
                    <a:pt x="31" y="28"/>
                  </a:lnTo>
                  <a:lnTo>
                    <a:pt x="19"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Oval 229"/>
            <p:cNvSpPr>
              <a:spLocks noChangeArrowheads="1"/>
            </p:cNvSpPr>
            <p:nvPr/>
          </p:nvSpPr>
          <p:spPr bwMode="auto">
            <a:xfrm>
              <a:off x="3436" y="2091"/>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4" name="Freeform 230"/>
            <p:cNvSpPr>
              <a:spLocks/>
            </p:cNvSpPr>
            <p:nvPr/>
          </p:nvSpPr>
          <p:spPr bwMode="auto">
            <a:xfrm>
              <a:off x="3502" y="1954"/>
              <a:ext cx="83" cy="111"/>
            </a:xfrm>
            <a:custGeom>
              <a:avLst/>
              <a:gdLst/>
              <a:ahLst/>
              <a:cxnLst>
                <a:cxn ang="0">
                  <a:pos x="0" y="47"/>
                </a:cxn>
                <a:cxn ang="0">
                  <a:pos x="23" y="24"/>
                </a:cxn>
                <a:cxn ang="0">
                  <a:pos x="13" y="3"/>
                </a:cxn>
                <a:cxn ang="0">
                  <a:pos x="21" y="26"/>
                </a:cxn>
                <a:cxn ang="0">
                  <a:pos x="22" y="26"/>
                </a:cxn>
                <a:cxn ang="0">
                  <a:pos x="1" y="47"/>
                </a:cxn>
              </a:cxnLst>
              <a:rect l="0" t="0" r="r" b="b"/>
              <a:pathLst>
                <a:path w="35" h="47">
                  <a:moveTo>
                    <a:pt x="0" y="47"/>
                  </a:moveTo>
                  <a:cubicBezTo>
                    <a:pt x="4" y="46"/>
                    <a:pt x="35" y="28"/>
                    <a:pt x="23" y="24"/>
                  </a:cubicBezTo>
                  <a:cubicBezTo>
                    <a:pt x="28" y="18"/>
                    <a:pt x="24" y="0"/>
                    <a:pt x="13" y="3"/>
                  </a:cubicBezTo>
                  <a:cubicBezTo>
                    <a:pt x="23" y="4"/>
                    <a:pt x="25" y="19"/>
                    <a:pt x="21" y="26"/>
                  </a:cubicBezTo>
                  <a:cubicBezTo>
                    <a:pt x="21" y="26"/>
                    <a:pt x="22" y="26"/>
                    <a:pt x="22" y="26"/>
                  </a:cubicBezTo>
                  <a:cubicBezTo>
                    <a:pt x="23" y="35"/>
                    <a:pt x="10" y="41"/>
                    <a:pt x="1" y="4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231"/>
            <p:cNvSpPr>
              <a:spLocks/>
            </p:cNvSpPr>
            <p:nvPr/>
          </p:nvSpPr>
          <p:spPr bwMode="auto">
            <a:xfrm>
              <a:off x="3594" y="2037"/>
              <a:ext cx="74" cy="4"/>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232"/>
            <p:cNvSpPr>
              <a:spLocks/>
            </p:cNvSpPr>
            <p:nvPr/>
          </p:nvSpPr>
          <p:spPr bwMode="auto">
            <a:xfrm>
              <a:off x="3594" y="2003"/>
              <a:ext cx="74"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233"/>
            <p:cNvSpPr>
              <a:spLocks noEditPoints="1"/>
            </p:cNvSpPr>
            <p:nvPr/>
          </p:nvSpPr>
          <p:spPr bwMode="auto">
            <a:xfrm>
              <a:off x="3102" y="1759"/>
              <a:ext cx="149" cy="230"/>
            </a:xfrm>
            <a:custGeom>
              <a:avLst/>
              <a:gdLst/>
              <a:ahLst/>
              <a:cxnLst>
                <a:cxn ang="0">
                  <a:pos x="9" y="52"/>
                </a:cxn>
                <a:cxn ang="0">
                  <a:pos x="2" y="26"/>
                </a:cxn>
                <a:cxn ang="0">
                  <a:pos x="2" y="26"/>
                </a:cxn>
                <a:cxn ang="0">
                  <a:pos x="37" y="3"/>
                </a:cxn>
                <a:cxn ang="0">
                  <a:pos x="37" y="3"/>
                </a:cxn>
                <a:cxn ang="0">
                  <a:pos x="59" y="38"/>
                </a:cxn>
                <a:cxn ang="0">
                  <a:pos x="59" y="38"/>
                </a:cxn>
                <a:cxn ang="0">
                  <a:pos x="43" y="59"/>
                </a:cxn>
                <a:cxn ang="0">
                  <a:pos x="43" y="59"/>
                </a:cxn>
                <a:cxn ang="0">
                  <a:pos x="14" y="97"/>
                </a:cxn>
                <a:cxn ang="0">
                  <a:pos x="9" y="52"/>
                </a:cxn>
                <a:cxn ang="0">
                  <a:pos x="7" y="27"/>
                </a:cxn>
                <a:cxn ang="0">
                  <a:pos x="14" y="49"/>
                </a:cxn>
                <a:cxn ang="0">
                  <a:pos x="14" y="49"/>
                </a:cxn>
                <a:cxn ang="0">
                  <a:pos x="14" y="49"/>
                </a:cxn>
                <a:cxn ang="0">
                  <a:pos x="18" y="82"/>
                </a:cxn>
                <a:cxn ang="0">
                  <a:pos x="39" y="54"/>
                </a:cxn>
                <a:cxn ang="0">
                  <a:pos x="40" y="54"/>
                </a:cxn>
                <a:cxn ang="0">
                  <a:pos x="54" y="37"/>
                </a:cxn>
                <a:cxn ang="0">
                  <a:pos x="54" y="37"/>
                </a:cxn>
                <a:cxn ang="0">
                  <a:pos x="36" y="9"/>
                </a:cxn>
                <a:cxn ang="0">
                  <a:pos x="36" y="9"/>
                </a:cxn>
                <a:cxn ang="0">
                  <a:pos x="7" y="27"/>
                </a:cxn>
              </a:cxnLst>
              <a:rect l="0" t="0" r="r" b="b"/>
              <a:pathLst>
                <a:path w="63" h="97">
                  <a:moveTo>
                    <a:pt x="9" y="52"/>
                  </a:moveTo>
                  <a:cubicBezTo>
                    <a:pt x="3" y="45"/>
                    <a:pt x="0" y="35"/>
                    <a:pt x="2" y="26"/>
                  </a:cubicBezTo>
                  <a:cubicBezTo>
                    <a:pt x="2" y="26"/>
                    <a:pt x="2" y="26"/>
                    <a:pt x="2" y="26"/>
                  </a:cubicBezTo>
                  <a:cubicBezTo>
                    <a:pt x="5" y="10"/>
                    <a:pt x="21" y="0"/>
                    <a:pt x="37" y="3"/>
                  </a:cubicBezTo>
                  <a:cubicBezTo>
                    <a:pt x="37" y="3"/>
                    <a:pt x="37" y="3"/>
                    <a:pt x="37" y="3"/>
                  </a:cubicBezTo>
                  <a:cubicBezTo>
                    <a:pt x="53" y="7"/>
                    <a:pt x="63" y="22"/>
                    <a:pt x="59" y="38"/>
                  </a:cubicBezTo>
                  <a:cubicBezTo>
                    <a:pt x="59" y="38"/>
                    <a:pt x="59" y="38"/>
                    <a:pt x="59" y="38"/>
                  </a:cubicBezTo>
                  <a:cubicBezTo>
                    <a:pt x="57" y="48"/>
                    <a:pt x="51" y="55"/>
                    <a:pt x="43" y="59"/>
                  </a:cubicBezTo>
                  <a:cubicBezTo>
                    <a:pt x="43" y="59"/>
                    <a:pt x="43" y="59"/>
                    <a:pt x="43" y="59"/>
                  </a:cubicBezTo>
                  <a:cubicBezTo>
                    <a:pt x="14" y="97"/>
                    <a:pt x="14" y="97"/>
                    <a:pt x="14" y="97"/>
                  </a:cubicBezTo>
                  <a:cubicBezTo>
                    <a:pt x="9" y="52"/>
                    <a:pt x="9" y="52"/>
                    <a:pt x="9" y="52"/>
                  </a:cubicBezTo>
                  <a:close/>
                  <a:moveTo>
                    <a:pt x="7" y="27"/>
                  </a:moveTo>
                  <a:cubicBezTo>
                    <a:pt x="6" y="35"/>
                    <a:pt x="8" y="43"/>
                    <a:pt x="14" y="49"/>
                  </a:cubicBezTo>
                  <a:cubicBezTo>
                    <a:pt x="14" y="49"/>
                    <a:pt x="14" y="49"/>
                    <a:pt x="14" y="49"/>
                  </a:cubicBezTo>
                  <a:cubicBezTo>
                    <a:pt x="14" y="49"/>
                    <a:pt x="14" y="49"/>
                    <a:pt x="14" y="49"/>
                  </a:cubicBezTo>
                  <a:cubicBezTo>
                    <a:pt x="18" y="82"/>
                    <a:pt x="18" y="82"/>
                    <a:pt x="18" y="82"/>
                  </a:cubicBezTo>
                  <a:cubicBezTo>
                    <a:pt x="39" y="54"/>
                    <a:pt x="39" y="54"/>
                    <a:pt x="39" y="54"/>
                  </a:cubicBezTo>
                  <a:cubicBezTo>
                    <a:pt x="40" y="54"/>
                    <a:pt x="40" y="54"/>
                    <a:pt x="40" y="54"/>
                  </a:cubicBezTo>
                  <a:cubicBezTo>
                    <a:pt x="47" y="51"/>
                    <a:pt x="52" y="45"/>
                    <a:pt x="54" y="37"/>
                  </a:cubicBezTo>
                  <a:cubicBezTo>
                    <a:pt x="54" y="37"/>
                    <a:pt x="54" y="37"/>
                    <a:pt x="54" y="37"/>
                  </a:cubicBezTo>
                  <a:cubicBezTo>
                    <a:pt x="57" y="24"/>
                    <a:pt x="49" y="12"/>
                    <a:pt x="36" y="9"/>
                  </a:cubicBezTo>
                  <a:cubicBezTo>
                    <a:pt x="36" y="9"/>
                    <a:pt x="36" y="9"/>
                    <a:pt x="36" y="9"/>
                  </a:cubicBezTo>
                  <a:cubicBezTo>
                    <a:pt x="23" y="6"/>
                    <a:pt x="10" y="14"/>
                    <a:pt x="7"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234"/>
            <p:cNvSpPr>
              <a:spLocks/>
            </p:cNvSpPr>
            <p:nvPr/>
          </p:nvSpPr>
          <p:spPr bwMode="auto">
            <a:xfrm>
              <a:off x="3130" y="1819"/>
              <a:ext cx="19" cy="21"/>
            </a:xfrm>
            <a:custGeom>
              <a:avLst/>
              <a:gdLst/>
              <a:ahLst/>
              <a:cxnLst>
                <a:cxn ang="0">
                  <a:pos x="8" y="5"/>
                </a:cxn>
                <a:cxn ang="0">
                  <a:pos x="3" y="8"/>
                </a:cxn>
                <a:cxn ang="0">
                  <a:pos x="0" y="4"/>
                </a:cxn>
                <a:cxn ang="0">
                  <a:pos x="5" y="1"/>
                </a:cxn>
                <a:cxn ang="0">
                  <a:pos x="8" y="5"/>
                </a:cxn>
              </a:cxnLst>
              <a:rect l="0" t="0" r="r" b="b"/>
              <a:pathLst>
                <a:path w="8" h="9">
                  <a:moveTo>
                    <a:pt x="8" y="5"/>
                  </a:moveTo>
                  <a:cubicBezTo>
                    <a:pt x="7" y="7"/>
                    <a:pt x="5" y="9"/>
                    <a:pt x="3" y="8"/>
                  </a:cubicBezTo>
                  <a:cubicBezTo>
                    <a:pt x="1" y="8"/>
                    <a:pt x="0" y="6"/>
                    <a:pt x="0" y="4"/>
                  </a:cubicBezTo>
                  <a:cubicBezTo>
                    <a:pt x="1" y="2"/>
                    <a:pt x="3" y="0"/>
                    <a:pt x="5" y="1"/>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235"/>
            <p:cNvSpPr>
              <a:spLocks/>
            </p:cNvSpPr>
            <p:nvPr/>
          </p:nvSpPr>
          <p:spPr bwMode="auto">
            <a:xfrm>
              <a:off x="3166" y="1828"/>
              <a:ext cx="19" cy="19"/>
            </a:xfrm>
            <a:custGeom>
              <a:avLst/>
              <a:gdLst/>
              <a:ahLst/>
              <a:cxnLst>
                <a:cxn ang="0">
                  <a:pos x="8" y="5"/>
                </a:cxn>
                <a:cxn ang="0">
                  <a:pos x="3" y="8"/>
                </a:cxn>
                <a:cxn ang="0">
                  <a:pos x="1" y="3"/>
                </a:cxn>
                <a:cxn ang="0">
                  <a:pos x="5" y="0"/>
                </a:cxn>
                <a:cxn ang="0">
                  <a:pos x="8" y="5"/>
                </a:cxn>
              </a:cxnLst>
              <a:rect l="0" t="0" r="r" b="b"/>
              <a:pathLst>
                <a:path w="8" h="8">
                  <a:moveTo>
                    <a:pt x="8" y="5"/>
                  </a:moveTo>
                  <a:cubicBezTo>
                    <a:pt x="8" y="7"/>
                    <a:pt x="5" y="8"/>
                    <a:pt x="3" y="8"/>
                  </a:cubicBezTo>
                  <a:cubicBezTo>
                    <a:pt x="1" y="7"/>
                    <a:pt x="0" y="5"/>
                    <a:pt x="1"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0" name="Freeform 236"/>
            <p:cNvSpPr>
              <a:spLocks/>
            </p:cNvSpPr>
            <p:nvPr/>
          </p:nvSpPr>
          <p:spPr bwMode="auto">
            <a:xfrm>
              <a:off x="3199" y="1835"/>
              <a:ext cx="19" cy="19"/>
            </a:xfrm>
            <a:custGeom>
              <a:avLst/>
              <a:gdLst/>
              <a:ahLst/>
              <a:cxnLst>
                <a:cxn ang="0">
                  <a:pos x="8" y="5"/>
                </a:cxn>
                <a:cxn ang="0">
                  <a:pos x="3" y="8"/>
                </a:cxn>
                <a:cxn ang="0">
                  <a:pos x="0" y="3"/>
                </a:cxn>
                <a:cxn ang="0">
                  <a:pos x="5" y="0"/>
                </a:cxn>
                <a:cxn ang="0">
                  <a:pos x="8" y="5"/>
                </a:cxn>
              </a:cxnLst>
              <a:rect l="0" t="0" r="r" b="b"/>
              <a:pathLst>
                <a:path w="8" h="8">
                  <a:moveTo>
                    <a:pt x="8" y="5"/>
                  </a:moveTo>
                  <a:cubicBezTo>
                    <a:pt x="7" y="7"/>
                    <a:pt x="5" y="8"/>
                    <a:pt x="3" y="8"/>
                  </a:cubicBezTo>
                  <a:cubicBezTo>
                    <a:pt x="1" y="7"/>
                    <a:pt x="0" y="5"/>
                    <a:pt x="0"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237"/>
            <p:cNvSpPr>
              <a:spLocks noEditPoints="1"/>
            </p:cNvSpPr>
            <p:nvPr/>
          </p:nvSpPr>
          <p:spPr bwMode="auto">
            <a:xfrm>
              <a:off x="3294" y="2153"/>
              <a:ext cx="246" cy="149"/>
            </a:xfrm>
            <a:custGeom>
              <a:avLst/>
              <a:gdLst/>
              <a:ahLst/>
              <a:cxnLst>
                <a:cxn ang="0">
                  <a:pos x="58" y="49"/>
                </a:cxn>
                <a:cxn ang="0">
                  <a:pos x="32" y="63"/>
                </a:cxn>
                <a:cxn ang="0">
                  <a:pos x="32" y="63"/>
                </a:cxn>
                <a:cxn ang="0">
                  <a:pos x="0" y="31"/>
                </a:cxn>
                <a:cxn ang="0">
                  <a:pos x="0" y="31"/>
                </a:cxn>
                <a:cxn ang="0">
                  <a:pos x="32" y="0"/>
                </a:cxn>
                <a:cxn ang="0">
                  <a:pos x="32" y="0"/>
                </a:cxn>
                <a:cxn ang="0">
                  <a:pos x="57" y="13"/>
                </a:cxn>
                <a:cxn ang="0">
                  <a:pos x="57" y="13"/>
                </a:cxn>
                <a:cxn ang="0">
                  <a:pos x="104" y="34"/>
                </a:cxn>
                <a:cxn ang="0">
                  <a:pos x="58" y="49"/>
                </a:cxn>
                <a:cxn ang="0">
                  <a:pos x="32" y="57"/>
                </a:cxn>
                <a:cxn ang="0">
                  <a:pos x="53" y="45"/>
                </a:cxn>
                <a:cxn ang="0">
                  <a:pos x="53" y="45"/>
                </a:cxn>
                <a:cxn ang="0">
                  <a:pos x="54" y="44"/>
                </a:cxn>
                <a:cxn ang="0">
                  <a:pos x="87" y="33"/>
                </a:cxn>
                <a:cxn ang="0">
                  <a:pos x="53" y="17"/>
                </a:cxn>
                <a:cxn ang="0">
                  <a:pos x="53" y="17"/>
                </a:cxn>
                <a:cxn ang="0">
                  <a:pos x="32" y="6"/>
                </a:cxn>
                <a:cxn ang="0">
                  <a:pos x="32" y="6"/>
                </a:cxn>
                <a:cxn ang="0">
                  <a:pos x="6" y="31"/>
                </a:cxn>
                <a:cxn ang="0">
                  <a:pos x="6" y="31"/>
                </a:cxn>
                <a:cxn ang="0">
                  <a:pos x="32" y="57"/>
                </a:cxn>
              </a:cxnLst>
              <a:rect l="0" t="0" r="r" b="b"/>
              <a:pathLst>
                <a:path w="104" h="63">
                  <a:moveTo>
                    <a:pt x="58" y="49"/>
                  </a:moveTo>
                  <a:cubicBezTo>
                    <a:pt x="52" y="58"/>
                    <a:pt x="43" y="63"/>
                    <a:pt x="32" y="63"/>
                  </a:cubicBezTo>
                  <a:cubicBezTo>
                    <a:pt x="32" y="63"/>
                    <a:pt x="32" y="63"/>
                    <a:pt x="32" y="63"/>
                  </a:cubicBezTo>
                  <a:cubicBezTo>
                    <a:pt x="14" y="63"/>
                    <a:pt x="0" y="49"/>
                    <a:pt x="0" y="31"/>
                  </a:cubicBezTo>
                  <a:cubicBezTo>
                    <a:pt x="0" y="31"/>
                    <a:pt x="0" y="31"/>
                    <a:pt x="0" y="31"/>
                  </a:cubicBezTo>
                  <a:cubicBezTo>
                    <a:pt x="0" y="14"/>
                    <a:pt x="14" y="0"/>
                    <a:pt x="32" y="0"/>
                  </a:cubicBezTo>
                  <a:cubicBezTo>
                    <a:pt x="32" y="0"/>
                    <a:pt x="32" y="0"/>
                    <a:pt x="32" y="0"/>
                  </a:cubicBezTo>
                  <a:cubicBezTo>
                    <a:pt x="42" y="0"/>
                    <a:pt x="51" y="5"/>
                    <a:pt x="57" y="13"/>
                  </a:cubicBezTo>
                  <a:cubicBezTo>
                    <a:pt x="57" y="13"/>
                    <a:pt x="57" y="13"/>
                    <a:pt x="57" y="13"/>
                  </a:cubicBezTo>
                  <a:cubicBezTo>
                    <a:pt x="104" y="34"/>
                    <a:pt x="104" y="34"/>
                    <a:pt x="104" y="34"/>
                  </a:cubicBezTo>
                  <a:cubicBezTo>
                    <a:pt x="58" y="49"/>
                    <a:pt x="58" y="49"/>
                    <a:pt x="58" y="49"/>
                  </a:cubicBezTo>
                  <a:close/>
                  <a:moveTo>
                    <a:pt x="32" y="57"/>
                  </a:moveTo>
                  <a:cubicBezTo>
                    <a:pt x="41" y="57"/>
                    <a:pt x="49" y="52"/>
                    <a:pt x="53" y="45"/>
                  </a:cubicBezTo>
                  <a:cubicBezTo>
                    <a:pt x="53" y="45"/>
                    <a:pt x="53" y="45"/>
                    <a:pt x="53" y="45"/>
                  </a:cubicBezTo>
                  <a:cubicBezTo>
                    <a:pt x="54" y="44"/>
                    <a:pt x="54" y="44"/>
                    <a:pt x="54" y="44"/>
                  </a:cubicBezTo>
                  <a:cubicBezTo>
                    <a:pt x="87" y="33"/>
                    <a:pt x="87" y="33"/>
                    <a:pt x="87" y="33"/>
                  </a:cubicBezTo>
                  <a:cubicBezTo>
                    <a:pt x="53" y="17"/>
                    <a:pt x="53" y="17"/>
                    <a:pt x="53" y="17"/>
                  </a:cubicBezTo>
                  <a:cubicBezTo>
                    <a:pt x="53" y="17"/>
                    <a:pt x="53" y="17"/>
                    <a:pt x="53" y="17"/>
                  </a:cubicBezTo>
                  <a:cubicBezTo>
                    <a:pt x="48" y="10"/>
                    <a:pt x="40" y="6"/>
                    <a:pt x="32" y="6"/>
                  </a:cubicBezTo>
                  <a:cubicBezTo>
                    <a:pt x="32" y="6"/>
                    <a:pt x="32" y="6"/>
                    <a:pt x="32" y="6"/>
                  </a:cubicBezTo>
                  <a:cubicBezTo>
                    <a:pt x="18" y="6"/>
                    <a:pt x="6" y="17"/>
                    <a:pt x="6" y="31"/>
                  </a:cubicBezTo>
                  <a:cubicBezTo>
                    <a:pt x="6" y="31"/>
                    <a:pt x="6" y="31"/>
                    <a:pt x="6" y="31"/>
                  </a:cubicBezTo>
                  <a:cubicBezTo>
                    <a:pt x="6" y="45"/>
                    <a:pt x="18" y="57"/>
                    <a:pt x="32"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Oval 238"/>
            <p:cNvSpPr>
              <a:spLocks noChangeArrowheads="1"/>
            </p:cNvSpPr>
            <p:nvPr/>
          </p:nvSpPr>
          <p:spPr bwMode="auto">
            <a:xfrm>
              <a:off x="3362" y="2255"/>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Oval 239"/>
            <p:cNvSpPr>
              <a:spLocks noChangeArrowheads="1"/>
            </p:cNvSpPr>
            <p:nvPr/>
          </p:nvSpPr>
          <p:spPr bwMode="auto">
            <a:xfrm>
              <a:off x="3362" y="2214"/>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Oval 240"/>
            <p:cNvSpPr>
              <a:spLocks noChangeArrowheads="1"/>
            </p:cNvSpPr>
            <p:nvPr/>
          </p:nvSpPr>
          <p:spPr bwMode="auto">
            <a:xfrm>
              <a:off x="3362" y="2179"/>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241"/>
            <p:cNvSpPr>
              <a:spLocks noEditPoints="1"/>
            </p:cNvSpPr>
            <p:nvPr/>
          </p:nvSpPr>
          <p:spPr bwMode="auto">
            <a:xfrm>
              <a:off x="3374" y="2465"/>
              <a:ext cx="161" cy="244"/>
            </a:xfrm>
            <a:custGeom>
              <a:avLst/>
              <a:gdLst/>
              <a:ahLst/>
              <a:cxnLst>
                <a:cxn ang="0">
                  <a:pos x="3" y="1"/>
                </a:cxn>
                <a:cxn ang="0">
                  <a:pos x="1" y="3"/>
                </a:cxn>
                <a:cxn ang="0">
                  <a:pos x="0" y="7"/>
                </a:cxn>
                <a:cxn ang="0">
                  <a:pos x="0" y="96"/>
                </a:cxn>
                <a:cxn ang="0">
                  <a:pos x="3" y="102"/>
                </a:cxn>
                <a:cxn ang="0">
                  <a:pos x="5" y="102"/>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0"/>
                </a:cxn>
                <a:cxn ang="0">
                  <a:pos x="7" y="100"/>
                </a:cxn>
                <a:cxn ang="0">
                  <a:pos x="35" y="70"/>
                </a:cxn>
                <a:cxn ang="0">
                  <a:pos x="61" y="100"/>
                </a:cxn>
                <a:cxn ang="0">
                  <a:pos x="61" y="100"/>
                </a:cxn>
                <a:cxn ang="0">
                  <a:pos x="65" y="7"/>
                </a:cxn>
                <a:cxn ang="0">
                  <a:pos x="65" y="96"/>
                </a:cxn>
                <a:cxn ang="0">
                  <a:pos x="64" y="100"/>
                </a:cxn>
                <a:cxn ang="0">
                  <a:pos x="36" y="69"/>
                </a:cxn>
                <a:cxn ang="0">
                  <a:pos x="50" y="54"/>
                </a:cxn>
                <a:cxn ang="0">
                  <a:pos x="51" y="49"/>
                </a:cxn>
                <a:cxn ang="0">
                  <a:pos x="48" y="43"/>
                </a:cxn>
                <a:cxn ang="0">
                  <a:pos x="35" y="31"/>
                </a:cxn>
                <a:cxn ang="0">
                  <a:pos x="65" y="5"/>
                </a:cxn>
                <a:cxn ang="0">
                  <a:pos x="65" y="7"/>
                </a:cxn>
                <a:cxn ang="0">
                  <a:pos x="34" y="30"/>
                </a:cxn>
                <a:cxn ang="0">
                  <a:pos x="4" y="3"/>
                </a:cxn>
                <a:cxn ang="0">
                  <a:pos x="7" y="2"/>
                </a:cxn>
                <a:cxn ang="0">
                  <a:pos x="61" y="2"/>
                </a:cxn>
                <a:cxn ang="0">
                  <a:pos x="64" y="3"/>
                </a:cxn>
                <a:cxn ang="0">
                  <a:pos x="34" y="30"/>
                </a:cxn>
              </a:cxnLst>
              <a:rect l="0" t="0" r="r" b="b"/>
              <a:pathLst>
                <a:path w="68" h="103">
                  <a:moveTo>
                    <a:pt x="3" y="1"/>
                  </a:moveTo>
                  <a:cubicBezTo>
                    <a:pt x="2" y="2"/>
                    <a:pt x="2" y="2"/>
                    <a:pt x="1" y="3"/>
                  </a:cubicBezTo>
                  <a:cubicBezTo>
                    <a:pt x="0" y="4"/>
                    <a:pt x="0" y="5"/>
                    <a:pt x="0" y="7"/>
                  </a:cubicBezTo>
                  <a:cubicBezTo>
                    <a:pt x="0" y="96"/>
                    <a:pt x="0" y="96"/>
                    <a:pt x="0" y="96"/>
                  </a:cubicBezTo>
                  <a:cubicBezTo>
                    <a:pt x="0" y="98"/>
                    <a:pt x="1" y="100"/>
                    <a:pt x="3" y="102"/>
                  </a:cubicBezTo>
                  <a:cubicBezTo>
                    <a:pt x="4" y="102"/>
                    <a:pt x="4" y="102"/>
                    <a:pt x="5" y="102"/>
                  </a:cubicBezTo>
                  <a:cubicBezTo>
                    <a:pt x="6" y="103"/>
                    <a:pt x="6" y="103"/>
                    <a:pt x="7" y="103"/>
                  </a:cubicBezTo>
                  <a:cubicBezTo>
                    <a:pt x="61" y="103"/>
                    <a:pt x="61" y="103"/>
                    <a:pt x="61" y="103"/>
                  </a:cubicBezTo>
                  <a:cubicBezTo>
                    <a:pt x="62" y="103"/>
                    <a:pt x="62" y="103"/>
                    <a:pt x="63" y="102"/>
                  </a:cubicBezTo>
                  <a:cubicBezTo>
                    <a:pt x="64" y="102"/>
                    <a:pt x="64"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0"/>
                    <a:pt x="3" y="1"/>
                  </a:cubicBezTo>
                  <a:close/>
                  <a:moveTo>
                    <a:pt x="2" y="96"/>
                  </a:moveTo>
                  <a:cubicBezTo>
                    <a:pt x="2" y="7"/>
                    <a:pt x="2" y="7"/>
                    <a:pt x="2" y="7"/>
                  </a:cubicBezTo>
                  <a:cubicBezTo>
                    <a:pt x="2" y="6"/>
                    <a:pt x="2"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7"/>
                  </a:moveTo>
                  <a:cubicBezTo>
                    <a:pt x="65" y="96"/>
                    <a:pt x="65" y="96"/>
                    <a:pt x="65" y="96"/>
                  </a:cubicBezTo>
                  <a:cubicBezTo>
                    <a:pt x="65" y="98"/>
                    <a:pt x="65" y="99"/>
                    <a:pt x="64" y="100"/>
                  </a:cubicBezTo>
                  <a:cubicBezTo>
                    <a:pt x="36" y="69"/>
                    <a:pt x="36" y="69"/>
                    <a:pt x="36" y="69"/>
                  </a:cubicBezTo>
                  <a:cubicBezTo>
                    <a:pt x="50" y="54"/>
                    <a:pt x="50" y="54"/>
                    <a:pt x="50" y="54"/>
                  </a:cubicBezTo>
                  <a:cubicBezTo>
                    <a:pt x="51" y="52"/>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4" y="30"/>
                  </a:moveTo>
                  <a:cubicBezTo>
                    <a:pt x="4" y="3"/>
                    <a:pt x="4" y="3"/>
                    <a:pt x="4" y="3"/>
                  </a:cubicBezTo>
                  <a:cubicBezTo>
                    <a:pt x="5" y="2"/>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242"/>
            <p:cNvSpPr>
              <a:spLocks/>
            </p:cNvSpPr>
            <p:nvPr/>
          </p:nvSpPr>
          <p:spPr bwMode="auto">
            <a:xfrm>
              <a:off x="3391" y="2631"/>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243"/>
            <p:cNvSpPr>
              <a:spLocks/>
            </p:cNvSpPr>
            <p:nvPr/>
          </p:nvSpPr>
          <p:spPr bwMode="auto">
            <a:xfrm>
              <a:off x="3384" y="2470"/>
              <a:ext cx="142" cy="66"/>
            </a:xfrm>
            <a:custGeom>
              <a:avLst/>
              <a:gdLst/>
              <a:ahLst/>
              <a:cxnLst>
                <a:cxn ang="0">
                  <a:pos x="0" y="1"/>
                </a:cxn>
                <a:cxn ang="0">
                  <a:pos x="30" y="28"/>
                </a:cxn>
                <a:cxn ang="0">
                  <a:pos x="60" y="1"/>
                </a:cxn>
                <a:cxn ang="0">
                  <a:pos x="57" y="0"/>
                </a:cxn>
                <a:cxn ang="0">
                  <a:pos x="3" y="0"/>
                </a:cxn>
                <a:cxn ang="0">
                  <a:pos x="0" y="1"/>
                </a:cxn>
              </a:cxnLst>
              <a:rect l="0" t="0" r="r" b="b"/>
              <a:pathLst>
                <a:path w="60" h="28">
                  <a:moveTo>
                    <a:pt x="0" y="1"/>
                  </a:moveTo>
                  <a:cubicBezTo>
                    <a:pt x="30" y="28"/>
                    <a:pt x="30" y="28"/>
                    <a:pt x="30" y="28"/>
                  </a:cubicBezTo>
                  <a:cubicBezTo>
                    <a:pt x="60" y="1"/>
                    <a:pt x="60" y="1"/>
                    <a:pt x="60" y="1"/>
                  </a:cubicBezTo>
                  <a:cubicBezTo>
                    <a:pt x="59" y="1"/>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244"/>
            <p:cNvSpPr>
              <a:spLocks/>
            </p:cNvSpPr>
            <p:nvPr/>
          </p:nvSpPr>
          <p:spPr bwMode="auto">
            <a:xfrm>
              <a:off x="3457" y="2477"/>
              <a:ext cx="71" cy="225"/>
            </a:xfrm>
            <a:custGeom>
              <a:avLst/>
              <a:gdLst/>
              <a:ahLst/>
              <a:cxnLst>
                <a:cxn ang="0">
                  <a:pos x="13" y="38"/>
                </a:cxn>
                <a:cxn ang="0">
                  <a:pos x="16" y="44"/>
                </a:cxn>
                <a:cxn ang="0">
                  <a:pos x="15" y="49"/>
                </a:cxn>
                <a:cxn ang="0">
                  <a:pos x="1" y="64"/>
                </a:cxn>
                <a:cxn ang="0">
                  <a:pos x="29"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6" y="47"/>
                    <a:pt x="15" y="49"/>
                  </a:cubicBezTo>
                  <a:cubicBezTo>
                    <a:pt x="1" y="64"/>
                    <a:pt x="1" y="64"/>
                    <a:pt x="1" y="64"/>
                  </a:cubicBezTo>
                  <a:cubicBezTo>
                    <a:pt x="29" y="95"/>
                    <a:pt x="29" y="95"/>
                    <a:pt x="29" y="95"/>
                  </a:cubicBezTo>
                  <a:cubicBezTo>
                    <a:pt x="30"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245"/>
            <p:cNvSpPr>
              <a:spLocks/>
            </p:cNvSpPr>
            <p:nvPr/>
          </p:nvSpPr>
          <p:spPr bwMode="auto">
            <a:xfrm>
              <a:off x="3379" y="2475"/>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0"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246"/>
            <p:cNvSpPr>
              <a:spLocks noEditPoints="1"/>
            </p:cNvSpPr>
            <p:nvPr/>
          </p:nvSpPr>
          <p:spPr bwMode="auto">
            <a:xfrm>
              <a:off x="2856" y="2345"/>
              <a:ext cx="324" cy="144"/>
            </a:xfrm>
            <a:custGeom>
              <a:avLst/>
              <a:gdLst/>
              <a:ahLst/>
              <a:cxnLst>
                <a:cxn ang="0">
                  <a:pos x="0" y="31"/>
                </a:cxn>
                <a:cxn ang="0">
                  <a:pos x="13" y="47"/>
                </a:cxn>
                <a:cxn ang="0">
                  <a:pos x="22" y="46"/>
                </a:cxn>
                <a:cxn ang="0">
                  <a:pos x="31" y="42"/>
                </a:cxn>
                <a:cxn ang="0">
                  <a:pos x="48" y="37"/>
                </a:cxn>
                <a:cxn ang="0">
                  <a:pos x="49" y="38"/>
                </a:cxn>
                <a:cxn ang="0">
                  <a:pos x="60" y="47"/>
                </a:cxn>
                <a:cxn ang="0">
                  <a:pos x="90" y="59"/>
                </a:cxn>
                <a:cxn ang="0">
                  <a:pos x="102" y="27"/>
                </a:cxn>
                <a:cxn ang="0">
                  <a:pos x="100" y="21"/>
                </a:cxn>
                <a:cxn ang="0">
                  <a:pos x="108" y="17"/>
                </a:cxn>
                <a:cxn ang="0">
                  <a:pos x="118" y="14"/>
                </a:cxn>
                <a:cxn ang="0">
                  <a:pos x="124" y="14"/>
                </a:cxn>
                <a:cxn ang="0">
                  <a:pos x="130" y="18"/>
                </a:cxn>
                <a:cxn ang="0">
                  <a:pos x="121" y="20"/>
                </a:cxn>
                <a:cxn ang="0">
                  <a:pos x="120" y="31"/>
                </a:cxn>
                <a:cxn ang="0">
                  <a:pos x="136" y="28"/>
                </a:cxn>
                <a:cxn ang="0">
                  <a:pos x="125" y="11"/>
                </a:cxn>
                <a:cxn ang="0">
                  <a:pos x="115" y="12"/>
                </a:cxn>
                <a:cxn ang="0">
                  <a:pos x="89" y="4"/>
                </a:cxn>
                <a:cxn ang="0">
                  <a:pos x="63" y="10"/>
                </a:cxn>
                <a:cxn ang="0">
                  <a:pos x="61" y="30"/>
                </a:cxn>
                <a:cxn ang="0">
                  <a:pos x="35" y="27"/>
                </a:cxn>
                <a:cxn ang="0">
                  <a:pos x="13" y="20"/>
                </a:cxn>
                <a:cxn ang="0">
                  <a:pos x="6" y="21"/>
                </a:cxn>
                <a:cxn ang="0">
                  <a:pos x="62" y="33"/>
                </a:cxn>
                <a:cxn ang="0">
                  <a:pos x="87" y="40"/>
                </a:cxn>
                <a:cxn ang="0">
                  <a:pos x="90" y="34"/>
                </a:cxn>
                <a:cxn ang="0">
                  <a:pos x="90" y="30"/>
                </a:cxn>
                <a:cxn ang="0">
                  <a:pos x="90" y="30"/>
                </a:cxn>
                <a:cxn ang="0">
                  <a:pos x="89" y="30"/>
                </a:cxn>
                <a:cxn ang="0">
                  <a:pos x="88" y="34"/>
                </a:cxn>
                <a:cxn ang="0">
                  <a:pos x="83" y="40"/>
                </a:cxn>
                <a:cxn ang="0">
                  <a:pos x="64" y="31"/>
                </a:cxn>
                <a:cxn ang="0">
                  <a:pos x="99" y="20"/>
                </a:cxn>
                <a:cxn ang="0">
                  <a:pos x="101" y="27"/>
                </a:cxn>
                <a:cxn ang="0">
                  <a:pos x="97" y="37"/>
                </a:cxn>
                <a:cxn ang="0">
                  <a:pos x="81" y="49"/>
                </a:cxn>
                <a:cxn ang="0">
                  <a:pos x="50" y="37"/>
                </a:cxn>
                <a:cxn ang="0">
                  <a:pos x="61" y="32"/>
                </a:cxn>
                <a:cxn ang="0">
                  <a:pos x="61" y="19"/>
                </a:cxn>
                <a:cxn ang="0">
                  <a:pos x="77" y="9"/>
                </a:cxn>
                <a:cxn ang="0">
                  <a:pos x="97" y="18"/>
                </a:cxn>
                <a:cxn ang="0">
                  <a:pos x="62" y="29"/>
                </a:cxn>
                <a:cxn ang="0">
                  <a:pos x="13" y="26"/>
                </a:cxn>
                <a:cxn ang="0">
                  <a:pos x="23" y="28"/>
                </a:cxn>
                <a:cxn ang="0">
                  <a:pos x="42" y="34"/>
                </a:cxn>
                <a:cxn ang="0">
                  <a:pos x="35" y="38"/>
                </a:cxn>
                <a:cxn ang="0">
                  <a:pos x="14" y="40"/>
                </a:cxn>
                <a:cxn ang="0">
                  <a:pos x="7" y="27"/>
                </a:cxn>
              </a:cxnLst>
              <a:rect l="0" t="0" r="r" b="b"/>
              <a:pathLst>
                <a:path w="137" h="61">
                  <a:moveTo>
                    <a:pt x="6" y="21"/>
                  </a:moveTo>
                  <a:cubicBezTo>
                    <a:pt x="3" y="23"/>
                    <a:pt x="0" y="27"/>
                    <a:pt x="0" y="31"/>
                  </a:cubicBezTo>
                  <a:cubicBezTo>
                    <a:pt x="0" y="35"/>
                    <a:pt x="1" y="39"/>
                    <a:pt x="3" y="42"/>
                  </a:cubicBezTo>
                  <a:cubicBezTo>
                    <a:pt x="6" y="45"/>
                    <a:pt x="9" y="46"/>
                    <a:pt x="13" y="47"/>
                  </a:cubicBezTo>
                  <a:cubicBezTo>
                    <a:pt x="14" y="47"/>
                    <a:pt x="16" y="48"/>
                    <a:pt x="18" y="47"/>
                  </a:cubicBezTo>
                  <a:cubicBezTo>
                    <a:pt x="19" y="47"/>
                    <a:pt x="21" y="46"/>
                    <a:pt x="22" y="46"/>
                  </a:cubicBezTo>
                  <a:cubicBezTo>
                    <a:pt x="25" y="45"/>
                    <a:pt x="28" y="43"/>
                    <a:pt x="31" y="42"/>
                  </a:cubicBezTo>
                  <a:cubicBezTo>
                    <a:pt x="31" y="42"/>
                    <a:pt x="31" y="42"/>
                    <a:pt x="31" y="42"/>
                  </a:cubicBezTo>
                  <a:cubicBezTo>
                    <a:pt x="31" y="42"/>
                    <a:pt x="32" y="42"/>
                    <a:pt x="32" y="42"/>
                  </a:cubicBezTo>
                  <a:cubicBezTo>
                    <a:pt x="37" y="40"/>
                    <a:pt x="42" y="38"/>
                    <a:pt x="48" y="37"/>
                  </a:cubicBezTo>
                  <a:cubicBezTo>
                    <a:pt x="48" y="37"/>
                    <a:pt x="48" y="37"/>
                    <a:pt x="48" y="37"/>
                  </a:cubicBezTo>
                  <a:cubicBezTo>
                    <a:pt x="48" y="37"/>
                    <a:pt x="49" y="37"/>
                    <a:pt x="49" y="38"/>
                  </a:cubicBezTo>
                  <a:cubicBezTo>
                    <a:pt x="50" y="38"/>
                    <a:pt x="50" y="38"/>
                    <a:pt x="50" y="38"/>
                  </a:cubicBezTo>
                  <a:cubicBezTo>
                    <a:pt x="54" y="41"/>
                    <a:pt x="57" y="44"/>
                    <a:pt x="60" y="47"/>
                  </a:cubicBezTo>
                  <a:cubicBezTo>
                    <a:pt x="67" y="52"/>
                    <a:pt x="73" y="58"/>
                    <a:pt x="80" y="60"/>
                  </a:cubicBezTo>
                  <a:cubicBezTo>
                    <a:pt x="84" y="61"/>
                    <a:pt x="87" y="61"/>
                    <a:pt x="90" y="59"/>
                  </a:cubicBezTo>
                  <a:cubicBezTo>
                    <a:pt x="93" y="58"/>
                    <a:pt x="96" y="55"/>
                    <a:pt x="98" y="52"/>
                  </a:cubicBezTo>
                  <a:cubicBezTo>
                    <a:pt x="102" y="45"/>
                    <a:pt x="103" y="36"/>
                    <a:pt x="102" y="27"/>
                  </a:cubicBezTo>
                  <a:cubicBezTo>
                    <a:pt x="102" y="27"/>
                    <a:pt x="102" y="27"/>
                    <a:pt x="101" y="26"/>
                  </a:cubicBezTo>
                  <a:cubicBezTo>
                    <a:pt x="101" y="25"/>
                    <a:pt x="101" y="23"/>
                    <a:pt x="100" y="21"/>
                  </a:cubicBezTo>
                  <a:cubicBezTo>
                    <a:pt x="100" y="21"/>
                    <a:pt x="100" y="20"/>
                    <a:pt x="100" y="20"/>
                  </a:cubicBezTo>
                  <a:cubicBezTo>
                    <a:pt x="103" y="19"/>
                    <a:pt x="106" y="18"/>
                    <a:pt x="108" y="17"/>
                  </a:cubicBezTo>
                  <a:cubicBezTo>
                    <a:pt x="112" y="16"/>
                    <a:pt x="115" y="15"/>
                    <a:pt x="118" y="14"/>
                  </a:cubicBezTo>
                  <a:cubicBezTo>
                    <a:pt x="118" y="14"/>
                    <a:pt x="118" y="14"/>
                    <a:pt x="118" y="14"/>
                  </a:cubicBezTo>
                  <a:cubicBezTo>
                    <a:pt x="118" y="14"/>
                    <a:pt x="118" y="14"/>
                    <a:pt x="118" y="14"/>
                  </a:cubicBezTo>
                  <a:cubicBezTo>
                    <a:pt x="120" y="14"/>
                    <a:pt x="122" y="14"/>
                    <a:pt x="124" y="14"/>
                  </a:cubicBezTo>
                  <a:cubicBezTo>
                    <a:pt x="125" y="15"/>
                    <a:pt x="127" y="16"/>
                    <a:pt x="128" y="17"/>
                  </a:cubicBezTo>
                  <a:cubicBezTo>
                    <a:pt x="129" y="18"/>
                    <a:pt x="129" y="18"/>
                    <a:pt x="130" y="18"/>
                  </a:cubicBezTo>
                  <a:cubicBezTo>
                    <a:pt x="128" y="18"/>
                    <a:pt x="127" y="17"/>
                    <a:pt x="126" y="17"/>
                  </a:cubicBezTo>
                  <a:cubicBezTo>
                    <a:pt x="124" y="18"/>
                    <a:pt x="122" y="19"/>
                    <a:pt x="121" y="20"/>
                  </a:cubicBezTo>
                  <a:cubicBezTo>
                    <a:pt x="121" y="20"/>
                    <a:pt x="120" y="21"/>
                    <a:pt x="120" y="21"/>
                  </a:cubicBezTo>
                  <a:cubicBezTo>
                    <a:pt x="119" y="24"/>
                    <a:pt x="119" y="28"/>
                    <a:pt x="120" y="31"/>
                  </a:cubicBezTo>
                  <a:cubicBezTo>
                    <a:pt x="122" y="35"/>
                    <a:pt x="126" y="36"/>
                    <a:pt x="129" y="36"/>
                  </a:cubicBezTo>
                  <a:cubicBezTo>
                    <a:pt x="133" y="35"/>
                    <a:pt x="135" y="32"/>
                    <a:pt x="136" y="28"/>
                  </a:cubicBezTo>
                  <a:cubicBezTo>
                    <a:pt x="137" y="25"/>
                    <a:pt x="135" y="21"/>
                    <a:pt x="133" y="18"/>
                  </a:cubicBezTo>
                  <a:cubicBezTo>
                    <a:pt x="131" y="15"/>
                    <a:pt x="128" y="12"/>
                    <a:pt x="125" y="11"/>
                  </a:cubicBezTo>
                  <a:cubicBezTo>
                    <a:pt x="121" y="9"/>
                    <a:pt x="118" y="10"/>
                    <a:pt x="115" y="12"/>
                  </a:cubicBezTo>
                  <a:cubicBezTo>
                    <a:pt x="115" y="12"/>
                    <a:pt x="115" y="12"/>
                    <a:pt x="115" y="12"/>
                  </a:cubicBezTo>
                  <a:cubicBezTo>
                    <a:pt x="109" y="14"/>
                    <a:pt x="104" y="16"/>
                    <a:pt x="99" y="17"/>
                  </a:cubicBezTo>
                  <a:cubicBezTo>
                    <a:pt x="97" y="12"/>
                    <a:pt x="93" y="7"/>
                    <a:pt x="89" y="4"/>
                  </a:cubicBezTo>
                  <a:cubicBezTo>
                    <a:pt x="83" y="0"/>
                    <a:pt x="76" y="0"/>
                    <a:pt x="71" y="3"/>
                  </a:cubicBezTo>
                  <a:cubicBezTo>
                    <a:pt x="68" y="5"/>
                    <a:pt x="65" y="7"/>
                    <a:pt x="63" y="10"/>
                  </a:cubicBezTo>
                  <a:cubicBezTo>
                    <a:pt x="62" y="12"/>
                    <a:pt x="60" y="15"/>
                    <a:pt x="60" y="18"/>
                  </a:cubicBezTo>
                  <a:cubicBezTo>
                    <a:pt x="59" y="22"/>
                    <a:pt x="59" y="26"/>
                    <a:pt x="61" y="30"/>
                  </a:cubicBezTo>
                  <a:cubicBezTo>
                    <a:pt x="56" y="31"/>
                    <a:pt x="51" y="33"/>
                    <a:pt x="47" y="34"/>
                  </a:cubicBezTo>
                  <a:cubicBezTo>
                    <a:pt x="43" y="32"/>
                    <a:pt x="39" y="29"/>
                    <a:pt x="35" y="27"/>
                  </a:cubicBezTo>
                  <a:cubicBezTo>
                    <a:pt x="29" y="24"/>
                    <a:pt x="23" y="22"/>
                    <a:pt x="17" y="21"/>
                  </a:cubicBezTo>
                  <a:cubicBezTo>
                    <a:pt x="16" y="20"/>
                    <a:pt x="14" y="20"/>
                    <a:pt x="13" y="20"/>
                  </a:cubicBezTo>
                  <a:cubicBezTo>
                    <a:pt x="13" y="20"/>
                    <a:pt x="13" y="20"/>
                    <a:pt x="13" y="20"/>
                  </a:cubicBezTo>
                  <a:cubicBezTo>
                    <a:pt x="10" y="20"/>
                    <a:pt x="8" y="20"/>
                    <a:pt x="6" y="21"/>
                  </a:cubicBezTo>
                  <a:close/>
                  <a:moveTo>
                    <a:pt x="61" y="32"/>
                  </a:moveTo>
                  <a:cubicBezTo>
                    <a:pt x="62" y="32"/>
                    <a:pt x="62" y="33"/>
                    <a:pt x="62" y="33"/>
                  </a:cubicBezTo>
                  <a:cubicBezTo>
                    <a:pt x="65" y="40"/>
                    <a:pt x="72" y="45"/>
                    <a:pt x="79" y="44"/>
                  </a:cubicBezTo>
                  <a:cubicBezTo>
                    <a:pt x="82" y="44"/>
                    <a:pt x="85" y="43"/>
                    <a:pt x="87" y="40"/>
                  </a:cubicBezTo>
                  <a:cubicBezTo>
                    <a:pt x="88" y="39"/>
                    <a:pt x="89" y="37"/>
                    <a:pt x="89" y="35"/>
                  </a:cubicBezTo>
                  <a:cubicBezTo>
                    <a:pt x="89" y="35"/>
                    <a:pt x="89" y="34"/>
                    <a:pt x="90" y="34"/>
                  </a:cubicBezTo>
                  <a:cubicBezTo>
                    <a:pt x="90" y="33"/>
                    <a:pt x="90" y="32"/>
                    <a:pt x="90" y="30"/>
                  </a:cubicBezTo>
                  <a:cubicBezTo>
                    <a:pt x="90" y="30"/>
                    <a:pt x="90" y="30"/>
                    <a:pt x="90" y="30"/>
                  </a:cubicBezTo>
                  <a:cubicBezTo>
                    <a:pt x="90" y="30"/>
                    <a:pt x="90" y="30"/>
                    <a:pt x="90" y="30"/>
                  </a:cubicBezTo>
                  <a:cubicBezTo>
                    <a:pt x="90" y="30"/>
                    <a:pt x="90" y="30"/>
                    <a:pt x="90" y="30"/>
                  </a:cubicBezTo>
                  <a:cubicBezTo>
                    <a:pt x="90" y="29"/>
                    <a:pt x="89" y="28"/>
                    <a:pt x="89" y="29"/>
                  </a:cubicBezTo>
                  <a:cubicBezTo>
                    <a:pt x="89" y="30"/>
                    <a:pt x="89" y="30"/>
                    <a:pt x="89" y="30"/>
                  </a:cubicBezTo>
                  <a:cubicBezTo>
                    <a:pt x="89" y="30"/>
                    <a:pt x="89" y="30"/>
                    <a:pt x="89" y="30"/>
                  </a:cubicBezTo>
                  <a:cubicBezTo>
                    <a:pt x="89" y="32"/>
                    <a:pt x="89" y="33"/>
                    <a:pt x="88" y="34"/>
                  </a:cubicBezTo>
                  <a:cubicBezTo>
                    <a:pt x="88" y="35"/>
                    <a:pt x="88" y="35"/>
                    <a:pt x="88" y="36"/>
                  </a:cubicBezTo>
                  <a:cubicBezTo>
                    <a:pt x="86" y="38"/>
                    <a:pt x="85" y="39"/>
                    <a:pt x="83" y="40"/>
                  </a:cubicBezTo>
                  <a:cubicBezTo>
                    <a:pt x="80" y="42"/>
                    <a:pt x="77" y="41"/>
                    <a:pt x="73" y="40"/>
                  </a:cubicBezTo>
                  <a:cubicBezTo>
                    <a:pt x="70" y="38"/>
                    <a:pt x="66" y="35"/>
                    <a:pt x="64" y="31"/>
                  </a:cubicBezTo>
                  <a:cubicBezTo>
                    <a:pt x="70" y="30"/>
                    <a:pt x="76" y="28"/>
                    <a:pt x="82" y="26"/>
                  </a:cubicBezTo>
                  <a:cubicBezTo>
                    <a:pt x="87" y="24"/>
                    <a:pt x="93" y="22"/>
                    <a:pt x="99" y="20"/>
                  </a:cubicBezTo>
                  <a:cubicBezTo>
                    <a:pt x="99" y="20"/>
                    <a:pt x="99" y="21"/>
                    <a:pt x="99" y="21"/>
                  </a:cubicBezTo>
                  <a:cubicBezTo>
                    <a:pt x="100" y="23"/>
                    <a:pt x="100" y="25"/>
                    <a:pt x="101" y="27"/>
                  </a:cubicBezTo>
                  <a:cubicBezTo>
                    <a:pt x="101" y="27"/>
                    <a:pt x="101" y="27"/>
                    <a:pt x="101" y="28"/>
                  </a:cubicBezTo>
                  <a:cubicBezTo>
                    <a:pt x="100" y="31"/>
                    <a:pt x="99" y="35"/>
                    <a:pt x="97" y="37"/>
                  </a:cubicBezTo>
                  <a:cubicBezTo>
                    <a:pt x="96" y="40"/>
                    <a:pt x="94" y="43"/>
                    <a:pt x="92" y="45"/>
                  </a:cubicBezTo>
                  <a:cubicBezTo>
                    <a:pt x="89" y="47"/>
                    <a:pt x="85" y="49"/>
                    <a:pt x="81" y="49"/>
                  </a:cubicBezTo>
                  <a:cubicBezTo>
                    <a:pt x="77" y="49"/>
                    <a:pt x="73" y="49"/>
                    <a:pt x="69" y="47"/>
                  </a:cubicBezTo>
                  <a:cubicBezTo>
                    <a:pt x="62" y="45"/>
                    <a:pt x="56" y="41"/>
                    <a:pt x="50" y="37"/>
                  </a:cubicBezTo>
                  <a:cubicBezTo>
                    <a:pt x="50" y="37"/>
                    <a:pt x="49" y="36"/>
                    <a:pt x="49" y="36"/>
                  </a:cubicBezTo>
                  <a:cubicBezTo>
                    <a:pt x="53" y="35"/>
                    <a:pt x="57" y="34"/>
                    <a:pt x="61" y="32"/>
                  </a:cubicBezTo>
                  <a:close/>
                  <a:moveTo>
                    <a:pt x="61" y="23"/>
                  </a:moveTo>
                  <a:cubicBezTo>
                    <a:pt x="60" y="22"/>
                    <a:pt x="60" y="20"/>
                    <a:pt x="61" y="19"/>
                  </a:cubicBezTo>
                  <a:cubicBezTo>
                    <a:pt x="61" y="17"/>
                    <a:pt x="62" y="14"/>
                    <a:pt x="64" y="13"/>
                  </a:cubicBezTo>
                  <a:cubicBezTo>
                    <a:pt x="67" y="10"/>
                    <a:pt x="72" y="9"/>
                    <a:pt x="77" y="9"/>
                  </a:cubicBezTo>
                  <a:cubicBezTo>
                    <a:pt x="82" y="9"/>
                    <a:pt x="87" y="11"/>
                    <a:pt x="92" y="14"/>
                  </a:cubicBezTo>
                  <a:cubicBezTo>
                    <a:pt x="94" y="15"/>
                    <a:pt x="96" y="16"/>
                    <a:pt x="97" y="18"/>
                  </a:cubicBezTo>
                  <a:cubicBezTo>
                    <a:pt x="87" y="21"/>
                    <a:pt x="76" y="25"/>
                    <a:pt x="66" y="28"/>
                  </a:cubicBezTo>
                  <a:cubicBezTo>
                    <a:pt x="65" y="29"/>
                    <a:pt x="63" y="29"/>
                    <a:pt x="62" y="29"/>
                  </a:cubicBezTo>
                  <a:cubicBezTo>
                    <a:pt x="62" y="27"/>
                    <a:pt x="61" y="25"/>
                    <a:pt x="61" y="23"/>
                  </a:cubicBezTo>
                  <a:close/>
                  <a:moveTo>
                    <a:pt x="13" y="26"/>
                  </a:moveTo>
                  <a:cubicBezTo>
                    <a:pt x="14" y="26"/>
                    <a:pt x="15" y="26"/>
                    <a:pt x="16" y="26"/>
                  </a:cubicBezTo>
                  <a:cubicBezTo>
                    <a:pt x="18" y="27"/>
                    <a:pt x="21" y="27"/>
                    <a:pt x="23" y="28"/>
                  </a:cubicBezTo>
                  <a:cubicBezTo>
                    <a:pt x="27" y="29"/>
                    <a:pt x="32" y="30"/>
                    <a:pt x="36" y="32"/>
                  </a:cubicBezTo>
                  <a:cubicBezTo>
                    <a:pt x="38" y="32"/>
                    <a:pt x="40" y="33"/>
                    <a:pt x="42" y="34"/>
                  </a:cubicBezTo>
                  <a:cubicBezTo>
                    <a:pt x="43" y="34"/>
                    <a:pt x="44" y="35"/>
                    <a:pt x="45" y="35"/>
                  </a:cubicBezTo>
                  <a:cubicBezTo>
                    <a:pt x="41" y="36"/>
                    <a:pt x="38" y="37"/>
                    <a:pt x="35" y="38"/>
                  </a:cubicBezTo>
                  <a:cubicBezTo>
                    <a:pt x="31" y="39"/>
                    <a:pt x="27" y="41"/>
                    <a:pt x="23" y="41"/>
                  </a:cubicBezTo>
                  <a:cubicBezTo>
                    <a:pt x="20" y="42"/>
                    <a:pt x="17" y="41"/>
                    <a:pt x="14" y="40"/>
                  </a:cubicBezTo>
                  <a:cubicBezTo>
                    <a:pt x="10" y="38"/>
                    <a:pt x="5" y="34"/>
                    <a:pt x="4" y="29"/>
                  </a:cubicBezTo>
                  <a:cubicBezTo>
                    <a:pt x="5" y="28"/>
                    <a:pt x="6" y="28"/>
                    <a:pt x="7" y="27"/>
                  </a:cubicBezTo>
                  <a:cubicBezTo>
                    <a:pt x="9" y="26"/>
                    <a:pt x="11" y="26"/>
                    <a:pt x="13"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247"/>
            <p:cNvSpPr>
              <a:spLocks/>
            </p:cNvSpPr>
            <p:nvPr/>
          </p:nvSpPr>
          <p:spPr bwMode="auto">
            <a:xfrm>
              <a:off x="3497" y="2326"/>
              <a:ext cx="185" cy="191"/>
            </a:xfrm>
            <a:custGeom>
              <a:avLst/>
              <a:gdLst/>
              <a:ahLst/>
              <a:cxnLst>
                <a:cxn ang="0">
                  <a:pos x="185" y="45"/>
                </a:cxn>
                <a:cxn ang="0">
                  <a:pos x="150" y="101"/>
                </a:cxn>
                <a:cxn ang="0">
                  <a:pos x="178" y="163"/>
                </a:cxn>
                <a:cxn ang="0">
                  <a:pos x="112" y="146"/>
                </a:cxn>
                <a:cxn ang="0">
                  <a:pos x="62" y="191"/>
                </a:cxn>
                <a:cxn ang="0">
                  <a:pos x="57" y="125"/>
                </a:cxn>
                <a:cxn ang="0">
                  <a:pos x="0" y="90"/>
                </a:cxn>
                <a:cxn ang="0">
                  <a:pos x="62" y="66"/>
                </a:cxn>
                <a:cxn ang="0">
                  <a:pos x="76" y="0"/>
                </a:cxn>
                <a:cxn ang="0">
                  <a:pos x="119" y="52"/>
                </a:cxn>
                <a:cxn ang="0">
                  <a:pos x="185" y="45"/>
                </a:cxn>
              </a:cxnLst>
              <a:rect l="0" t="0" r="r" b="b"/>
              <a:pathLst>
                <a:path w="185" h="191">
                  <a:moveTo>
                    <a:pt x="185" y="45"/>
                  </a:moveTo>
                  <a:lnTo>
                    <a:pt x="150" y="101"/>
                  </a:lnTo>
                  <a:lnTo>
                    <a:pt x="178" y="163"/>
                  </a:lnTo>
                  <a:lnTo>
                    <a:pt x="112" y="146"/>
                  </a:lnTo>
                  <a:lnTo>
                    <a:pt x="62" y="191"/>
                  </a:lnTo>
                  <a:lnTo>
                    <a:pt x="57" y="125"/>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248"/>
            <p:cNvSpPr>
              <a:spLocks/>
            </p:cNvSpPr>
            <p:nvPr/>
          </p:nvSpPr>
          <p:spPr bwMode="auto">
            <a:xfrm>
              <a:off x="2863" y="2498"/>
              <a:ext cx="187" cy="190"/>
            </a:xfrm>
            <a:custGeom>
              <a:avLst/>
              <a:gdLst/>
              <a:ahLst/>
              <a:cxnLst>
                <a:cxn ang="0">
                  <a:pos x="187" y="43"/>
                </a:cxn>
                <a:cxn ang="0">
                  <a:pos x="151" y="100"/>
                </a:cxn>
                <a:cxn ang="0">
                  <a:pos x="177" y="162"/>
                </a:cxn>
                <a:cxn ang="0">
                  <a:pos x="114" y="145"/>
                </a:cxn>
                <a:cxn ang="0">
                  <a:pos x="64" y="190"/>
                </a:cxn>
                <a:cxn ang="0">
                  <a:pos x="59" y="124"/>
                </a:cxn>
                <a:cxn ang="0">
                  <a:pos x="0" y="90"/>
                </a:cxn>
                <a:cxn ang="0">
                  <a:pos x="64" y="64"/>
                </a:cxn>
                <a:cxn ang="0">
                  <a:pos x="76" y="0"/>
                </a:cxn>
                <a:cxn ang="0">
                  <a:pos x="121" y="50"/>
                </a:cxn>
                <a:cxn ang="0">
                  <a:pos x="187" y="43"/>
                </a:cxn>
              </a:cxnLst>
              <a:rect l="0" t="0" r="r" b="b"/>
              <a:pathLst>
                <a:path w="187" h="190">
                  <a:moveTo>
                    <a:pt x="187" y="43"/>
                  </a:moveTo>
                  <a:lnTo>
                    <a:pt x="151" y="100"/>
                  </a:lnTo>
                  <a:lnTo>
                    <a:pt x="177" y="162"/>
                  </a:lnTo>
                  <a:lnTo>
                    <a:pt x="114" y="145"/>
                  </a:lnTo>
                  <a:lnTo>
                    <a:pt x="64" y="190"/>
                  </a:lnTo>
                  <a:lnTo>
                    <a:pt x="59" y="124"/>
                  </a:lnTo>
                  <a:lnTo>
                    <a:pt x="0" y="90"/>
                  </a:lnTo>
                  <a:lnTo>
                    <a:pt x="64" y="64"/>
                  </a:lnTo>
                  <a:lnTo>
                    <a:pt x="76" y="0"/>
                  </a:lnTo>
                  <a:lnTo>
                    <a:pt x="121" y="50"/>
                  </a:lnTo>
                  <a:lnTo>
                    <a:pt x="187"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249"/>
            <p:cNvSpPr>
              <a:spLocks/>
            </p:cNvSpPr>
            <p:nvPr/>
          </p:nvSpPr>
          <p:spPr bwMode="auto">
            <a:xfrm>
              <a:off x="2553" y="2437"/>
              <a:ext cx="42"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3"/>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250"/>
            <p:cNvSpPr>
              <a:spLocks/>
            </p:cNvSpPr>
            <p:nvPr/>
          </p:nvSpPr>
          <p:spPr bwMode="auto">
            <a:xfrm>
              <a:off x="2602" y="2423"/>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251"/>
            <p:cNvSpPr>
              <a:spLocks/>
            </p:cNvSpPr>
            <p:nvPr/>
          </p:nvSpPr>
          <p:spPr bwMode="auto">
            <a:xfrm>
              <a:off x="2652" y="2439"/>
              <a:ext cx="43"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4"/>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252"/>
            <p:cNvSpPr>
              <a:spLocks/>
            </p:cNvSpPr>
            <p:nvPr/>
          </p:nvSpPr>
          <p:spPr bwMode="auto">
            <a:xfrm>
              <a:off x="2702" y="2463"/>
              <a:ext cx="42" cy="114"/>
            </a:xfrm>
            <a:custGeom>
              <a:avLst/>
              <a:gdLst/>
              <a:ahLst/>
              <a:cxnLst>
                <a:cxn ang="0">
                  <a:pos x="9" y="0"/>
                </a:cxn>
                <a:cxn ang="0">
                  <a:pos x="18" y="6"/>
                </a:cxn>
                <a:cxn ang="0">
                  <a:pos x="18" y="41"/>
                </a:cxn>
                <a:cxn ang="0">
                  <a:pos x="9" y="48"/>
                </a:cxn>
                <a:cxn ang="0">
                  <a:pos x="9" y="48"/>
                </a:cxn>
                <a:cxn ang="0">
                  <a:pos x="0" y="41"/>
                </a:cxn>
                <a:cxn ang="0">
                  <a:pos x="0" y="6"/>
                </a:cxn>
                <a:cxn ang="0">
                  <a:pos x="9" y="0"/>
                </a:cxn>
              </a:cxnLst>
              <a:rect l="0" t="0" r="r" b="b"/>
              <a:pathLst>
                <a:path w="18" h="48">
                  <a:moveTo>
                    <a:pt x="9" y="0"/>
                  </a:moveTo>
                  <a:cubicBezTo>
                    <a:pt x="14" y="0"/>
                    <a:pt x="18" y="3"/>
                    <a:pt x="18" y="6"/>
                  </a:cubicBezTo>
                  <a:cubicBezTo>
                    <a:pt x="18" y="41"/>
                    <a:pt x="18" y="41"/>
                    <a:pt x="18" y="41"/>
                  </a:cubicBezTo>
                  <a:cubicBezTo>
                    <a:pt x="18" y="45"/>
                    <a:pt x="14" y="48"/>
                    <a:pt x="9" y="48"/>
                  </a:cubicBezTo>
                  <a:cubicBezTo>
                    <a:pt x="9" y="48"/>
                    <a:pt x="9" y="48"/>
                    <a:pt x="9" y="48"/>
                  </a:cubicBezTo>
                  <a:cubicBezTo>
                    <a:pt x="4" y="48"/>
                    <a:pt x="0" y="45"/>
                    <a:pt x="0" y="41"/>
                  </a:cubicBezTo>
                  <a:cubicBezTo>
                    <a:pt x="0" y="6"/>
                    <a:pt x="0" y="6"/>
                    <a:pt x="0" y="6"/>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253"/>
            <p:cNvSpPr>
              <a:spLocks/>
            </p:cNvSpPr>
            <p:nvPr/>
          </p:nvSpPr>
          <p:spPr bwMode="auto">
            <a:xfrm>
              <a:off x="2456" y="2513"/>
              <a:ext cx="305" cy="244"/>
            </a:xfrm>
            <a:custGeom>
              <a:avLst/>
              <a:gdLst/>
              <a:ahLst/>
              <a:cxnLst>
                <a:cxn ang="0">
                  <a:pos x="5" y="12"/>
                </a:cxn>
                <a:cxn ang="0">
                  <a:pos x="6" y="23"/>
                </a:cxn>
                <a:cxn ang="0">
                  <a:pos x="30" y="46"/>
                </a:cxn>
                <a:cxn ang="0">
                  <a:pos x="51" y="74"/>
                </a:cxn>
                <a:cxn ang="0">
                  <a:pos x="53" y="100"/>
                </a:cxn>
                <a:cxn ang="0">
                  <a:pos x="119" y="103"/>
                </a:cxn>
                <a:cxn ang="0">
                  <a:pos x="115" y="80"/>
                </a:cxn>
                <a:cxn ang="0">
                  <a:pos x="120" y="67"/>
                </a:cxn>
                <a:cxn ang="0">
                  <a:pos x="122"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7"/>
                </a:cxn>
                <a:cxn ang="0">
                  <a:pos x="50" y="31"/>
                </a:cxn>
                <a:cxn ang="0">
                  <a:pos x="40" y="22"/>
                </a:cxn>
                <a:cxn ang="0">
                  <a:pos x="40" y="16"/>
                </a:cxn>
                <a:cxn ang="0">
                  <a:pos x="36" y="12"/>
                </a:cxn>
                <a:cxn ang="0">
                  <a:pos x="5" y="12"/>
                </a:cxn>
              </a:cxnLst>
              <a:rect l="0" t="0" r="r" b="b"/>
              <a:pathLst>
                <a:path w="129" h="103">
                  <a:moveTo>
                    <a:pt x="5" y="12"/>
                  </a:moveTo>
                  <a:cubicBezTo>
                    <a:pt x="0" y="15"/>
                    <a:pt x="2" y="22"/>
                    <a:pt x="6" y="23"/>
                  </a:cubicBezTo>
                  <a:cubicBezTo>
                    <a:pt x="10" y="24"/>
                    <a:pt x="25" y="26"/>
                    <a:pt x="30" y="46"/>
                  </a:cubicBezTo>
                  <a:cubicBezTo>
                    <a:pt x="37" y="73"/>
                    <a:pt x="51" y="74"/>
                    <a:pt x="51" y="74"/>
                  </a:cubicBezTo>
                  <a:cubicBezTo>
                    <a:pt x="55" y="94"/>
                    <a:pt x="53" y="100"/>
                    <a:pt x="53" y="100"/>
                  </a:cubicBezTo>
                  <a:cubicBezTo>
                    <a:pt x="119" y="103"/>
                    <a:pt x="119" y="103"/>
                    <a:pt x="119" y="103"/>
                  </a:cubicBezTo>
                  <a:cubicBezTo>
                    <a:pt x="119" y="90"/>
                    <a:pt x="114" y="89"/>
                    <a:pt x="115" y="80"/>
                  </a:cubicBezTo>
                  <a:cubicBezTo>
                    <a:pt x="116" y="73"/>
                    <a:pt x="118" y="69"/>
                    <a:pt x="120" y="67"/>
                  </a:cubicBezTo>
                  <a:cubicBezTo>
                    <a:pt x="129" y="55"/>
                    <a:pt x="125" y="27"/>
                    <a:pt x="122"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8"/>
                    <a:pt x="97" y="31"/>
                    <a:pt x="92" y="31"/>
                  </a:cubicBezTo>
                  <a:cubicBezTo>
                    <a:pt x="87" y="31"/>
                    <a:pt x="83" y="28"/>
                    <a:pt x="83" y="24"/>
                  </a:cubicBezTo>
                  <a:cubicBezTo>
                    <a:pt x="82" y="24"/>
                    <a:pt x="80"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7"/>
                    <a:pt x="58" y="27"/>
                  </a:cubicBezTo>
                  <a:cubicBezTo>
                    <a:pt x="56" y="29"/>
                    <a:pt x="53" y="31"/>
                    <a:pt x="50" y="31"/>
                  </a:cubicBezTo>
                  <a:cubicBezTo>
                    <a:pt x="44" y="31"/>
                    <a:pt x="40" y="27"/>
                    <a:pt x="40" y="22"/>
                  </a:cubicBezTo>
                  <a:cubicBezTo>
                    <a:pt x="40" y="16"/>
                    <a:pt x="40" y="16"/>
                    <a:pt x="40" y="16"/>
                  </a:cubicBezTo>
                  <a:cubicBezTo>
                    <a:pt x="39" y="15"/>
                    <a:pt x="37" y="14"/>
                    <a:pt x="36" y="12"/>
                  </a:cubicBezTo>
                  <a:cubicBezTo>
                    <a:pt x="24" y="0"/>
                    <a:pt x="9" y="8"/>
                    <a:pt x="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Oval 254"/>
            <p:cNvSpPr>
              <a:spLocks noChangeArrowheads="1"/>
            </p:cNvSpPr>
            <p:nvPr/>
          </p:nvSpPr>
          <p:spPr bwMode="auto">
            <a:xfrm>
              <a:off x="3831" y="2439"/>
              <a:ext cx="209"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255"/>
            <p:cNvSpPr>
              <a:spLocks/>
            </p:cNvSpPr>
            <p:nvPr/>
          </p:nvSpPr>
          <p:spPr bwMode="auto">
            <a:xfrm>
              <a:off x="3864" y="2470"/>
              <a:ext cx="150" cy="149"/>
            </a:xfrm>
            <a:custGeom>
              <a:avLst/>
              <a:gdLst/>
              <a:ahLst/>
              <a:cxnLst>
                <a:cxn ang="0">
                  <a:pos x="25" y="6"/>
                </a:cxn>
                <a:cxn ang="0">
                  <a:pos x="25" y="26"/>
                </a:cxn>
                <a:cxn ang="0">
                  <a:pos x="6" y="26"/>
                </a:cxn>
                <a:cxn ang="0">
                  <a:pos x="0" y="33"/>
                </a:cxn>
                <a:cxn ang="0">
                  <a:pos x="6" y="39"/>
                </a:cxn>
                <a:cxn ang="0">
                  <a:pos x="25" y="39"/>
                </a:cxn>
                <a:cxn ang="0">
                  <a:pos x="25" y="57"/>
                </a:cxn>
                <a:cxn ang="0">
                  <a:pos x="31" y="63"/>
                </a:cxn>
                <a:cxn ang="0">
                  <a:pos x="38" y="57"/>
                </a:cxn>
                <a:cxn ang="0">
                  <a:pos x="38" y="39"/>
                </a:cxn>
                <a:cxn ang="0">
                  <a:pos x="57" y="39"/>
                </a:cxn>
                <a:cxn ang="0">
                  <a:pos x="63" y="33"/>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1"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256"/>
            <p:cNvSpPr>
              <a:spLocks/>
            </p:cNvSpPr>
            <p:nvPr/>
          </p:nvSpPr>
          <p:spPr bwMode="auto">
            <a:xfrm>
              <a:off x="3855" y="2461"/>
              <a:ext cx="168" cy="168"/>
            </a:xfrm>
            <a:custGeom>
              <a:avLst/>
              <a:gdLst/>
              <a:ahLst/>
              <a:cxnLst>
                <a:cxn ang="0">
                  <a:pos x="46" y="61"/>
                </a:cxn>
                <a:cxn ang="0">
                  <a:pos x="46" y="47"/>
                </a:cxn>
                <a:cxn ang="0">
                  <a:pos x="61" y="47"/>
                </a:cxn>
                <a:cxn ang="0">
                  <a:pos x="71" y="37"/>
                </a:cxn>
                <a:cxn ang="0">
                  <a:pos x="61" y="27"/>
                </a:cxn>
                <a:cxn ang="0">
                  <a:pos x="46" y="27"/>
                </a:cxn>
                <a:cxn ang="0">
                  <a:pos x="46" y="10"/>
                </a:cxn>
                <a:cxn ang="0">
                  <a:pos x="35" y="0"/>
                </a:cxn>
                <a:cxn ang="0">
                  <a:pos x="25" y="10"/>
                </a:cxn>
                <a:cxn ang="0">
                  <a:pos x="25" y="27"/>
                </a:cxn>
                <a:cxn ang="0">
                  <a:pos x="10" y="27"/>
                </a:cxn>
                <a:cxn ang="0">
                  <a:pos x="0" y="37"/>
                </a:cxn>
                <a:cxn ang="0">
                  <a:pos x="10" y="47"/>
                </a:cxn>
                <a:cxn ang="0">
                  <a:pos x="25" y="47"/>
                </a:cxn>
                <a:cxn ang="0">
                  <a:pos x="25" y="61"/>
                </a:cxn>
                <a:cxn ang="0">
                  <a:pos x="35" y="71"/>
                </a:cxn>
                <a:cxn ang="0">
                  <a:pos x="46" y="61"/>
                </a:cxn>
              </a:cxnLst>
              <a:rect l="0" t="0" r="r" b="b"/>
              <a:pathLst>
                <a:path w="71" h="71">
                  <a:moveTo>
                    <a:pt x="46" y="61"/>
                  </a:moveTo>
                  <a:cubicBezTo>
                    <a:pt x="46" y="47"/>
                    <a:pt x="46" y="47"/>
                    <a:pt x="46" y="47"/>
                  </a:cubicBezTo>
                  <a:cubicBezTo>
                    <a:pt x="61" y="47"/>
                    <a:pt x="61" y="47"/>
                    <a:pt x="61" y="47"/>
                  </a:cubicBezTo>
                  <a:cubicBezTo>
                    <a:pt x="66" y="47"/>
                    <a:pt x="71" y="42"/>
                    <a:pt x="71" y="37"/>
                  </a:cubicBezTo>
                  <a:cubicBezTo>
                    <a:pt x="71" y="31"/>
                    <a:pt x="66" y="27"/>
                    <a:pt x="61" y="27"/>
                  </a:cubicBezTo>
                  <a:cubicBezTo>
                    <a:pt x="46" y="27"/>
                    <a:pt x="46" y="27"/>
                    <a:pt x="46" y="27"/>
                  </a:cubicBezTo>
                  <a:cubicBezTo>
                    <a:pt x="46" y="10"/>
                    <a:pt x="46" y="10"/>
                    <a:pt x="46" y="10"/>
                  </a:cubicBezTo>
                  <a:cubicBezTo>
                    <a:pt x="46" y="5"/>
                    <a:pt x="41" y="0"/>
                    <a:pt x="35" y="0"/>
                  </a:cubicBezTo>
                  <a:cubicBezTo>
                    <a:pt x="30" y="0"/>
                    <a:pt x="25" y="5"/>
                    <a:pt x="25" y="10"/>
                  </a:cubicBezTo>
                  <a:cubicBezTo>
                    <a:pt x="25" y="27"/>
                    <a:pt x="25" y="27"/>
                    <a:pt x="25" y="27"/>
                  </a:cubicBezTo>
                  <a:cubicBezTo>
                    <a:pt x="10" y="27"/>
                    <a:pt x="10" y="27"/>
                    <a:pt x="10" y="27"/>
                  </a:cubicBezTo>
                  <a:cubicBezTo>
                    <a:pt x="4" y="27"/>
                    <a:pt x="0" y="31"/>
                    <a:pt x="0" y="37"/>
                  </a:cubicBezTo>
                  <a:cubicBezTo>
                    <a:pt x="0" y="42"/>
                    <a:pt x="4" y="47"/>
                    <a:pt x="10" y="47"/>
                  </a:cubicBezTo>
                  <a:cubicBezTo>
                    <a:pt x="25" y="47"/>
                    <a:pt x="25" y="47"/>
                    <a:pt x="25" y="47"/>
                  </a:cubicBezTo>
                  <a:cubicBezTo>
                    <a:pt x="25" y="61"/>
                    <a:pt x="25" y="61"/>
                    <a:pt x="25" y="61"/>
                  </a:cubicBezTo>
                  <a:cubicBezTo>
                    <a:pt x="25" y="67"/>
                    <a:pt x="30" y="71"/>
                    <a:pt x="35"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Freeform 257"/>
            <p:cNvSpPr>
              <a:spLocks noEditPoints="1"/>
            </p:cNvSpPr>
            <p:nvPr/>
          </p:nvSpPr>
          <p:spPr bwMode="auto">
            <a:xfrm>
              <a:off x="3088" y="2437"/>
              <a:ext cx="248" cy="249"/>
            </a:xfrm>
            <a:custGeom>
              <a:avLst/>
              <a:gdLst/>
              <a:ahLst/>
              <a:cxnLst>
                <a:cxn ang="0">
                  <a:pos x="53" y="105"/>
                </a:cxn>
                <a:cxn ang="0">
                  <a:pos x="0" y="53"/>
                </a:cxn>
                <a:cxn ang="0">
                  <a:pos x="0" y="53"/>
                </a:cxn>
                <a:cxn ang="0">
                  <a:pos x="53" y="0"/>
                </a:cxn>
                <a:cxn ang="0">
                  <a:pos x="53" y="0"/>
                </a:cxn>
                <a:cxn ang="0">
                  <a:pos x="105" y="53"/>
                </a:cxn>
                <a:cxn ang="0">
                  <a:pos x="105" y="53"/>
                </a:cxn>
                <a:cxn ang="0">
                  <a:pos x="53" y="105"/>
                </a:cxn>
                <a:cxn ang="0">
                  <a:pos x="53" y="100"/>
                </a:cxn>
                <a:cxn ang="0">
                  <a:pos x="100" y="53"/>
                </a:cxn>
                <a:cxn ang="0">
                  <a:pos x="100" y="53"/>
                </a:cxn>
                <a:cxn ang="0">
                  <a:pos x="53" y="5"/>
                </a:cxn>
                <a:cxn ang="0">
                  <a:pos x="53" y="5"/>
                </a:cxn>
                <a:cxn ang="0">
                  <a:pos x="5" y="53"/>
                </a:cxn>
                <a:cxn ang="0">
                  <a:pos x="5" y="53"/>
                </a:cxn>
                <a:cxn ang="0">
                  <a:pos x="53" y="100"/>
                </a:cxn>
              </a:cxnLst>
              <a:rect l="0" t="0" r="r" b="b"/>
              <a:pathLst>
                <a:path w="105" h="105">
                  <a:moveTo>
                    <a:pt x="53" y="105"/>
                  </a:moveTo>
                  <a:cubicBezTo>
                    <a:pt x="24" y="105"/>
                    <a:pt x="0" y="81"/>
                    <a:pt x="0" y="53"/>
                  </a:cubicBezTo>
                  <a:cubicBezTo>
                    <a:pt x="0" y="53"/>
                    <a:pt x="0" y="53"/>
                    <a:pt x="0" y="53"/>
                  </a:cubicBezTo>
                  <a:cubicBezTo>
                    <a:pt x="0" y="24"/>
                    <a:pt x="24" y="0"/>
                    <a:pt x="53" y="0"/>
                  </a:cubicBezTo>
                  <a:cubicBezTo>
                    <a:pt x="53" y="0"/>
                    <a:pt x="53" y="0"/>
                    <a:pt x="53" y="0"/>
                  </a:cubicBezTo>
                  <a:cubicBezTo>
                    <a:pt x="82" y="0"/>
                    <a:pt x="105" y="24"/>
                    <a:pt x="105" y="53"/>
                  </a:cubicBezTo>
                  <a:cubicBezTo>
                    <a:pt x="105" y="53"/>
                    <a:pt x="105" y="53"/>
                    <a:pt x="105" y="53"/>
                  </a:cubicBezTo>
                  <a:cubicBezTo>
                    <a:pt x="105" y="81"/>
                    <a:pt x="82" y="105"/>
                    <a:pt x="53" y="105"/>
                  </a:cubicBezTo>
                  <a:close/>
                  <a:moveTo>
                    <a:pt x="53" y="100"/>
                  </a:moveTo>
                  <a:cubicBezTo>
                    <a:pt x="79" y="100"/>
                    <a:pt x="100" y="79"/>
                    <a:pt x="100" y="53"/>
                  </a:cubicBezTo>
                  <a:cubicBezTo>
                    <a:pt x="100" y="53"/>
                    <a:pt x="100" y="53"/>
                    <a:pt x="100" y="53"/>
                  </a:cubicBezTo>
                  <a:cubicBezTo>
                    <a:pt x="100" y="26"/>
                    <a:pt x="79" y="5"/>
                    <a:pt x="53" y="5"/>
                  </a:cubicBezTo>
                  <a:cubicBezTo>
                    <a:pt x="53" y="5"/>
                    <a:pt x="53" y="5"/>
                    <a:pt x="53" y="5"/>
                  </a:cubicBezTo>
                  <a:cubicBezTo>
                    <a:pt x="26" y="5"/>
                    <a:pt x="5" y="26"/>
                    <a:pt x="5" y="53"/>
                  </a:cubicBezTo>
                  <a:cubicBezTo>
                    <a:pt x="5" y="53"/>
                    <a:pt x="5" y="53"/>
                    <a:pt x="5" y="53"/>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2" name="Freeform 258"/>
            <p:cNvSpPr>
              <a:spLocks/>
            </p:cNvSpPr>
            <p:nvPr/>
          </p:nvSpPr>
          <p:spPr bwMode="auto">
            <a:xfrm>
              <a:off x="3093" y="2581"/>
              <a:ext cx="239" cy="48"/>
            </a:xfrm>
            <a:custGeom>
              <a:avLst/>
              <a:gdLst/>
              <a:ahLst/>
              <a:cxnLst>
                <a:cxn ang="0">
                  <a:pos x="51" y="20"/>
                </a:cxn>
                <a:cxn ang="0">
                  <a:pos x="0" y="4"/>
                </a:cxn>
                <a:cxn ang="0">
                  <a:pos x="0" y="4"/>
                </a:cxn>
                <a:cxn ang="0">
                  <a:pos x="3" y="0"/>
                </a:cxn>
                <a:cxn ang="0">
                  <a:pos x="51" y="16"/>
                </a:cxn>
                <a:cxn ang="0">
                  <a:pos x="51" y="16"/>
                </a:cxn>
                <a:cxn ang="0">
                  <a:pos x="98" y="0"/>
                </a:cxn>
                <a:cxn ang="0">
                  <a:pos x="98" y="0"/>
                </a:cxn>
                <a:cxn ang="0">
                  <a:pos x="98" y="0"/>
                </a:cxn>
                <a:cxn ang="0">
                  <a:pos x="101" y="4"/>
                </a:cxn>
                <a:cxn ang="0">
                  <a:pos x="51" y="20"/>
                </a:cxn>
              </a:cxnLst>
              <a:rect l="0" t="0" r="r" b="b"/>
              <a:pathLst>
                <a:path w="101" h="20">
                  <a:moveTo>
                    <a:pt x="51" y="20"/>
                  </a:moveTo>
                  <a:cubicBezTo>
                    <a:pt x="31" y="20"/>
                    <a:pt x="13" y="14"/>
                    <a:pt x="0" y="4"/>
                  </a:cubicBezTo>
                  <a:cubicBezTo>
                    <a:pt x="0" y="4"/>
                    <a:pt x="0" y="4"/>
                    <a:pt x="0" y="4"/>
                  </a:cubicBezTo>
                  <a:cubicBezTo>
                    <a:pt x="3" y="0"/>
                    <a:pt x="3" y="0"/>
                    <a:pt x="3" y="0"/>
                  </a:cubicBezTo>
                  <a:cubicBezTo>
                    <a:pt x="15" y="10"/>
                    <a:pt x="32" y="16"/>
                    <a:pt x="51" y="16"/>
                  </a:cubicBezTo>
                  <a:cubicBezTo>
                    <a:pt x="51" y="16"/>
                    <a:pt x="51" y="16"/>
                    <a:pt x="51" y="16"/>
                  </a:cubicBezTo>
                  <a:cubicBezTo>
                    <a:pt x="69" y="16"/>
                    <a:pt x="86" y="10"/>
                    <a:pt x="98" y="0"/>
                  </a:cubicBezTo>
                  <a:cubicBezTo>
                    <a:pt x="98" y="0"/>
                    <a:pt x="98" y="0"/>
                    <a:pt x="98" y="0"/>
                  </a:cubicBezTo>
                  <a:cubicBezTo>
                    <a:pt x="98" y="0"/>
                    <a:pt x="98" y="0"/>
                    <a:pt x="98" y="0"/>
                  </a:cubicBezTo>
                  <a:cubicBezTo>
                    <a:pt x="101" y="4"/>
                    <a:pt x="101" y="4"/>
                    <a:pt x="101" y="4"/>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259"/>
            <p:cNvSpPr>
              <a:spLocks noEditPoints="1"/>
            </p:cNvSpPr>
            <p:nvPr/>
          </p:nvSpPr>
          <p:spPr bwMode="auto">
            <a:xfrm>
              <a:off x="3093" y="2496"/>
              <a:ext cx="239" cy="47"/>
            </a:xfrm>
            <a:custGeom>
              <a:avLst/>
              <a:gdLst/>
              <a:ahLst/>
              <a:cxnLst>
                <a:cxn ang="0">
                  <a:pos x="101" y="17"/>
                </a:cxn>
                <a:cxn ang="0">
                  <a:pos x="101" y="17"/>
                </a:cxn>
                <a:cxn ang="0">
                  <a:pos x="101" y="17"/>
                </a:cxn>
                <a:cxn ang="0">
                  <a:pos x="101" y="17"/>
                </a:cxn>
                <a:cxn ang="0">
                  <a:pos x="101" y="17"/>
                </a:cxn>
                <a:cxn ang="0">
                  <a:pos x="98" y="20"/>
                </a:cxn>
                <a:cxn ang="0">
                  <a:pos x="51" y="5"/>
                </a:cxn>
                <a:cxn ang="0">
                  <a:pos x="51" y="5"/>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1"/>
                    <a:pt x="69" y="5"/>
                    <a:pt x="51" y="5"/>
                  </a:cubicBezTo>
                  <a:cubicBezTo>
                    <a:pt x="51" y="5"/>
                    <a:pt x="51" y="5"/>
                    <a:pt x="51" y="5"/>
                  </a:cubicBezTo>
                  <a:cubicBezTo>
                    <a:pt x="32" y="5"/>
                    <a:pt x="15" y="11"/>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260"/>
            <p:cNvSpPr>
              <a:spLocks/>
            </p:cNvSpPr>
            <p:nvPr/>
          </p:nvSpPr>
          <p:spPr bwMode="auto">
            <a:xfrm>
              <a:off x="3093" y="2555"/>
              <a:ext cx="239" cy="12"/>
            </a:xfrm>
            <a:custGeom>
              <a:avLst/>
              <a:gdLst/>
              <a:ahLst/>
              <a:cxnLst>
                <a:cxn ang="0">
                  <a:pos x="239" y="12"/>
                </a:cxn>
                <a:cxn ang="0">
                  <a:pos x="0" y="12"/>
                </a:cxn>
                <a:cxn ang="0">
                  <a:pos x="0" y="0"/>
                </a:cxn>
                <a:cxn ang="0">
                  <a:pos x="239" y="0"/>
                </a:cxn>
                <a:cxn ang="0">
                  <a:pos x="239" y="12"/>
                </a:cxn>
                <a:cxn ang="0">
                  <a:pos x="239" y="12"/>
                </a:cxn>
              </a:cxnLst>
              <a:rect l="0" t="0" r="r" b="b"/>
              <a:pathLst>
                <a:path w="239" h="12">
                  <a:moveTo>
                    <a:pt x="239" y="12"/>
                  </a:moveTo>
                  <a:lnTo>
                    <a:pt x="0" y="12"/>
                  </a:lnTo>
                  <a:lnTo>
                    <a:pt x="0" y="0"/>
                  </a:lnTo>
                  <a:lnTo>
                    <a:pt x="239" y="0"/>
                  </a:lnTo>
                  <a:lnTo>
                    <a:pt x="239" y="12"/>
                  </a:lnTo>
                  <a:lnTo>
                    <a:pt x="239"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261"/>
            <p:cNvSpPr>
              <a:spLocks/>
            </p:cNvSpPr>
            <p:nvPr/>
          </p:nvSpPr>
          <p:spPr bwMode="auto">
            <a:xfrm>
              <a:off x="3206" y="2444"/>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262"/>
            <p:cNvSpPr>
              <a:spLocks/>
            </p:cNvSpPr>
            <p:nvPr/>
          </p:nvSpPr>
          <p:spPr bwMode="auto">
            <a:xfrm>
              <a:off x="3147" y="2461"/>
              <a:ext cx="12" cy="203"/>
            </a:xfrm>
            <a:custGeom>
              <a:avLst/>
              <a:gdLst/>
              <a:ahLst/>
              <a:cxnLst>
                <a:cxn ang="0">
                  <a:pos x="12" y="203"/>
                </a:cxn>
                <a:cxn ang="0">
                  <a:pos x="0" y="203"/>
                </a:cxn>
                <a:cxn ang="0">
                  <a:pos x="0" y="0"/>
                </a:cxn>
                <a:cxn ang="0">
                  <a:pos x="12" y="0"/>
                </a:cxn>
                <a:cxn ang="0">
                  <a:pos x="12" y="203"/>
                </a:cxn>
                <a:cxn ang="0">
                  <a:pos x="12" y="203"/>
                </a:cxn>
              </a:cxnLst>
              <a:rect l="0" t="0" r="r" b="b"/>
              <a:pathLst>
                <a:path w="12" h="203">
                  <a:moveTo>
                    <a:pt x="12" y="203"/>
                  </a:moveTo>
                  <a:lnTo>
                    <a:pt x="0" y="203"/>
                  </a:lnTo>
                  <a:lnTo>
                    <a:pt x="0" y="0"/>
                  </a:lnTo>
                  <a:lnTo>
                    <a:pt x="12" y="0"/>
                  </a:lnTo>
                  <a:lnTo>
                    <a:pt x="12" y="203"/>
                  </a:lnTo>
                  <a:lnTo>
                    <a:pt x="12"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263"/>
            <p:cNvSpPr>
              <a:spLocks/>
            </p:cNvSpPr>
            <p:nvPr/>
          </p:nvSpPr>
          <p:spPr bwMode="auto">
            <a:xfrm>
              <a:off x="3268" y="2463"/>
              <a:ext cx="9" cy="201"/>
            </a:xfrm>
            <a:custGeom>
              <a:avLst/>
              <a:gdLst/>
              <a:ahLst/>
              <a:cxnLst>
                <a:cxn ang="0">
                  <a:pos x="9" y="201"/>
                </a:cxn>
                <a:cxn ang="0">
                  <a:pos x="0" y="201"/>
                </a:cxn>
                <a:cxn ang="0">
                  <a:pos x="0" y="0"/>
                </a:cxn>
                <a:cxn ang="0">
                  <a:pos x="9" y="0"/>
                </a:cxn>
                <a:cxn ang="0">
                  <a:pos x="9" y="201"/>
                </a:cxn>
                <a:cxn ang="0">
                  <a:pos x="9" y="201"/>
                </a:cxn>
              </a:cxnLst>
              <a:rect l="0" t="0" r="r" b="b"/>
              <a:pathLst>
                <a:path w="9" h="201">
                  <a:moveTo>
                    <a:pt x="9" y="201"/>
                  </a:moveTo>
                  <a:lnTo>
                    <a:pt x="0" y="201"/>
                  </a:lnTo>
                  <a:lnTo>
                    <a:pt x="0" y="0"/>
                  </a:lnTo>
                  <a:lnTo>
                    <a:pt x="9" y="0"/>
                  </a:lnTo>
                  <a:lnTo>
                    <a:pt x="9" y="201"/>
                  </a:lnTo>
                  <a:lnTo>
                    <a:pt x="9"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264"/>
            <p:cNvSpPr>
              <a:spLocks/>
            </p:cNvSpPr>
            <p:nvPr/>
          </p:nvSpPr>
          <p:spPr bwMode="auto">
            <a:xfrm>
              <a:off x="3687" y="2292"/>
              <a:ext cx="234" cy="225"/>
            </a:xfrm>
            <a:custGeom>
              <a:avLst/>
              <a:gdLst/>
              <a:ahLst/>
              <a:cxnLst>
                <a:cxn ang="0">
                  <a:pos x="24" y="52"/>
                </a:cxn>
                <a:cxn ang="0">
                  <a:pos x="47" y="22"/>
                </a:cxn>
                <a:cxn ang="0">
                  <a:pos x="40" y="1"/>
                </a:cxn>
                <a:cxn ang="0">
                  <a:pos x="50" y="87"/>
                </a:cxn>
                <a:cxn ang="0">
                  <a:pos x="24" y="95"/>
                </a:cxn>
                <a:cxn ang="0">
                  <a:pos x="1" y="77"/>
                </a:cxn>
                <a:cxn ang="0">
                  <a:pos x="24" y="52"/>
                </a:cxn>
              </a:cxnLst>
              <a:rect l="0" t="0" r="r" b="b"/>
              <a:pathLst>
                <a:path w="99" h="95">
                  <a:moveTo>
                    <a:pt x="24" y="52"/>
                  </a:moveTo>
                  <a:cubicBezTo>
                    <a:pt x="39" y="46"/>
                    <a:pt x="46" y="41"/>
                    <a:pt x="47" y="22"/>
                  </a:cubicBezTo>
                  <a:cubicBezTo>
                    <a:pt x="47" y="15"/>
                    <a:pt x="45" y="7"/>
                    <a:pt x="40" y="1"/>
                  </a:cubicBezTo>
                  <a:cubicBezTo>
                    <a:pt x="88" y="0"/>
                    <a:pt x="99" y="78"/>
                    <a:pt x="50" y="87"/>
                  </a:cubicBezTo>
                  <a:cubicBezTo>
                    <a:pt x="41" y="88"/>
                    <a:pt x="32" y="85"/>
                    <a:pt x="24" y="95"/>
                  </a:cubicBezTo>
                  <a:cubicBezTo>
                    <a:pt x="12" y="95"/>
                    <a:pt x="0"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265"/>
            <p:cNvSpPr>
              <a:spLocks/>
            </p:cNvSpPr>
            <p:nvPr/>
          </p:nvSpPr>
          <p:spPr bwMode="auto">
            <a:xfrm>
              <a:off x="3729" y="2503"/>
              <a:ext cx="34" cy="43"/>
            </a:xfrm>
            <a:custGeom>
              <a:avLst/>
              <a:gdLst/>
              <a:ahLst/>
              <a:cxnLst>
                <a:cxn ang="0">
                  <a:pos x="0" y="10"/>
                </a:cxn>
                <a:cxn ang="0">
                  <a:pos x="12" y="43"/>
                </a:cxn>
                <a:cxn ang="0">
                  <a:pos x="15" y="14"/>
                </a:cxn>
                <a:cxn ang="0">
                  <a:pos x="34" y="29"/>
                </a:cxn>
                <a:cxn ang="0">
                  <a:pos x="22" y="0"/>
                </a:cxn>
                <a:cxn ang="0">
                  <a:pos x="0" y="10"/>
                </a:cxn>
              </a:cxnLst>
              <a:rect l="0" t="0" r="r" b="b"/>
              <a:pathLst>
                <a:path w="34" h="43">
                  <a:moveTo>
                    <a:pt x="0" y="10"/>
                  </a:moveTo>
                  <a:lnTo>
                    <a:pt x="12" y="43"/>
                  </a:lnTo>
                  <a:lnTo>
                    <a:pt x="15" y="14"/>
                  </a:lnTo>
                  <a:lnTo>
                    <a:pt x="34" y="29"/>
                  </a:lnTo>
                  <a:lnTo>
                    <a:pt x="22"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Oval 266"/>
            <p:cNvSpPr>
              <a:spLocks noChangeArrowheads="1"/>
            </p:cNvSpPr>
            <p:nvPr/>
          </p:nvSpPr>
          <p:spPr bwMode="auto">
            <a:xfrm>
              <a:off x="3711" y="2477"/>
              <a:ext cx="14"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267"/>
            <p:cNvSpPr>
              <a:spLocks/>
            </p:cNvSpPr>
            <p:nvPr/>
          </p:nvSpPr>
          <p:spPr bwMode="auto">
            <a:xfrm>
              <a:off x="3779" y="2342"/>
              <a:ext cx="83" cy="111"/>
            </a:xfrm>
            <a:custGeom>
              <a:avLst/>
              <a:gdLst/>
              <a:ahLst/>
              <a:cxnLst>
                <a:cxn ang="0">
                  <a:pos x="0" y="47"/>
                </a:cxn>
                <a:cxn ang="0">
                  <a:pos x="22" y="24"/>
                </a:cxn>
                <a:cxn ang="0">
                  <a:pos x="13" y="2"/>
                </a:cxn>
                <a:cxn ang="0">
                  <a:pos x="20" y="26"/>
                </a:cxn>
                <a:cxn ang="0">
                  <a:pos x="22" y="25"/>
                </a:cxn>
                <a:cxn ang="0">
                  <a:pos x="1" y="46"/>
                </a:cxn>
              </a:cxnLst>
              <a:rect l="0" t="0" r="r" b="b"/>
              <a:pathLst>
                <a:path w="35" h="47">
                  <a:moveTo>
                    <a:pt x="0" y="47"/>
                  </a:moveTo>
                  <a:cubicBezTo>
                    <a:pt x="4" y="45"/>
                    <a:pt x="35" y="28"/>
                    <a:pt x="22" y="24"/>
                  </a:cubicBezTo>
                  <a:cubicBezTo>
                    <a:pt x="28" y="17"/>
                    <a:pt x="23" y="0"/>
                    <a:pt x="13" y="2"/>
                  </a:cubicBezTo>
                  <a:cubicBezTo>
                    <a:pt x="22" y="3"/>
                    <a:pt x="24" y="19"/>
                    <a:pt x="20"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268"/>
            <p:cNvSpPr>
              <a:spLocks/>
            </p:cNvSpPr>
            <p:nvPr/>
          </p:nvSpPr>
          <p:spPr bwMode="auto">
            <a:xfrm>
              <a:off x="3872" y="2423"/>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269"/>
            <p:cNvSpPr>
              <a:spLocks/>
            </p:cNvSpPr>
            <p:nvPr/>
          </p:nvSpPr>
          <p:spPr bwMode="auto">
            <a:xfrm>
              <a:off x="3872" y="2390"/>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270"/>
            <p:cNvSpPr>
              <a:spLocks noEditPoints="1"/>
            </p:cNvSpPr>
            <p:nvPr/>
          </p:nvSpPr>
          <p:spPr bwMode="auto">
            <a:xfrm>
              <a:off x="3282" y="2302"/>
              <a:ext cx="227" cy="140"/>
            </a:xfrm>
            <a:custGeom>
              <a:avLst/>
              <a:gdLst/>
              <a:ahLst/>
              <a:cxnLst>
                <a:cxn ang="0">
                  <a:pos x="53" y="46"/>
                </a:cxn>
                <a:cxn ang="0">
                  <a:pos x="29" y="59"/>
                </a:cxn>
                <a:cxn ang="0">
                  <a:pos x="29" y="59"/>
                </a:cxn>
                <a:cxn ang="0">
                  <a:pos x="0" y="29"/>
                </a:cxn>
                <a:cxn ang="0">
                  <a:pos x="0" y="29"/>
                </a:cxn>
                <a:cxn ang="0">
                  <a:pos x="29" y="0"/>
                </a:cxn>
                <a:cxn ang="0">
                  <a:pos x="29" y="0"/>
                </a:cxn>
                <a:cxn ang="0">
                  <a:pos x="53" y="12"/>
                </a:cxn>
                <a:cxn ang="0">
                  <a:pos x="53" y="12"/>
                </a:cxn>
                <a:cxn ang="0">
                  <a:pos x="96" y="32"/>
                </a:cxn>
                <a:cxn ang="0">
                  <a:pos x="53" y="46"/>
                </a:cxn>
                <a:cxn ang="0">
                  <a:pos x="29" y="53"/>
                </a:cxn>
                <a:cxn ang="0">
                  <a:pos x="49" y="42"/>
                </a:cxn>
                <a:cxn ang="0">
                  <a:pos x="49" y="42"/>
                </a:cxn>
                <a:cxn ang="0">
                  <a:pos x="50" y="41"/>
                </a:cxn>
                <a:cxn ang="0">
                  <a:pos x="81" y="31"/>
                </a:cxn>
                <a:cxn ang="0">
                  <a:pos x="49" y="16"/>
                </a:cxn>
                <a:cxn ang="0">
                  <a:pos x="49" y="16"/>
                </a:cxn>
                <a:cxn ang="0">
                  <a:pos x="29" y="5"/>
                </a:cxn>
                <a:cxn ang="0">
                  <a:pos x="29" y="5"/>
                </a:cxn>
                <a:cxn ang="0">
                  <a:pos x="6" y="29"/>
                </a:cxn>
                <a:cxn ang="0">
                  <a:pos x="6" y="29"/>
                </a:cxn>
                <a:cxn ang="0">
                  <a:pos x="29" y="53"/>
                </a:cxn>
              </a:cxnLst>
              <a:rect l="0" t="0" r="r" b="b"/>
              <a:pathLst>
                <a:path w="96" h="59">
                  <a:moveTo>
                    <a:pt x="53" y="46"/>
                  </a:moveTo>
                  <a:cubicBezTo>
                    <a:pt x="48" y="54"/>
                    <a:pt x="39" y="59"/>
                    <a:pt x="29" y="59"/>
                  </a:cubicBezTo>
                  <a:cubicBezTo>
                    <a:pt x="29" y="59"/>
                    <a:pt x="29" y="59"/>
                    <a:pt x="29" y="59"/>
                  </a:cubicBezTo>
                  <a:cubicBezTo>
                    <a:pt x="13" y="59"/>
                    <a:pt x="0" y="45"/>
                    <a:pt x="0" y="29"/>
                  </a:cubicBezTo>
                  <a:cubicBezTo>
                    <a:pt x="0" y="29"/>
                    <a:pt x="0" y="29"/>
                    <a:pt x="0" y="29"/>
                  </a:cubicBezTo>
                  <a:cubicBezTo>
                    <a:pt x="0" y="13"/>
                    <a:pt x="13" y="0"/>
                    <a:pt x="29" y="0"/>
                  </a:cubicBezTo>
                  <a:cubicBezTo>
                    <a:pt x="29" y="0"/>
                    <a:pt x="29" y="0"/>
                    <a:pt x="29" y="0"/>
                  </a:cubicBezTo>
                  <a:cubicBezTo>
                    <a:pt x="39" y="0"/>
                    <a:pt x="48" y="4"/>
                    <a:pt x="53" y="12"/>
                  </a:cubicBezTo>
                  <a:cubicBezTo>
                    <a:pt x="53" y="12"/>
                    <a:pt x="53" y="12"/>
                    <a:pt x="53" y="12"/>
                  </a:cubicBezTo>
                  <a:cubicBezTo>
                    <a:pt x="96" y="32"/>
                    <a:pt x="96" y="32"/>
                    <a:pt x="96" y="32"/>
                  </a:cubicBezTo>
                  <a:cubicBezTo>
                    <a:pt x="53" y="46"/>
                    <a:pt x="53" y="46"/>
                    <a:pt x="53"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Oval 271"/>
            <p:cNvSpPr>
              <a:spLocks noChangeArrowheads="1"/>
            </p:cNvSpPr>
            <p:nvPr/>
          </p:nvSpPr>
          <p:spPr bwMode="auto">
            <a:xfrm>
              <a:off x="3344" y="2397"/>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Oval 272"/>
            <p:cNvSpPr>
              <a:spLocks noChangeArrowheads="1"/>
            </p:cNvSpPr>
            <p:nvPr/>
          </p:nvSpPr>
          <p:spPr bwMode="auto">
            <a:xfrm>
              <a:off x="3344" y="2361"/>
              <a:ext cx="18"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Oval 273"/>
            <p:cNvSpPr>
              <a:spLocks noChangeArrowheads="1"/>
            </p:cNvSpPr>
            <p:nvPr/>
          </p:nvSpPr>
          <p:spPr bwMode="auto">
            <a:xfrm>
              <a:off x="3344" y="2326"/>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274"/>
            <p:cNvSpPr>
              <a:spLocks noEditPoints="1"/>
            </p:cNvSpPr>
            <p:nvPr/>
          </p:nvSpPr>
          <p:spPr bwMode="auto">
            <a:xfrm>
              <a:off x="3571" y="2541"/>
              <a:ext cx="244" cy="149"/>
            </a:xfrm>
            <a:custGeom>
              <a:avLst/>
              <a:gdLst/>
              <a:ahLst/>
              <a:cxnLst>
                <a:cxn ang="0">
                  <a:pos x="57" y="49"/>
                </a:cxn>
                <a:cxn ang="0">
                  <a:pos x="31" y="63"/>
                </a:cxn>
                <a:cxn ang="0">
                  <a:pos x="31" y="63"/>
                </a:cxn>
                <a:cxn ang="0">
                  <a:pos x="0" y="31"/>
                </a:cxn>
                <a:cxn ang="0">
                  <a:pos x="0" y="31"/>
                </a:cxn>
                <a:cxn ang="0">
                  <a:pos x="31" y="0"/>
                </a:cxn>
                <a:cxn ang="0">
                  <a:pos x="31" y="0"/>
                </a:cxn>
                <a:cxn ang="0">
                  <a:pos x="57" y="12"/>
                </a:cxn>
                <a:cxn ang="0">
                  <a:pos x="57" y="12"/>
                </a:cxn>
                <a:cxn ang="0">
                  <a:pos x="103" y="34"/>
                </a:cxn>
                <a:cxn ang="0">
                  <a:pos x="57" y="49"/>
                </a:cxn>
                <a:cxn ang="0">
                  <a:pos x="31" y="56"/>
                </a:cxn>
                <a:cxn ang="0">
                  <a:pos x="53" y="45"/>
                </a:cxn>
                <a:cxn ang="0">
                  <a:pos x="53" y="45"/>
                </a:cxn>
                <a:cxn ang="0">
                  <a:pos x="53" y="44"/>
                </a:cxn>
                <a:cxn ang="0">
                  <a:pos x="87" y="33"/>
                </a:cxn>
                <a:cxn ang="0">
                  <a:pos x="53" y="17"/>
                </a:cxn>
                <a:cxn ang="0">
                  <a:pos x="52" y="16"/>
                </a:cxn>
                <a:cxn ang="0">
                  <a:pos x="31" y="6"/>
                </a:cxn>
                <a:cxn ang="0">
                  <a:pos x="31" y="6"/>
                </a:cxn>
                <a:cxn ang="0">
                  <a:pos x="6" y="31"/>
                </a:cxn>
                <a:cxn ang="0">
                  <a:pos x="6" y="31"/>
                </a:cxn>
                <a:cxn ang="0">
                  <a:pos x="31" y="56"/>
                </a:cxn>
              </a:cxnLst>
              <a:rect l="0" t="0" r="r" b="b"/>
              <a:pathLst>
                <a:path w="103" h="63">
                  <a:moveTo>
                    <a:pt x="57" y="49"/>
                  </a:moveTo>
                  <a:cubicBezTo>
                    <a:pt x="51" y="57"/>
                    <a:pt x="42" y="63"/>
                    <a:pt x="31" y="63"/>
                  </a:cubicBezTo>
                  <a:cubicBezTo>
                    <a:pt x="31" y="63"/>
                    <a:pt x="31" y="63"/>
                    <a:pt x="31" y="63"/>
                  </a:cubicBezTo>
                  <a:cubicBezTo>
                    <a:pt x="14" y="63"/>
                    <a:pt x="0" y="48"/>
                    <a:pt x="0" y="31"/>
                  </a:cubicBezTo>
                  <a:cubicBezTo>
                    <a:pt x="0" y="31"/>
                    <a:pt x="0" y="31"/>
                    <a:pt x="0" y="31"/>
                  </a:cubicBezTo>
                  <a:cubicBezTo>
                    <a:pt x="0" y="14"/>
                    <a:pt x="14" y="0"/>
                    <a:pt x="31" y="0"/>
                  </a:cubicBezTo>
                  <a:cubicBezTo>
                    <a:pt x="31" y="0"/>
                    <a:pt x="31" y="0"/>
                    <a:pt x="31" y="0"/>
                  </a:cubicBezTo>
                  <a:cubicBezTo>
                    <a:pt x="42" y="0"/>
                    <a:pt x="51" y="5"/>
                    <a:pt x="57" y="12"/>
                  </a:cubicBezTo>
                  <a:cubicBezTo>
                    <a:pt x="57" y="12"/>
                    <a:pt x="57" y="12"/>
                    <a:pt x="57" y="12"/>
                  </a:cubicBezTo>
                  <a:cubicBezTo>
                    <a:pt x="103" y="34"/>
                    <a:pt x="103" y="34"/>
                    <a:pt x="103" y="34"/>
                  </a:cubicBezTo>
                  <a:cubicBezTo>
                    <a:pt x="57" y="49"/>
                    <a:pt x="57" y="49"/>
                    <a:pt x="57" y="49"/>
                  </a:cubicBezTo>
                  <a:close/>
                  <a:moveTo>
                    <a:pt x="31" y="56"/>
                  </a:moveTo>
                  <a:cubicBezTo>
                    <a:pt x="40" y="56"/>
                    <a:pt x="48" y="52"/>
                    <a:pt x="53" y="45"/>
                  </a:cubicBezTo>
                  <a:cubicBezTo>
                    <a:pt x="53" y="45"/>
                    <a:pt x="53" y="45"/>
                    <a:pt x="53" y="45"/>
                  </a:cubicBezTo>
                  <a:cubicBezTo>
                    <a:pt x="53" y="44"/>
                    <a:pt x="53" y="44"/>
                    <a:pt x="53" y="44"/>
                  </a:cubicBezTo>
                  <a:cubicBezTo>
                    <a:pt x="87" y="33"/>
                    <a:pt x="87" y="33"/>
                    <a:pt x="87" y="33"/>
                  </a:cubicBezTo>
                  <a:cubicBezTo>
                    <a:pt x="53" y="17"/>
                    <a:pt x="53" y="17"/>
                    <a:pt x="53" y="17"/>
                  </a:cubicBezTo>
                  <a:cubicBezTo>
                    <a:pt x="52" y="16"/>
                    <a:pt x="52" y="16"/>
                    <a:pt x="52" y="16"/>
                  </a:cubicBezTo>
                  <a:cubicBezTo>
                    <a:pt x="48" y="10"/>
                    <a:pt x="40" y="6"/>
                    <a:pt x="31" y="6"/>
                  </a:cubicBezTo>
                  <a:cubicBezTo>
                    <a:pt x="31" y="6"/>
                    <a:pt x="31" y="6"/>
                    <a:pt x="31" y="6"/>
                  </a:cubicBezTo>
                  <a:cubicBezTo>
                    <a:pt x="17" y="6"/>
                    <a:pt x="6" y="17"/>
                    <a:pt x="6" y="31"/>
                  </a:cubicBezTo>
                  <a:cubicBezTo>
                    <a:pt x="6" y="31"/>
                    <a:pt x="6" y="31"/>
                    <a:pt x="6" y="31"/>
                  </a:cubicBezTo>
                  <a:cubicBezTo>
                    <a:pt x="6" y="45"/>
                    <a:pt x="17" y="56"/>
                    <a:pt x="3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Oval 275"/>
            <p:cNvSpPr>
              <a:spLocks noChangeArrowheads="1"/>
            </p:cNvSpPr>
            <p:nvPr/>
          </p:nvSpPr>
          <p:spPr bwMode="auto">
            <a:xfrm>
              <a:off x="3637" y="264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Oval 276"/>
            <p:cNvSpPr>
              <a:spLocks noChangeArrowheads="1"/>
            </p:cNvSpPr>
            <p:nvPr/>
          </p:nvSpPr>
          <p:spPr bwMode="auto">
            <a:xfrm>
              <a:off x="3637" y="260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Oval 277"/>
            <p:cNvSpPr>
              <a:spLocks noChangeArrowheads="1"/>
            </p:cNvSpPr>
            <p:nvPr/>
          </p:nvSpPr>
          <p:spPr bwMode="auto">
            <a:xfrm>
              <a:off x="3637" y="2567"/>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278"/>
            <p:cNvSpPr>
              <a:spLocks noEditPoints="1"/>
            </p:cNvSpPr>
            <p:nvPr/>
          </p:nvSpPr>
          <p:spPr bwMode="auto">
            <a:xfrm>
              <a:off x="2702" y="2750"/>
              <a:ext cx="244" cy="149"/>
            </a:xfrm>
            <a:custGeom>
              <a:avLst/>
              <a:gdLst/>
              <a:ahLst/>
              <a:cxnLst>
                <a:cxn ang="0">
                  <a:pos x="57" y="50"/>
                </a:cxn>
                <a:cxn ang="0">
                  <a:pos x="31" y="63"/>
                </a:cxn>
                <a:cxn ang="0">
                  <a:pos x="31" y="63"/>
                </a:cxn>
                <a:cxn ang="0">
                  <a:pos x="0" y="32"/>
                </a:cxn>
                <a:cxn ang="0">
                  <a:pos x="0" y="32"/>
                </a:cxn>
                <a:cxn ang="0">
                  <a:pos x="31" y="0"/>
                </a:cxn>
                <a:cxn ang="0">
                  <a:pos x="31" y="0"/>
                </a:cxn>
                <a:cxn ang="0">
                  <a:pos x="56" y="13"/>
                </a:cxn>
                <a:cxn ang="0">
                  <a:pos x="56" y="13"/>
                </a:cxn>
                <a:cxn ang="0">
                  <a:pos x="103" y="35"/>
                </a:cxn>
                <a:cxn ang="0">
                  <a:pos x="57" y="50"/>
                </a:cxn>
                <a:cxn ang="0">
                  <a:pos x="31" y="57"/>
                </a:cxn>
                <a:cxn ang="0">
                  <a:pos x="53" y="46"/>
                </a:cxn>
                <a:cxn ang="0">
                  <a:pos x="53" y="46"/>
                </a:cxn>
                <a:cxn ang="0">
                  <a:pos x="53" y="45"/>
                </a:cxn>
                <a:cxn ang="0">
                  <a:pos x="87" y="34"/>
                </a:cxn>
                <a:cxn ang="0">
                  <a:pos x="52" y="18"/>
                </a:cxn>
                <a:cxn ang="0">
                  <a:pos x="52" y="17"/>
                </a:cxn>
                <a:cxn ang="0">
                  <a:pos x="31" y="6"/>
                </a:cxn>
                <a:cxn ang="0">
                  <a:pos x="31" y="6"/>
                </a:cxn>
                <a:cxn ang="0">
                  <a:pos x="6" y="32"/>
                </a:cxn>
                <a:cxn ang="0">
                  <a:pos x="6" y="32"/>
                </a:cxn>
                <a:cxn ang="0">
                  <a:pos x="31" y="57"/>
                </a:cxn>
              </a:cxnLst>
              <a:rect l="0" t="0" r="r" b="b"/>
              <a:pathLst>
                <a:path w="103" h="63">
                  <a:moveTo>
                    <a:pt x="57" y="50"/>
                  </a:moveTo>
                  <a:cubicBezTo>
                    <a:pt x="51"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6" y="13"/>
                  </a:cubicBezTo>
                  <a:cubicBezTo>
                    <a:pt x="56" y="13"/>
                    <a:pt x="56" y="13"/>
                    <a:pt x="56"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2" y="18"/>
                    <a:pt x="52" y="18"/>
                    <a:pt x="52" y="18"/>
                  </a:cubicBezTo>
                  <a:cubicBezTo>
                    <a:pt x="52" y="17"/>
                    <a:pt x="52" y="17"/>
                    <a:pt x="52" y="17"/>
                  </a:cubicBezTo>
                  <a:cubicBezTo>
                    <a:pt x="47"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Oval 279"/>
            <p:cNvSpPr>
              <a:spLocks noChangeArrowheads="1"/>
            </p:cNvSpPr>
            <p:nvPr/>
          </p:nvSpPr>
          <p:spPr bwMode="auto">
            <a:xfrm>
              <a:off x="2768" y="2851"/>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Oval 280"/>
            <p:cNvSpPr>
              <a:spLocks noChangeArrowheads="1"/>
            </p:cNvSpPr>
            <p:nvPr/>
          </p:nvSpPr>
          <p:spPr bwMode="auto">
            <a:xfrm>
              <a:off x="2768" y="2814"/>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Oval 281"/>
            <p:cNvSpPr>
              <a:spLocks noChangeArrowheads="1"/>
            </p:cNvSpPr>
            <p:nvPr/>
          </p:nvSpPr>
          <p:spPr bwMode="auto">
            <a:xfrm>
              <a:off x="2768" y="2778"/>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Oval 282"/>
            <p:cNvSpPr>
              <a:spLocks noChangeArrowheads="1"/>
            </p:cNvSpPr>
            <p:nvPr/>
          </p:nvSpPr>
          <p:spPr bwMode="auto">
            <a:xfrm>
              <a:off x="2861" y="2901"/>
              <a:ext cx="210"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283"/>
            <p:cNvSpPr>
              <a:spLocks/>
            </p:cNvSpPr>
            <p:nvPr/>
          </p:nvSpPr>
          <p:spPr bwMode="auto">
            <a:xfrm>
              <a:off x="2884" y="2922"/>
              <a:ext cx="171" cy="169"/>
            </a:xfrm>
            <a:custGeom>
              <a:avLst/>
              <a:gdLst/>
              <a:ahLst/>
              <a:cxnLst>
                <a:cxn ang="0">
                  <a:pos x="46" y="61"/>
                </a:cxn>
                <a:cxn ang="0">
                  <a:pos x="46" y="47"/>
                </a:cxn>
                <a:cxn ang="0">
                  <a:pos x="61" y="47"/>
                </a:cxn>
                <a:cxn ang="0">
                  <a:pos x="72" y="37"/>
                </a:cxn>
                <a:cxn ang="0">
                  <a:pos x="61" y="27"/>
                </a:cxn>
                <a:cxn ang="0">
                  <a:pos x="46" y="27"/>
                </a:cxn>
                <a:cxn ang="0">
                  <a:pos x="46" y="10"/>
                </a:cxn>
                <a:cxn ang="0">
                  <a:pos x="36" y="0"/>
                </a:cxn>
                <a:cxn ang="0">
                  <a:pos x="26" y="10"/>
                </a:cxn>
                <a:cxn ang="0">
                  <a:pos x="26" y="27"/>
                </a:cxn>
                <a:cxn ang="0">
                  <a:pos x="10" y="27"/>
                </a:cxn>
                <a:cxn ang="0">
                  <a:pos x="0" y="37"/>
                </a:cxn>
                <a:cxn ang="0">
                  <a:pos x="10" y="47"/>
                </a:cxn>
                <a:cxn ang="0">
                  <a:pos x="26" y="47"/>
                </a:cxn>
                <a:cxn ang="0">
                  <a:pos x="26" y="61"/>
                </a:cxn>
                <a:cxn ang="0">
                  <a:pos x="36" y="71"/>
                </a:cxn>
                <a:cxn ang="0">
                  <a:pos x="46" y="61"/>
                </a:cxn>
              </a:cxnLst>
              <a:rect l="0" t="0" r="r" b="b"/>
              <a:pathLst>
                <a:path w="72" h="71">
                  <a:moveTo>
                    <a:pt x="46" y="61"/>
                  </a:moveTo>
                  <a:cubicBezTo>
                    <a:pt x="46" y="47"/>
                    <a:pt x="46" y="47"/>
                    <a:pt x="46" y="47"/>
                  </a:cubicBezTo>
                  <a:cubicBezTo>
                    <a:pt x="61" y="47"/>
                    <a:pt x="61" y="47"/>
                    <a:pt x="61" y="47"/>
                  </a:cubicBezTo>
                  <a:cubicBezTo>
                    <a:pt x="67" y="47"/>
                    <a:pt x="72" y="42"/>
                    <a:pt x="72" y="37"/>
                  </a:cubicBezTo>
                  <a:cubicBezTo>
                    <a:pt x="72" y="31"/>
                    <a:pt x="67" y="27"/>
                    <a:pt x="61" y="27"/>
                  </a:cubicBezTo>
                  <a:cubicBezTo>
                    <a:pt x="46" y="27"/>
                    <a:pt x="46" y="27"/>
                    <a:pt x="46" y="27"/>
                  </a:cubicBezTo>
                  <a:cubicBezTo>
                    <a:pt x="46" y="10"/>
                    <a:pt x="46" y="10"/>
                    <a:pt x="46" y="10"/>
                  </a:cubicBezTo>
                  <a:cubicBezTo>
                    <a:pt x="46" y="5"/>
                    <a:pt x="42" y="0"/>
                    <a:pt x="36" y="0"/>
                  </a:cubicBezTo>
                  <a:cubicBezTo>
                    <a:pt x="30" y="0"/>
                    <a:pt x="26" y="5"/>
                    <a:pt x="26" y="10"/>
                  </a:cubicBezTo>
                  <a:cubicBezTo>
                    <a:pt x="26" y="27"/>
                    <a:pt x="26" y="27"/>
                    <a:pt x="26" y="27"/>
                  </a:cubicBezTo>
                  <a:cubicBezTo>
                    <a:pt x="10" y="27"/>
                    <a:pt x="10" y="27"/>
                    <a:pt x="10" y="27"/>
                  </a:cubicBezTo>
                  <a:cubicBezTo>
                    <a:pt x="5" y="27"/>
                    <a:pt x="0" y="31"/>
                    <a:pt x="0" y="37"/>
                  </a:cubicBezTo>
                  <a:cubicBezTo>
                    <a:pt x="0" y="42"/>
                    <a:pt x="5" y="47"/>
                    <a:pt x="10" y="47"/>
                  </a:cubicBezTo>
                  <a:cubicBezTo>
                    <a:pt x="26" y="47"/>
                    <a:pt x="26" y="47"/>
                    <a:pt x="26" y="47"/>
                  </a:cubicBezTo>
                  <a:cubicBezTo>
                    <a:pt x="26" y="61"/>
                    <a:pt x="26" y="61"/>
                    <a:pt x="26" y="61"/>
                  </a:cubicBezTo>
                  <a:cubicBezTo>
                    <a:pt x="26" y="67"/>
                    <a:pt x="30" y="71"/>
                    <a:pt x="36" y="71"/>
                  </a:cubicBezTo>
                  <a:cubicBezTo>
                    <a:pt x="42"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284"/>
            <p:cNvSpPr>
              <a:spLocks/>
            </p:cNvSpPr>
            <p:nvPr/>
          </p:nvSpPr>
          <p:spPr bwMode="auto">
            <a:xfrm>
              <a:off x="2894" y="2932"/>
              <a:ext cx="151" cy="152"/>
            </a:xfrm>
            <a:custGeom>
              <a:avLst/>
              <a:gdLst/>
              <a:ahLst/>
              <a:cxnLst>
                <a:cxn ang="0">
                  <a:pos x="26" y="6"/>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6"/>
                </a:cxn>
                <a:cxn ang="0">
                  <a:pos x="32" y="0"/>
                </a:cxn>
                <a:cxn ang="0">
                  <a:pos x="26" y="6"/>
                </a:cxn>
              </a:cxnLst>
              <a:rect l="0" t="0" r="r" b="b"/>
              <a:pathLst>
                <a:path w="64" h="64">
                  <a:moveTo>
                    <a:pt x="26" y="6"/>
                  </a:moveTo>
                  <a:cubicBezTo>
                    <a:pt x="26" y="27"/>
                    <a:pt x="26" y="27"/>
                    <a:pt x="26" y="27"/>
                  </a:cubicBezTo>
                  <a:cubicBezTo>
                    <a:pt x="6" y="27"/>
                    <a:pt x="6" y="27"/>
                    <a:pt x="6" y="27"/>
                  </a:cubicBezTo>
                  <a:cubicBezTo>
                    <a:pt x="3" y="27"/>
                    <a:pt x="0" y="29"/>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29"/>
                    <a:pt x="61" y="27"/>
                    <a:pt x="57" y="27"/>
                  </a:cubicBezTo>
                  <a:cubicBezTo>
                    <a:pt x="38" y="27"/>
                    <a:pt x="38" y="27"/>
                    <a:pt x="38" y="27"/>
                  </a:cubicBezTo>
                  <a:cubicBezTo>
                    <a:pt x="38" y="6"/>
                    <a:pt x="38" y="6"/>
                    <a:pt x="38" y="6"/>
                  </a:cubicBezTo>
                  <a:cubicBezTo>
                    <a:pt x="38" y="3"/>
                    <a:pt x="35" y="0"/>
                    <a:pt x="32" y="0"/>
                  </a:cubicBezTo>
                  <a:cubicBezTo>
                    <a:pt x="29" y="0"/>
                    <a:pt x="26" y="3"/>
                    <a:pt x="2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7" name="Content Placeholder 2"/>
          <p:cNvSpPr txBox="1">
            <a:spLocks/>
          </p:cNvSpPr>
          <p:nvPr/>
        </p:nvSpPr>
        <p:spPr>
          <a:xfrm>
            <a:off x="671921" y="2325914"/>
            <a:ext cx="1865707" cy="1001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92D050"/>
                </a:solidFill>
              </a:rPr>
              <a:t>Strategic Code</a:t>
            </a:r>
            <a:r>
              <a:rPr lang="en-US" sz="1200" b="1" dirty="0" smtClean="0">
                <a:solidFill>
                  <a:srgbClr val="92D050"/>
                </a:solidFill>
              </a:rPr>
              <a:t/>
            </a:r>
            <a:br>
              <a:rPr lang="en-US" sz="1200" b="1" dirty="0" smtClean="0">
                <a:solidFill>
                  <a:srgbClr val="92D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8" name="Content Placeholder 2"/>
          <p:cNvSpPr txBox="1">
            <a:spLocks/>
          </p:cNvSpPr>
          <p:nvPr/>
        </p:nvSpPr>
        <p:spPr>
          <a:xfrm>
            <a:off x="7193369" y="2311401"/>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Brain Storming Code</a:t>
            </a:r>
            <a:r>
              <a:rPr lang="en-US" sz="1200" b="1" dirty="0" smtClean="0">
                <a:solidFill>
                  <a:srgbClr val="92D050"/>
                </a:solidFill>
              </a:rPr>
              <a:t/>
            </a:r>
            <a:br>
              <a:rPr lang="en-US" sz="1200" b="1" dirty="0" smtClean="0">
                <a:solidFill>
                  <a:srgbClr val="92D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9" name="Content Placeholder 2"/>
          <p:cNvSpPr txBox="1">
            <a:spLocks/>
          </p:cNvSpPr>
          <p:nvPr/>
        </p:nvSpPr>
        <p:spPr>
          <a:xfrm>
            <a:off x="612409" y="4357912"/>
            <a:ext cx="1865707" cy="1103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rgbClr val="92D050"/>
                </a:solidFill>
              </a:rPr>
              <a:t>Development Code</a:t>
            </a:r>
            <a:r>
              <a:rPr lang="en-US" sz="1200" b="1" dirty="0" smtClean="0">
                <a:solidFill>
                  <a:srgbClr val="92D050"/>
                </a:solidFill>
              </a:rPr>
              <a:t/>
            </a:r>
            <a:br>
              <a:rPr lang="en-US" sz="1200" b="1" dirty="0" smtClean="0">
                <a:solidFill>
                  <a:srgbClr val="92D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30" name="Content Placeholder 2"/>
          <p:cNvSpPr txBox="1">
            <a:spLocks/>
          </p:cNvSpPr>
          <p:nvPr/>
        </p:nvSpPr>
        <p:spPr>
          <a:xfrm>
            <a:off x="7197817" y="4380805"/>
            <a:ext cx="1825087" cy="9931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92D050"/>
                </a:solidFill>
              </a:rPr>
              <a:t>Distribution Code</a:t>
            </a:r>
            <a:r>
              <a:rPr lang="en-US" sz="1200" b="1" dirty="0" smtClean="0">
                <a:solidFill>
                  <a:srgbClr val="92D050"/>
                </a:solidFill>
              </a:rPr>
              <a:t/>
            </a:r>
            <a:br>
              <a:rPr lang="en-US" sz="1200" b="1" dirty="0" smtClean="0">
                <a:solidFill>
                  <a:srgbClr val="92D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39" name="Group 338"/>
          <p:cNvGrpSpPr/>
          <p:nvPr/>
        </p:nvGrpSpPr>
        <p:grpSpPr>
          <a:xfrm>
            <a:off x="1835302" y="1498601"/>
            <a:ext cx="705114" cy="694267"/>
            <a:chOff x="1828800" y="1733550"/>
            <a:chExt cx="520700" cy="520700"/>
          </a:xfrm>
        </p:grpSpPr>
        <p:sp>
          <p:nvSpPr>
            <p:cNvPr id="340" name="Oval 56"/>
            <p:cNvSpPr>
              <a:spLocks noChangeArrowheads="1"/>
            </p:cNvSpPr>
            <p:nvPr/>
          </p:nvSpPr>
          <p:spPr bwMode="auto">
            <a:xfrm>
              <a:off x="1828800" y="17335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 name="Group 343"/>
          <p:cNvGrpSpPr/>
          <p:nvPr/>
        </p:nvGrpSpPr>
        <p:grpSpPr>
          <a:xfrm>
            <a:off x="1823785" y="3632201"/>
            <a:ext cx="707264" cy="694267"/>
            <a:chOff x="2438400" y="1744183"/>
            <a:chExt cx="522288" cy="520700"/>
          </a:xfrm>
        </p:grpSpPr>
        <p:sp>
          <p:nvSpPr>
            <p:cNvPr id="345" name="Oval 9"/>
            <p:cNvSpPr>
              <a:spLocks noChangeArrowheads="1"/>
            </p:cNvSpPr>
            <p:nvPr/>
          </p:nvSpPr>
          <p:spPr bwMode="auto">
            <a:xfrm>
              <a:off x="2438400" y="1744183"/>
              <a:ext cx="520700" cy="520700"/>
            </a:xfrm>
            <a:prstGeom prst="ellipse">
              <a:avLst/>
            </a:pr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rgbClr val="BA51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1" name="Group 350"/>
          <p:cNvGrpSpPr/>
          <p:nvPr/>
        </p:nvGrpSpPr>
        <p:grpSpPr>
          <a:xfrm>
            <a:off x="7264397" y="1498601"/>
            <a:ext cx="705114" cy="694267"/>
            <a:chOff x="3046412" y="1752600"/>
            <a:chExt cx="520700" cy="520700"/>
          </a:xfrm>
        </p:grpSpPr>
        <p:sp>
          <p:nvSpPr>
            <p:cNvPr id="352" name="Oval 13"/>
            <p:cNvSpPr>
              <a:spLocks noChangeArrowheads="1"/>
            </p:cNvSpPr>
            <p:nvPr/>
          </p:nvSpPr>
          <p:spPr bwMode="auto">
            <a:xfrm>
              <a:off x="30464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9" name="Group 358"/>
          <p:cNvGrpSpPr/>
          <p:nvPr/>
        </p:nvGrpSpPr>
        <p:grpSpPr>
          <a:xfrm>
            <a:off x="7264400" y="3632200"/>
            <a:ext cx="718013" cy="706968"/>
            <a:chOff x="3636962" y="1733550"/>
            <a:chExt cx="530225" cy="530226"/>
          </a:xfrm>
        </p:grpSpPr>
        <p:sp>
          <p:nvSpPr>
            <p:cNvPr id="360" name="Oval 6"/>
            <p:cNvSpPr>
              <a:spLocks noChangeArrowheads="1"/>
            </p:cNvSpPr>
            <p:nvPr/>
          </p:nvSpPr>
          <p:spPr bwMode="auto">
            <a:xfrm>
              <a:off x="3636962" y="1733550"/>
              <a:ext cx="530225" cy="530225"/>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0" name="Group 279"/>
          <p:cNvGrpSpPr/>
          <p:nvPr/>
        </p:nvGrpSpPr>
        <p:grpSpPr>
          <a:xfrm>
            <a:off x="8776029" y="797625"/>
            <a:ext cx="594360" cy="548640"/>
            <a:chOff x="6996506" y="1066800"/>
            <a:chExt cx="548640" cy="548640"/>
          </a:xfrm>
        </p:grpSpPr>
        <p:sp>
          <p:nvSpPr>
            <p:cNvPr id="28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8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48</a:t>
              </a:r>
              <a:endParaRPr lang="en-US" sz="1600" dirty="0">
                <a:solidFill>
                  <a:schemeClr val="tx1">
                    <a:lumMod val="50000"/>
                    <a:lumOff val="50000"/>
                  </a:schemeClr>
                </a:solidFill>
              </a:endParaRPr>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39" presetClass="entr" presetSubtype="0" accel="100000" fill="hold" nodeType="withEffect">
                                  <p:stCondLst>
                                    <p:cond delay="120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0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
                                          </p:val>
                                        </p:tav>
                                        <p:tav tm="100000">
                                          <p:val>
                                            <p:strVal val="#ppt_y"/>
                                          </p:val>
                                        </p:tav>
                                      </p:tavLst>
                                    </p:anim>
                                  </p:childTnLst>
                                </p:cTn>
                              </p:par>
                              <p:par>
                                <p:cTn id="17" presetID="12" presetClass="entr" presetSubtype="8" fill="hold" nodeType="withEffect">
                                  <p:stCondLst>
                                    <p:cond delay="2200"/>
                                  </p:stCondLst>
                                  <p:childTnLst>
                                    <p:set>
                                      <p:cBhvr>
                                        <p:cTn id="18" dur="1" fill="hold">
                                          <p:stCondLst>
                                            <p:cond delay="0"/>
                                          </p:stCondLst>
                                        </p:cTn>
                                        <p:tgtEl>
                                          <p:spTgt spid="339"/>
                                        </p:tgtEl>
                                        <p:attrNameLst>
                                          <p:attrName>style.visibility</p:attrName>
                                        </p:attrNameLst>
                                      </p:cBhvr>
                                      <p:to>
                                        <p:strVal val="visible"/>
                                      </p:to>
                                    </p:set>
                                    <p:animEffect transition="in" filter="slide(fromLeft)">
                                      <p:cBhvr>
                                        <p:cTn id="19" dur="500"/>
                                        <p:tgtEl>
                                          <p:spTgt spid="339"/>
                                        </p:tgtEl>
                                      </p:cBhvr>
                                    </p:animEffect>
                                  </p:childTnLst>
                                </p:cTn>
                              </p:par>
                              <p:par>
                                <p:cTn id="20" presetID="12" presetClass="entr" presetSubtype="8" fill="hold" grpId="0" nodeType="withEffect">
                                  <p:stCondLst>
                                    <p:cond delay="2700"/>
                                  </p:stCondLst>
                                  <p:childTnLst>
                                    <p:set>
                                      <p:cBhvr>
                                        <p:cTn id="21" dur="1" fill="hold">
                                          <p:stCondLst>
                                            <p:cond delay="0"/>
                                          </p:stCondLst>
                                        </p:cTn>
                                        <p:tgtEl>
                                          <p:spTgt spid="327"/>
                                        </p:tgtEl>
                                        <p:attrNameLst>
                                          <p:attrName>style.visibility</p:attrName>
                                        </p:attrNameLst>
                                      </p:cBhvr>
                                      <p:to>
                                        <p:strVal val="visible"/>
                                      </p:to>
                                    </p:set>
                                    <p:animEffect transition="in" filter="slide(fromLeft)">
                                      <p:cBhvr>
                                        <p:cTn id="22" dur="500"/>
                                        <p:tgtEl>
                                          <p:spTgt spid="327"/>
                                        </p:tgtEl>
                                      </p:cBhvr>
                                    </p:animEffect>
                                  </p:childTnLst>
                                </p:cTn>
                              </p:par>
                              <p:par>
                                <p:cTn id="23" presetID="12" presetClass="entr" presetSubtype="8" fill="hold" nodeType="withEffect">
                                  <p:stCondLst>
                                    <p:cond delay="3100"/>
                                  </p:stCondLst>
                                  <p:childTnLst>
                                    <p:set>
                                      <p:cBhvr>
                                        <p:cTn id="24" dur="1" fill="hold">
                                          <p:stCondLst>
                                            <p:cond delay="0"/>
                                          </p:stCondLst>
                                        </p:cTn>
                                        <p:tgtEl>
                                          <p:spTgt spid="344"/>
                                        </p:tgtEl>
                                        <p:attrNameLst>
                                          <p:attrName>style.visibility</p:attrName>
                                        </p:attrNameLst>
                                      </p:cBhvr>
                                      <p:to>
                                        <p:strVal val="visible"/>
                                      </p:to>
                                    </p:set>
                                    <p:animEffect transition="in" filter="slide(fromLeft)">
                                      <p:cBhvr>
                                        <p:cTn id="25" dur="500"/>
                                        <p:tgtEl>
                                          <p:spTgt spid="344"/>
                                        </p:tgtEl>
                                      </p:cBhvr>
                                    </p:animEffect>
                                  </p:childTnLst>
                                </p:cTn>
                              </p:par>
                              <p:par>
                                <p:cTn id="26" presetID="12" presetClass="entr" presetSubtype="8" fill="hold" grpId="0" nodeType="withEffect">
                                  <p:stCondLst>
                                    <p:cond delay="3600"/>
                                  </p:stCondLst>
                                  <p:childTnLst>
                                    <p:set>
                                      <p:cBhvr>
                                        <p:cTn id="27" dur="1" fill="hold">
                                          <p:stCondLst>
                                            <p:cond delay="0"/>
                                          </p:stCondLst>
                                        </p:cTn>
                                        <p:tgtEl>
                                          <p:spTgt spid="329"/>
                                        </p:tgtEl>
                                        <p:attrNameLst>
                                          <p:attrName>style.visibility</p:attrName>
                                        </p:attrNameLst>
                                      </p:cBhvr>
                                      <p:to>
                                        <p:strVal val="visible"/>
                                      </p:to>
                                    </p:set>
                                    <p:animEffect transition="in" filter="slide(fromLeft)">
                                      <p:cBhvr>
                                        <p:cTn id="28" dur="500"/>
                                        <p:tgtEl>
                                          <p:spTgt spid="329"/>
                                        </p:tgtEl>
                                      </p:cBhvr>
                                    </p:animEffect>
                                  </p:childTnLst>
                                </p:cTn>
                              </p:par>
                              <p:par>
                                <p:cTn id="29" presetID="12" presetClass="entr" presetSubtype="2" fill="hold" nodeType="withEffect">
                                  <p:stCondLst>
                                    <p:cond delay="4300"/>
                                  </p:stCondLst>
                                  <p:childTnLst>
                                    <p:set>
                                      <p:cBhvr>
                                        <p:cTn id="30" dur="1" fill="hold">
                                          <p:stCondLst>
                                            <p:cond delay="0"/>
                                          </p:stCondLst>
                                        </p:cTn>
                                        <p:tgtEl>
                                          <p:spTgt spid="351"/>
                                        </p:tgtEl>
                                        <p:attrNameLst>
                                          <p:attrName>style.visibility</p:attrName>
                                        </p:attrNameLst>
                                      </p:cBhvr>
                                      <p:to>
                                        <p:strVal val="visible"/>
                                      </p:to>
                                    </p:set>
                                    <p:animEffect transition="in" filter="slide(fromRight)">
                                      <p:cBhvr>
                                        <p:cTn id="31" dur="500"/>
                                        <p:tgtEl>
                                          <p:spTgt spid="351"/>
                                        </p:tgtEl>
                                      </p:cBhvr>
                                    </p:animEffect>
                                  </p:childTnLst>
                                </p:cTn>
                              </p:par>
                              <p:par>
                                <p:cTn id="32" presetID="12" presetClass="entr" presetSubtype="2" fill="hold" grpId="0" nodeType="withEffect">
                                  <p:stCondLst>
                                    <p:cond delay="4900"/>
                                  </p:stCondLst>
                                  <p:childTnLst>
                                    <p:set>
                                      <p:cBhvr>
                                        <p:cTn id="33" dur="1" fill="hold">
                                          <p:stCondLst>
                                            <p:cond delay="0"/>
                                          </p:stCondLst>
                                        </p:cTn>
                                        <p:tgtEl>
                                          <p:spTgt spid="328"/>
                                        </p:tgtEl>
                                        <p:attrNameLst>
                                          <p:attrName>style.visibility</p:attrName>
                                        </p:attrNameLst>
                                      </p:cBhvr>
                                      <p:to>
                                        <p:strVal val="visible"/>
                                      </p:to>
                                    </p:set>
                                    <p:animEffect transition="in" filter="slide(fromRight)">
                                      <p:cBhvr>
                                        <p:cTn id="34" dur="500"/>
                                        <p:tgtEl>
                                          <p:spTgt spid="328"/>
                                        </p:tgtEl>
                                      </p:cBhvr>
                                    </p:animEffect>
                                  </p:childTnLst>
                                </p:cTn>
                              </p:par>
                              <p:par>
                                <p:cTn id="35" presetID="12" presetClass="entr" presetSubtype="2" fill="hold" nodeType="withEffect">
                                  <p:stCondLst>
                                    <p:cond delay="5600"/>
                                  </p:stCondLst>
                                  <p:childTnLst>
                                    <p:set>
                                      <p:cBhvr>
                                        <p:cTn id="36" dur="1" fill="hold">
                                          <p:stCondLst>
                                            <p:cond delay="0"/>
                                          </p:stCondLst>
                                        </p:cTn>
                                        <p:tgtEl>
                                          <p:spTgt spid="359"/>
                                        </p:tgtEl>
                                        <p:attrNameLst>
                                          <p:attrName>style.visibility</p:attrName>
                                        </p:attrNameLst>
                                      </p:cBhvr>
                                      <p:to>
                                        <p:strVal val="visible"/>
                                      </p:to>
                                    </p:set>
                                    <p:animEffect transition="in" filter="slide(fromRight)">
                                      <p:cBhvr>
                                        <p:cTn id="37" dur="500"/>
                                        <p:tgtEl>
                                          <p:spTgt spid="359"/>
                                        </p:tgtEl>
                                      </p:cBhvr>
                                    </p:animEffect>
                                  </p:childTnLst>
                                </p:cTn>
                              </p:par>
                              <p:par>
                                <p:cTn id="38" presetID="12" presetClass="entr" presetSubtype="2" fill="hold" grpId="0" nodeType="withEffect">
                                  <p:stCondLst>
                                    <p:cond delay="6300"/>
                                  </p:stCondLst>
                                  <p:childTnLst>
                                    <p:set>
                                      <p:cBhvr>
                                        <p:cTn id="39" dur="1" fill="hold">
                                          <p:stCondLst>
                                            <p:cond delay="0"/>
                                          </p:stCondLst>
                                        </p:cTn>
                                        <p:tgtEl>
                                          <p:spTgt spid="330"/>
                                        </p:tgtEl>
                                        <p:attrNameLst>
                                          <p:attrName>style.visibility</p:attrName>
                                        </p:attrNameLst>
                                      </p:cBhvr>
                                      <p:to>
                                        <p:strVal val="visible"/>
                                      </p:to>
                                    </p:set>
                                    <p:animEffect transition="in" filter="slide(fromRight)">
                                      <p:cBhvr>
                                        <p:cTn id="40"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27" grpId="0"/>
      <p:bldP spid="328" grpId="0"/>
      <p:bldP spid="329" grpId="0"/>
      <p:bldP spid="3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Project Progress</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aphicFrame>
        <p:nvGraphicFramePr>
          <p:cNvPr id="14" name="Object 21"/>
          <p:cNvGraphicFramePr>
            <a:graphicFrameLocks noChangeAspect="1"/>
          </p:cNvGraphicFramePr>
          <p:nvPr/>
        </p:nvGraphicFramePr>
        <p:xfrm>
          <a:off x="3962401" y="1600201"/>
          <a:ext cx="4672982"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949"/>
          <p:cNvSpPr>
            <a:spLocks noChangeArrowheads="1"/>
          </p:cNvSpPr>
          <p:nvPr/>
        </p:nvSpPr>
        <p:spPr bwMode="gray">
          <a:xfrm>
            <a:off x="1184937" y="1833035"/>
            <a:ext cx="2860013" cy="307777"/>
          </a:xfrm>
          <a:prstGeom prst="rect">
            <a:avLst/>
          </a:prstGeom>
          <a:noFill/>
          <a:ln w="9525">
            <a:noFill/>
            <a:miter lim="800000"/>
            <a:headEnd/>
            <a:tailEnd/>
          </a:ln>
        </p:spPr>
        <p:txBody>
          <a:bodyPr>
            <a:spAutoFit/>
          </a:bodyPr>
          <a:lstStyle/>
          <a:p>
            <a:pPr algn="l"/>
            <a:r>
              <a:rPr lang="id-ID" sz="1400" dirty="0" smtClean="0">
                <a:solidFill>
                  <a:schemeClr val="bg1"/>
                </a:solidFill>
                <a:cs typeface="Arial" pitchFamily="34" charset="0"/>
              </a:rPr>
              <a:t>Web Development</a:t>
            </a:r>
            <a:endParaRPr lang="en-US" sz="1400" dirty="0">
              <a:solidFill>
                <a:schemeClr val="bg1"/>
              </a:solidFill>
              <a:cs typeface="Arial" pitchFamily="34" charset="0"/>
            </a:endParaRPr>
          </a:p>
        </p:txBody>
      </p:sp>
      <p:grpSp>
        <p:nvGrpSpPr>
          <p:cNvPr id="23" name="Group 80"/>
          <p:cNvGrpSpPr>
            <a:grpSpLocks/>
          </p:cNvGrpSpPr>
          <p:nvPr/>
        </p:nvGrpSpPr>
        <p:grpSpPr bwMode="auto">
          <a:xfrm>
            <a:off x="990600" y="1803401"/>
            <a:ext cx="2751769" cy="3599013"/>
            <a:chOff x="780748" y="2200275"/>
            <a:chExt cx="2802411" cy="2687078"/>
          </a:xfrm>
        </p:grpSpPr>
        <p:cxnSp>
          <p:nvCxnSpPr>
            <p:cNvPr id="24" name="Straight Connector 49"/>
            <p:cNvCxnSpPr>
              <a:cxnSpLocks noChangeShapeType="1"/>
            </p:cNvCxnSpPr>
            <p:nvPr/>
          </p:nvCxnSpPr>
          <p:spPr bwMode="auto">
            <a:xfrm>
              <a:off x="801859" y="2733534"/>
              <a:ext cx="2781300" cy="1588"/>
            </a:xfrm>
            <a:prstGeom prst="line">
              <a:avLst/>
            </a:prstGeom>
            <a:noFill/>
            <a:ln w="6350" algn="ctr">
              <a:solidFill>
                <a:schemeClr val="bg1">
                  <a:lumMod val="75000"/>
                </a:schemeClr>
              </a:solidFill>
              <a:prstDash val="dash"/>
              <a:round/>
              <a:headEnd/>
              <a:tailEnd/>
            </a:ln>
          </p:spPr>
        </p:cxnSp>
        <p:cxnSp>
          <p:nvCxnSpPr>
            <p:cNvPr id="25" name="Straight Connector 52"/>
            <p:cNvCxnSpPr>
              <a:cxnSpLocks noChangeShapeType="1"/>
            </p:cNvCxnSpPr>
            <p:nvPr/>
          </p:nvCxnSpPr>
          <p:spPr bwMode="auto">
            <a:xfrm>
              <a:off x="794425" y="3285773"/>
              <a:ext cx="2781300" cy="1588"/>
            </a:xfrm>
            <a:prstGeom prst="line">
              <a:avLst/>
            </a:prstGeom>
            <a:noFill/>
            <a:ln w="6350" algn="ctr">
              <a:solidFill>
                <a:schemeClr val="bg1">
                  <a:lumMod val="75000"/>
                </a:schemeClr>
              </a:solidFill>
              <a:prstDash val="dash"/>
              <a:round/>
              <a:headEnd/>
              <a:tailEnd/>
            </a:ln>
          </p:spPr>
        </p:cxnSp>
        <p:cxnSp>
          <p:nvCxnSpPr>
            <p:cNvPr id="26" name="Straight Connector 53"/>
            <p:cNvCxnSpPr>
              <a:cxnSpLocks noChangeShapeType="1"/>
            </p:cNvCxnSpPr>
            <p:nvPr/>
          </p:nvCxnSpPr>
          <p:spPr bwMode="auto">
            <a:xfrm>
              <a:off x="780748" y="3828559"/>
              <a:ext cx="2781300" cy="1588"/>
            </a:xfrm>
            <a:prstGeom prst="line">
              <a:avLst/>
            </a:prstGeom>
            <a:noFill/>
            <a:ln w="6350" algn="ctr">
              <a:solidFill>
                <a:schemeClr val="bg1">
                  <a:lumMod val="75000"/>
                </a:schemeClr>
              </a:solidFill>
              <a:prstDash val="dash"/>
              <a:round/>
              <a:headEnd/>
              <a:tailEnd/>
            </a:ln>
          </p:spPr>
        </p:cxnSp>
        <p:cxnSp>
          <p:nvCxnSpPr>
            <p:cNvPr id="27" name="Straight Connector 54"/>
            <p:cNvCxnSpPr>
              <a:cxnSpLocks noChangeShapeType="1"/>
            </p:cNvCxnSpPr>
            <p:nvPr/>
          </p:nvCxnSpPr>
          <p:spPr bwMode="auto">
            <a:xfrm>
              <a:off x="790273" y="4369895"/>
              <a:ext cx="2781300" cy="1588"/>
            </a:xfrm>
            <a:prstGeom prst="line">
              <a:avLst/>
            </a:prstGeom>
            <a:noFill/>
            <a:ln w="6350" algn="ctr">
              <a:solidFill>
                <a:schemeClr val="bg1">
                  <a:lumMod val="75000"/>
                </a:schemeClr>
              </a:solidFill>
              <a:prstDash val="dash"/>
              <a:round/>
              <a:headEnd/>
              <a:tailEnd/>
            </a:ln>
          </p:spPr>
        </p:cxnSp>
        <p:cxnSp>
          <p:nvCxnSpPr>
            <p:cNvPr id="28" name="Straight Connector 55"/>
            <p:cNvCxnSpPr>
              <a:cxnSpLocks noChangeShapeType="1"/>
            </p:cNvCxnSpPr>
            <p:nvPr/>
          </p:nvCxnSpPr>
          <p:spPr bwMode="auto">
            <a:xfrm>
              <a:off x="790173" y="4885765"/>
              <a:ext cx="2781300" cy="1588"/>
            </a:xfrm>
            <a:prstGeom prst="line">
              <a:avLst/>
            </a:prstGeom>
            <a:noFill/>
            <a:ln w="6350" algn="ctr">
              <a:solidFill>
                <a:schemeClr val="bg1">
                  <a:lumMod val="75000"/>
                </a:schemeClr>
              </a:solidFill>
              <a:prstDash val="dash"/>
              <a:round/>
              <a:headEnd/>
              <a:tailEnd/>
            </a:ln>
          </p:spPr>
        </p:cxnSp>
        <p:cxnSp>
          <p:nvCxnSpPr>
            <p:cNvPr id="29" name="Straight Connector 77"/>
            <p:cNvCxnSpPr>
              <a:cxnSpLocks noChangeShapeType="1"/>
            </p:cNvCxnSpPr>
            <p:nvPr/>
          </p:nvCxnSpPr>
          <p:spPr bwMode="auto">
            <a:xfrm>
              <a:off x="786022" y="2200275"/>
              <a:ext cx="2781300" cy="1588"/>
            </a:xfrm>
            <a:prstGeom prst="line">
              <a:avLst/>
            </a:prstGeom>
            <a:noFill/>
            <a:ln w="6350" algn="ctr">
              <a:solidFill>
                <a:schemeClr val="bg1">
                  <a:lumMod val="75000"/>
                </a:schemeClr>
              </a:solidFill>
              <a:prstDash val="dash"/>
              <a:round/>
              <a:headEnd/>
              <a:tailEnd/>
            </a:ln>
          </p:spPr>
        </p:cxnSp>
      </p:grpSp>
      <p:sp>
        <p:nvSpPr>
          <p:cNvPr id="30" name="Rectangle 949"/>
          <p:cNvSpPr>
            <a:spLocks noChangeArrowheads="1"/>
          </p:cNvSpPr>
          <p:nvPr/>
        </p:nvSpPr>
        <p:spPr bwMode="gray">
          <a:xfrm>
            <a:off x="1184937" y="2587605"/>
            <a:ext cx="2860013" cy="307777"/>
          </a:xfrm>
          <a:prstGeom prst="rect">
            <a:avLst/>
          </a:prstGeom>
          <a:noFill/>
          <a:ln w="9525">
            <a:noFill/>
            <a:miter lim="800000"/>
            <a:headEnd/>
            <a:tailEnd/>
          </a:ln>
        </p:spPr>
        <p:txBody>
          <a:bodyPr>
            <a:spAutoFit/>
          </a:bodyPr>
          <a:lstStyle/>
          <a:p>
            <a:pPr algn="l"/>
            <a:r>
              <a:rPr lang="id-ID" sz="1400" dirty="0" smtClean="0">
                <a:solidFill>
                  <a:schemeClr val="bg1"/>
                </a:solidFill>
                <a:cs typeface="Arial" pitchFamily="34" charset="0"/>
              </a:rPr>
              <a:t>Database Builder</a:t>
            </a:r>
            <a:endParaRPr lang="en-US" sz="1400" dirty="0">
              <a:solidFill>
                <a:schemeClr val="bg1"/>
              </a:solidFill>
              <a:cs typeface="Arial" pitchFamily="34" charset="0"/>
            </a:endParaRPr>
          </a:p>
        </p:txBody>
      </p:sp>
      <p:sp>
        <p:nvSpPr>
          <p:cNvPr id="31" name="Rectangle 949"/>
          <p:cNvSpPr>
            <a:spLocks noChangeArrowheads="1"/>
          </p:cNvSpPr>
          <p:nvPr/>
        </p:nvSpPr>
        <p:spPr bwMode="gray">
          <a:xfrm>
            <a:off x="1184937" y="3327401"/>
            <a:ext cx="2860013" cy="307777"/>
          </a:xfrm>
          <a:prstGeom prst="rect">
            <a:avLst/>
          </a:prstGeom>
          <a:noFill/>
          <a:ln w="9525">
            <a:noFill/>
            <a:miter lim="800000"/>
            <a:headEnd/>
            <a:tailEnd/>
          </a:ln>
        </p:spPr>
        <p:txBody>
          <a:bodyPr>
            <a:spAutoFit/>
          </a:bodyPr>
          <a:lstStyle/>
          <a:p>
            <a:pPr algn="l"/>
            <a:r>
              <a:rPr lang="id-ID" sz="1400" dirty="0" smtClean="0">
                <a:solidFill>
                  <a:schemeClr val="bg1"/>
                </a:solidFill>
                <a:cs typeface="Arial" pitchFamily="34" charset="0"/>
              </a:rPr>
              <a:t>Web Design</a:t>
            </a:r>
            <a:endParaRPr lang="en-US" sz="1400" dirty="0">
              <a:solidFill>
                <a:schemeClr val="bg1"/>
              </a:solidFill>
              <a:cs typeface="Arial" pitchFamily="34" charset="0"/>
            </a:endParaRPr>
          </a:p>
        </p:txBody>
      </p:sp>
      <p:sp>
        <p:nvSpPr>
          <p:cNvPr id="32" name="Rectangle 949"/>
          <p:cNvSpPr>
            <a:spLocks noChangeArrowheads="1"/>
          </p:cNvSpPr>
          <p:nvPr/>
        </p:nvSpPr>
        <p:spPr bwMode="gray">
          <a:xfrm>
            <a:off x="1184937" y="4043957"/>
            <a:ext cx="2860013" cy="307777"/>
          </a:xfrm>
          <a:prstGeom prst="rect">
            <a:avLst/>
          </a:prstGeom>
          <a:noFill/>
          <a:ln w="9525">
            <a:noFill/>
            <a:miter lim="800000"/>
            <a:headEnd/>
            <a:tailEnd/>
          </a:ln>
        </p:spPr>
        <p:txBody>
          <a:bodyPr>
            <a:spAutoFit/>
          </a:bodyPr>
          <a:lstStyle/>
          <a:p>
            <a:pPr algn="l"/>
            <a:r>
              <a:rPr lang="id-ID" sz="1400" dirty="0" smtClean="0">
                <a:solidFill>
                  <a:schemeClr val="bg1"/>
                </a:solidFill>
                <a:cs typeface="Arial" pitchFamily="34" charset="0"/>
              </a:rPr>
              <a:t>Table of Content</a:t>
            </a:r>
            <a:endParaRPr lang="en-US" sz="1400" dirty="0">
              <a:solidFill>
                <a:schemeClr val="bg1"/>
              </a:solidFill>
              <a:cs typeface="Arial" pitchFamily="34" charset="0"/>
            </a:endParaRPr>
          </a:p>
        </p:txBody>
      </p:sp>
      <p:sp>
        <p:nvSpPr>
          <p:cNvPr id="33" name="Rectangle 949"/>
          <p:cNvSpPr>
            <a:spLocks noChangeArrowheads="1"/>
          </p:cNvSpPr>
          <p:nvPr/>
        </p:nvSpPr>
        <p:spPr bwMode="gray">
          <a:xfrm>
            <a:off x="1184937" y="4756393"/>
            <a:ext cx="2860013" cy="307777"/>
          </a:xfrm>
          <a:prstGeom prst="rect">
            <a:avLst/>
          </a:prstGeom>
          <a:noFill/>
          <a:ln w="9525">
            <a:noFill/>
            <a:miter lim="800000"/>
            <a:headEnd/>
            <a:tailEnd/>
          </a:ln>
        </p:spPr>
        <p:txBody>
          <a:bodyPr>
            <a:spAutoFit/>
          </a:bodyPr>
          <a:lstStyle/>
          <a:p>
            <a:pPr algn="l"/>
            <a:r>
              <a:rPr lang="id-ID" sz="1400" dirty="0" smtClean="0">
                <a:solidFill>
                  <a:schemeClr val="bg1"/>
                </a:solidFill>
                <a:cs typeface="Arial" pitchFamily="34" charset="0"/>
              </a:rPr>
              <a:t>Security Protection</a:t>
            </a:r>
            <a:endParaRPr lang="en-US" sz="1400" dirty="0">
              <a:solidFill>
                <a:schemeClr val="bg1"/>
              </a:solidFill>
              <a:cs typeface="Arial" pitchFamily="34" charset="0"/>
            </a:endParaRPr>
          </a:p>
        </p:txBody>
      </p:sp>
      <p:sp>
        <p:nvSpPr>
          <p:cNvPr id="34" name="Rectangle 16"/>
          <p:cNvSpPr>
            <a:spLocks noChangeArrowheads="1"/>
          </p:cNvSpPr>
          <p:nvPr/>
        </p:nvSpPr>
        <p:spPr bwMode="gray">
          <a:xfrm>
            <a:off x="1078312" y="1839383"/>
            <a:ext cx="99748" cy="402167"/>
          </a:xfrm>
          <a:prstGeom prst="rect">
            <a:avLst/>
          </a:prstGeom>
          <a:solidFill>
            <a:srgbClr val="F47264"/>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5" name="Rectangle 17"/>
          <p:cNvSpPr>
            <a:spLocks noChangeArrowheads="1"/>
          </p:cNvSpPr>
          <p:nvPr/>
        </p:nvSpPr>
        <p:spPr bwMode="gray">
          <a:xfrm>
            <a:off x="1078312" y="2585488"/>
            <a:ext cx="99748" cy="402167"/>
          </a:xfrm>
          <a:prstGeom prst="rect">
            <a:avLst/>
          </a:prstGeom>
          <a:solidFill>
            <a:srgbClr val="23C7E3"/>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6" name="Rectangle 18"/>
          <p:cNvSpPr>
            <a:spLocks noChangeArrowheads="1"/>
          </p:cNvSpPr>
          <p:nvPr/>
        </p:nvSpPr>
        <p:spPr bwMode="gray">
          <a:xfrm>
            <a:off x="1078312" y="3331635"/>
            <a:ext cx="99748" cy="402167"/>
          </a:xfrm>
          <a:prstGeom prst="rect">
            <a:avLst/>
          </a:prstGeom>
          <a:solidFill>
            <a:srgbClr val="00B050"/>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7" name="Rectangle 19"/>
          <p:cNvSpPr>
            <a:spLocks noChangeArrowheads="1"/>
          </p:cNvSpPr>
          <p:nvPr/>
        </p:nvSpPr>
        <p:spPr bwMode="gray">
          <a:xfrm>
            <a:off x="1078312" y="4014324"/>
            <a:ext cx="99748" cy="402167"/>
          </a:xfrm>
          <a:prstGeom prst="rect">
            <a:avLst/>
          </a:prstGeom>
          <a:solidFill>
            <a:srgbClr val="FFC000"/>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8" name="Rectangle 20"/>
          <p:cNvSpPr>
            <a:spLocks noChangeArrowheads="1"/>
          </p:cNvSpPr>
          <p:nvPr/>
        </p:nvSpPr>
        <p:spPr bwMode="gray">
          <a:xfrm>
            <a:off x="1078312" y="4752160"/>
            <a:ext cx="99748" cy="402167"/>
          </a:xfrm>
          <a:prstGeom prst="rect">
            <a:avLst/>
          </a:prstGeom>
          <a:solidFill>
            <a:srgbClr val="028482"/>
          </a:solidFill>
          <a:ln w="9525" algn="ctr">
            <a:solidFill>
              <a:srgbClr val="FFFFFF"/>
            </a:solid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9"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40" name="Group 39"/>
          <p:cNvGrpSpPr/>
          <p:nvPr/>
        </p:nvGrpSpPr>
        <p:grpSpPr>
          <a:xfrm>
            <a:off x="8776029" y="797625"/>
            <a:ext cx="594360" cy="548640"/>
            <a:chOff x="6996506" y="1066800"/>
            <a:chExt cx="548640" cy="548640"/>
          </a:xfrm>
        </p:grpSpPr>
        <p:sp>
          <p:nvSpPr>
            <p:cNvPr id="4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49</a:t>
              </a:r>
              <a:endParaRPr lang="en-US" sz="1600" dirty="0">
                <a:solidFill>
                  <a:schemeClr val="tx1">
                    <a:lumMod val="50000"/>
                    <a:lumOff val="50000"/>
                  </a:schemeClr>
                </a:solidFill>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par>
                                <p:cTn id="18" presetID="12" presetClass="entr" presetSubtype="8" fill="hold" grpId="0" nodeType="withEffect">
                                  <p:stCondLst>
                                    <p:cond delay="2700"/>
                                  </p:stCondLst>
                                  <p:childTnLst>
                                    <p:set>
                                      <p:cBhvr>
                                        <p:cTn id="19" dur="1" fill="hold">
                                          <p:stCondLst>
                                            <p:cond delay="0"/>
                                          </p:stCondLst>
                                        </p:cTn>
                                        <p:tgtEl>
                                          <p:spTgt spid="22"/>
                                        </p:tgtEl>
                                        <p:attrNameLst>
                                          <p:attrName>style.visibility</p:attrName>
                                        </p:attrNameLst>
                                      </p:cBhvr>
                                      <p:to>
                                        <p:strVal val="visible"/>
                                      </p:to>
                                    </p:set>
                                    <p:animEffect transition="in" filter="slide(fromLeft)">
                                      <p:cBhvr>
                                        <p:cTn id="20" dur="500"/>
                                        <p:tgtEl>
                                          <p:spTgt spid="22"/>
                                        </p:tgtEl>
                                      </p:cBhvr>
                                    </p:animEffect>
                                  </p:childTnLst>
                                </p:cTn>
                              </p:par>
                              <p:par>
                                <p:cTn id="21" presetID="12" presetClass="entr" presetSubtype="8" fill="hold" grpId="0" nodeType="withEffect">
                                  <p:stCondLst>
                                    <p:cond delay="3200"/>
                                  </p:stCondLst>
                                  <p:childTnLst>
                                    <p:set>
                                      <p:cBhvr>
                                        <p:cTn id="22" dur="1" fill="hold">
                                          <p:stCondLst>
                                            <p:cond delay="0"/>
                                          </p:stCondLst>
                                        </p:cTn>
                                        <p:tgtEl>
                                          <p:spTgt spid="34"/>
                                        </p:tgtEl>
                                        <p:attrNameLst>
                                          <p:attrName>style.visibility</p:attrName>
                                        </p:attrNameLst>
                                      </p:cBhvr>
                                      <p:to>
                                        <p:strVal val="visible"/>
                                      </p:to>
                                    </p:set>
                                    <p:animEffect transition="in" filter="slide(fromLeft)">
                                      <p:cBhvr>
                                        <p:cTn id="23" dur="500"/>
                                        <p:tgtEl>
                                          <p:spTgt spid="34"/>
                                        </p:tgtEl>
                                      </p:cBhvr>
                                    </p:animEffect>
                                  </p:childTnLst>
                                </p:cTn>
                              </p:par>
                              <p:par>
                                <p:cTn id="24" presetID="12" presetClass="entr" presetSubtype="8" fill="hold" grpId="0" nodeType="withEffect">
                                  <p:stCondLst>
                                    <p:cond delay="3700"/>
                                  </p:stCondLst>
                                  <p:childTnLst>
                                    <p:set>
                                      <p:cBhvr>
                                        <p:cTn id="25" dur="1" fill="hold">
                                          <p:stCondLst>
                                            <p:cond delay="0"/>
                                          </p:stCondLst>
                                        </p:cTn>
                                        <p:tgtEl>
                                          <p:spTgt spid="30"/>
                                        </p:tgtEl>
                                        <p:attrNameLst>
                                          <p:attrName>style.visibility</p:attrName>
                                        </p:attrNameLst>
                                      </p:cBhvr>
                                      <p:to>
                                        <p:strVal val="visible"/>
                                      </p:to>
                                    </p:set>
                                    <p:animEffect transition="in" filter="slide(fromLeft)">
                                      <p:cBhvr>
                                        <p:cTn id="26" dur="500"/>
                                        <p:tgtEl>
                                          <p:spTgt spid="30"/>
                                        </p:tgtEl>
                                      </p:cBhvr>
                                    </p:animEffect>
                                  </p:childTnLst>
                                </p:cTn>
                              </p:par>
                              <p:par>
                                <p:cTn id="27" presetID="12" presetClass="entr" presetSubtype="8" fill="hold" grpId="0" nodeType="withEffect">
                                  <p:stCondLst>
                                    <p:cond delay="4300"/>
                                  </p:stCondLst>
                                  <p:childTnLst>
                                    <p:set>
                                      <p:cBhvr>
                                        <p:cTn id="28" dur="1" fill="hold">
                                          <p:stCondLst>
                                            <p:cond delay="0"/>
                                          </p:stCondLst>
                                        </p:cTn>
                                        <p:tgtEl>
                                          <p:spTgt spid="35"/>
                                        </p:tgtEl>
                                        <p:attrNameLst>
                                          <p:attrName>style.visibility</p:attrName>
                                        </p:attrNameLst>
                                      </p:cBhvr>
                                      <p:to>
                                        <p:strVal val="visible"/>
                                      </p:to>
                                    </p:set>
                                    <p:animEffect transition="in" filter="slide(fromLeft)">
                                      <p:cBhvr>
                                        <p:cTn id="29" dur="500"/>
                                        <p:tgtEl>
                                          <p:spTgt spid="35"/>
                                        </p:tgtEl>
                                      </p:cBhvr>
                                    </p:animEffect>
                                  </p:childTnLst>
                                </p:cTn>
                              </p:par>
                              <p:par>
                                <p:cTn id="30" presetID="12" presetClass="entr" presetSubtype="8" fill="hold" grpId="0" nodeType="withEffect">
                                  <p:stCondLst>
                                    <p:cond delay="4900"/>
                                  </p:stCondLst>
                                  <p:childTnLst>
                                    <p:set>
                                      <p:cBhvr>
                                        <p:cTn id="31" dur="1" fill="hold">
                                          <p:stCondLst>
                                            <p:cond delay="0"/>
                                          </p:stCondLst>
                                        </p:cTn>
                                        <p:tgtEl>
                                          <p:spTgt spid="31"/>
                                        </p:tgtEl>
                                        <p:attrNameLst>
                                          <p:attrName>style.visibility</p:attrName>
                                        </p:attrNameLst>
                                      </p:cBhvr>
                                      <p:to>
                                        <p:strVal val="visible"/>
                                      </p:to>
                                    </p:set>
                                    <p:animEffect transition="in" filter="slide(fromLeft)">
                                      <p:cBhvr>
                                        <p:cTn id="32" dur="500"/>
                                        <p:tgtEl>
                                          <p:spTgt spid="31"/>
                                        </p:tgtEl>
                                      </p:cBhvr>
                                    </p:animEffect>
                                  </p:childTnLst>
                                </p:cTn>
                              </p:par>
                              <p:par>
                                <p:cTn id="33" presetID="12" presetClass="entr" presetSubtype="8" fill="hold" grpId="0" nodeType="withEffect">
                                  <p:stCondLst>
                                    <p:cond delay="5500"/>
                                  </p:stCondLst>
                                  <p:childTnLst>
                                    <p:set>
                                      <p:cBhvr>
                                        <p:cTn id="34" dur="1" fill="hold">
                                          <p:stCondLst>
                                            <p:cond delay="0"/>
                                          </p:stCondLst>
                                        </p:cTn>
                                        <p:tgtEl>
                                          <p:spTgt spid="36"/>
                                        </p:tgtEl>
                                        <p:attrNameLst>
                                          <p:attrName>style.visibility</p:attrName>
                                        </p:attrNameLst>
                                      </p:cBhvr>
                                      <p:to>
                                        <p:strVal val="visible"/>
                                      </p:to>
                                    </p:set>
                                    <p:animEffect transition="in" filter="slide(fromLeft)">
                                      <p:cBhvr>
                                        <p:cTn id="35" dur="500"/>
                                        <p:tgtEl>
                                          <p:spTgt spid="36"/>
                                        </p:tgtEl>
                                      </p:cBhvr>
                                    </p:animEffect>
                                  </p:childTnLst>
                                </p:cTn>
                              </p:par>
                              <p:par>
                                <p:cTn id="36" presetID="12" presetClass="entr" presetSubtype="8" fill="hold" grpId="0" nodeType="withEffect">
                                  <p:stCondLst>
                                    <p:cond delay="6000"/>
                                  </p:stCondLst>
                                  <p:childTnLst>
                                    <p:set>
                                      <p:cBhvr>
                                        <p:cTn id="37" dur="1" fill="hold">
                                          <p:stCondLst>
                                            <p:cond delay="0"/>
                                          </p:stCondLst>
                                        </p:cTn>
                                        <p:tgtEl>
                                          <p:spTgt spid="32"/>
                                        </p:tgtEl>
                                        <p:attrNameLst>
                                          <p:attrName>style.visibility</p:attrName>
                                        </p:attrNameLst>
                                      </p:cBhvr>
                                      <p:to>
                                        <p:strVal val="visible"/>
                                      </p:to>
                                    </p:set>
                                    <p:animEffect transition="in" filter="slide(fromLeft)">
                                      <p:cBhvr>
                                        <p:cTn id="38" dur="500"/>
                                        <p:tgtEl>
                                          <p:spTgt spid="32"/>
                                        </p:tgtEl>
                                      </p:cBhvr>
                                    </p:animEffect>
                                  </p:childTnLst>
                                </p:cTn>
                              </p:par>
                              <p:par>
                                <p:cTn id="39" presetID="12" presetClass="entr" presetSubtype="8" fill="hold" grpId="0" nodeType="withEffect">
                                  <p:stCondLst>
                                    <p:cond delay="6600"/>
                                  </p:stCondLst>
                                  <p:childTnLst>
                                    <p:set>
                                      <p:cBhvr>
                                        <p:cTn id="40" dur="1" fill="hold">
                                          <p:stCondLst>
                                            <p:cond delay="0"/>
                                          </p:stCondLst>
                                        </p:cTn>
                                        <p:tgtEl>
                                          <p:spTgt spid="37"/>
                                        </p:tgtEl>
                                        <p:attrNameLst>
                                          <p:attrName>style.visibility</p:attrName>
                                        </p:attrNameLst>
                                      </p:cBhvr>
                                      <p:to>
                                        <p:strVal val="visible"/>
                                      </p:to>
                                    </p:set>
                                    <p:animEffect transition="in" filter="slide(fromLeft)">
                                      <p:cBhvr>
                                        <p:cTn id="41" dur="500"/>
                                        <p:tgtEl>
                                          <p:spTgt spid="37"/>
                                        </p:tgtEl>
                                      </p:cBhvr>
                                    </p:animEffect>
                                  </p:childTnLst>
                                </p:cTn>
                              </p:par>
                              <p:par>
                                <p:cTn id="42" presetID="12" presetClass="entr" presetSubtype="8" fill="hold" grpId="0" nodeType="withEffect">
                                  <p:stCondLst>
                                    <p:cond delay="7100"/>
                                  </p:stCondLst>
                                  <p:childTnLst>
                                    <p:set>
                                      <p:cBhvr>
                                        <p:cTn id="43" dur="1" fill="hold">
                                          <p:stCondLst>
                                            <p:cond delay="0"/>
                                          </p:stCondLst>
                                        </p:cTn>
                                        <p:tgtEl>
                                          <p:spTgt spid="33"/>
                                        </p:tgtEl>
                                        <p:attrNameLst>
                                          <p:attrName>style.visibility</p:attrName>
                                        </p:attrNameLst>
                                      </p:cBhvr>
                                      <p:to>
                                        <p:strVal val="visible"/>
                                      </p:to>
                                    </p:set>
                                    <p:animEffect transition="in" filter="slide(fromLeft)">
                                      <p:cBhvr>
                                        <p:cTn id="44" dur="500"/>
                                        <p:tgtEl>
                                          <p:spTgt spid="33"/>
                                        </p:tgtEl>
                                      </p:cBhvr>
                                    </p:animEffect>
                                  </p:childTnLst>
                                </p:cTn>
                              </p:par>
                              <p:par>
                                <p:cTn id="45" presetID="12" presetClass="entr" presetSubtype="8" fill="hold" grpId="0" nodeType="withEffect">
                                  <p:stCondLst>
                                    <p:cond delay="7600"/>
                                  </p:stCondLst>
                                  <p:childTnLst>
                                    <p:set>
                                      <p:cBhvr>
                                        <p:cTn id="46" dur="1" fill="hold">
                                          <p:stCondLst>
                                            <p:cond delay="0"/>
                                          </p:stCondLst>
                                        </p:cTn>
                                        <p:tgtEl>
                                          <p:spTgt spid="38"/>
                                        </p:tgtEl>
                                        <p:attrNameLst>
                                          <p:attrName>style.visibility</p:attrName>
                                        </p:attrNameLst>
                                      </p:cBhvr>
                                      <p:to>
                                        <p:strVal val="visible"/>
                                      </p:to>
                                    </p:set>
                                    <p:animEffect transition="in" filter="slide(fromLef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Graphic spid="14" grpId="0">
        <p:bldAsOne/>
      </p:bldGraphic>
      <p:bldP spid="22" grpId="0"/>
      <p:bldP spid="30" grpId="0"/>
      <p:bldP spid="31" grpId="0"/>
      <p:bldP spid="32" grpId="0"/>
      <p:bldP spid="33" grpId="0"/>
      <p:bldP spid="34" grpId="0" animBg="1"/>
      <p:bldP spid="35" grpId="0" animBg="1"/>
      <p:bldP spid="36" grpId="0" animBg="1"/>
      <p:bldP spid="37" grpId="0" animBg="1"/>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flipH="1">
            <a:off x="0" y="0"/>
            <a:ext cx="9906000" cy="6858000"/>
          </a:xfrm>
          <a:prstGeom prst="rect">
            <a:avLst/>
          </a:prstGeom>
          <a:solidFill>
            <a:srgbClr val="1F1F1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13"/>
          <p:cNvSpPr txBox="1">
            <a:spLocks/>
          </p:cNvSpPr>
          <p:nvPr/>
        </p:nvSpPr>
        <p:spPr>
          <a:xfrm>
            <a:off x="1898650" y="2524205"/>
            <a:ext cx="4787900" cy="63447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Meet Our </a:t>
            </a:r>
            <a:r>
              <a:rPr kumimoji="0" lang="id-ID" sz="2800" i="0" u="none" strike="noStrike" kern="1200" cap="none" spc="0" normalizeH="0" baseline="0" noProof="0" dirty="0" smtClean="0">
                <a:ln>
                  <a:noFill/>
                </a:ln>
                <a:solidFill>
                  <a:srgbClr val="FFC000"/>
                </a:solidFill>
                <a:effectLst/>
                <a:uLnTx/>
                <a:uFillTx/>
                <a:latin typeface="Bebas Neue" pitchFamily="34" charset="0"/>
                <a:ea typeface="+mj-ea"/>
                <a:cs typeface="+mj-cs"/>
              </a:rPr>
              <a:t>Head</a:t>
            </a: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Office</a:t>
            </a:r>
            <a:endParaRPr kumimoji="0" lang="en-US" sz="28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sp>
        <p:nvSpPr>
          <p:cNvPr id="52" name="Content Placeholder 2"/>
          <p:cNvSpPr txBox="1">
            <a:spLocks/>
          </p:cNvSpPr>
          <p:nvPr/>
        </p:nvSpPr>
        <p:spPr>
          <a:xfrm>
            <a:off x="1868932" y="3235404"/>
            <a:ext cx="6106577" cy="111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schemeClr val="bg1">
                    <a:lumMod val="9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lumMod val="95000"/>
                </a:schemeClr>
              </a:solidFill>
            </a:endParaRPr>
          </a:p>
        </p:txBody>
      </p:sp>
      <p:sp>
        <p:nvSpPr>
          <p:cNvPr id="10" name="Rectangle 9"/>
          <p:cNvSpPr/>
          <p:nvPr/>
        </p:nvSpPr>
        <p:spPr>
          <a:xfrm>
            <a:off x="1733550" y="2413000"/>
            <a:ext cx="6273800" cy="2133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3" presetClass="entr" presetSubtype="10" fill="hold" grpId="0" nodeType="withEffect">
                                  <p:stCondLst>
                                    <p:cond delay="60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par>
                                <p:cTn id="11" presetID="12" presetClass="entr" presetSubtype="4" fill="hold" grpId="0" nodeType="withEffect">
                                  <p:stCondLst>
                                    <p:cond delay="1300"/>
                                  </p:stCondLst>
                                  <p:childTnLst>
                                    <p:set>
                                      <p:cBhvr>
                                        <p:cTn id="12" dur="1" fill="hold">
                                          <p:stCondLst>
                                            <p:cond delay="0"/>
                                          </p:stCondLst>
                                        </p:cTn>
                                        <p:tgtEl>
                                          <p:spTgt spid="58"/>
                                        </p:tgtEl>
                                        <p:attrNameLst>
                                          <p:attrName>style.visibility</p:attrName>
                                        </p:attrNameLst>
                                      </p:cBhvr>
                                      <p:to>
                                        <p:strVal val="visible"/>
                                      </p:to>
                                    </p:set>
                                    <p:animEffect transition="in" filter="slide(fromBottom)">
                                      <p:cBhvr>
                                        <p:cTn id="1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85000"/>
                  </a:schemeClr>
                </a:solidFill>
                <a:effectLst/>
                <a:uLnTx/>
                <a:uFillTx/>
                <a:ea typeface="+mj-ea"/>
                <a:cs typeface="+mj-cs"/>
              </a:rPr>
              <a:t>Time</a:t>
            </a:r>
            <a:r>
              <a:rPr lang="id-ID" sz="2800" baseline="0" dirty="0" smtClean="0">
                <a:solidFill>
                  <a:schemeClr val="bg1">
                    <a:lumMod val="85000"/>
                  </a:schemeClr>
                </a:solidFill>
                <a:ea typeface="+mj-ea"/>
                <a:cs typeface="+mj-cs"/>
              </a:rPr>
              <a:t>line</a:t>
            </a:r>
            <a:endParaRPr kumimoji="0" lang="en-US" sz="2800" i="0" u="none" strike="noStrike" kern="1200" cap="none" spc="0" normalizeH="0" baseline="0" noProof="0" dirty="0">
              <a:ln>
                <a:noFill/>
              </a:ln>
              <a:solidFill>
                <a:schemeClr val="bg1">
                  <a:lumMod val="8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bg1">
                    <a:lumMod val="85000"/>
                  </a:schemeClr>
                </a:solidFill>
              </a:rPr>
              <a:t>We</a:t>
            </a:r>
            <a:r>
              <a:rPr lang="id-ID" sz="1200" dirty="0" smtClean="0">
                <a:solidFill>
                  <a:schemeClr val="bg1">
                    <a:lumMod val="85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16" name="Content Placeholder 2"/>
          <p:cNvSpPr txBox="1">
            <a:spLocks/>
          </p:cNvSpPr>
          <p:nvPr/>
        </p:nvSpPr>
        <p:spPr>
          <a:xfrm>
            <a:off x="660400" y="6113132"/>
            <a:ext cx="8658962"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chemeClr val="bg1">
                    <a:lumMod val="50000"/>
                  </a:schemeClr>
                </a:solidFill>
              </a:rPr>
              <a:t>Lorem ipsum dolor sit amet, </a:t>
            </a:r>
            <a:r>
              <a:rPr lang="en-US" sz="900" b="1" dirty="0" smtClean="0">
                <a:solidFill>
                  <a:schemeClr val="bg1">
                    <a:lumMod val="50000"/>
                  </a:schemeClr>
                </a:solidFill>
              </a:rPr>
              <a:t>consectetur adipiscing elit</a:t>
            </a:r>
            <a:r>
              <a:rPr lang="en-US" sz="900" dirty="0" smtClean="0">
                <a:solidFill>
                  <a:schemeClr val="bg1">
                    <a:lumMod val="50000"/>
                  </a:schemeClr>
                </a:solidFill>
              </a:rPr>
              <a:t>. Curabitur elementum posuere pretium. Quisque nibh dolor, dignissim ac dignissim ut, luctus ac urna. Aliquam aliquet non massa quis tincidunt. </a:t>
            </a:r>
            <a:r>
              <a:rPr lang="en-US" sz="900" b="1" dirty="0" smtClean="0">
                <a:solidFill>
                  <a:schemeClr val="bg1">
                    <a:lumMod val="50000"/>
                  </a:schemeClr>
                </a:solidFill>
              </a:rPr>
              <a:t>Mauris ullamcorper</a:t>
            </a:r>
            <a:r>
              <a:rPr lang="en-US" sz="900" dirty="0" smtClean="0">
                <a:solidFill>
                  <a:schemeClr val="bg1">
                    <a:lumMod val="50000"/>
                  </a:schemeClr>
                </a:solidFill>
              </a:rPr>
              <a:t> justo tristique dui posuere tincidunt. In nec lacus laoreet orci varius imperdiet sit amet in augue. </a:t>
            </a:r>
            <a:endParaRPr lang="en-US" sz="900" dirty="0">
              <a:solidFill>
                <a:schemeClr val="bg1">
                  <a:lumMod val="50000"/>
                </a:schemeClr>
              </a:solidFill>
            </a:endParaRPr>
          </a:p>
        </p:txBody>
      </p:sp>
      <p:grpSp>
        <p:nvGrpSpPr>
          <p:cNvPr id="42" name="Group 41"/>
          <p:cNvGrpSpPr/>
          <p:nvPr/>
        </p:nvGrpSpPr>
        <p:grpSpPr>
          <a:xfrm>
            <a:off x="1816100" y="1399359"/>
            <a:ext cx="7066843" cy="4569641"/>
            <a:chOff x="2133600" y="1049519"/>
            <a:chExt cx="5218592" cy="3427231"/>
          </a:xfrm>
        </p:grpSpPr>
        <p:sp>
          <p:nvSpPr>
            <p:cNvPr id="2058" name="Freeform 10"/>
            <p:cNvSpPr>
              <a:spLocks/>
            </p:cNvSpPr>
            <p:nvPr/>
          </p:nvSpPr>
          <p:spPr bwMode="auto">
            <a:xfrm>
              <a:off x="5897563" y="1643244"/>
              <a:ext cx="1009650" cy="1019175"/>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5076825" y="2529069"/>
              <a:ext cx="820738" cy="590550"/>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rgbClr val="FBB0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4254500" y="2444932"/>
              <a:ext cx="822325" cy="674688"/>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rgbClr val="8CC6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Rectangle 23"/>
            <p:cNvSpPr>
              <a:spLocks noChangeArrowheads="1"/>
            </p:cNvSpPr>
            <p:nvPr/>
          </p:nvSpPr>
          <p:spPr bwMode="auto">
            <a:xfrm>
              <a:off x="4030663" y="1851207"/>
              <a:ext cx="249238" cy="249238"/>
            </a:xfrm>
            <a:prstGeom prst="rect">
              <a:avLst/>
            </a:prstGeom>
            <a:solidFill>
              <a:srgbClr val="F15A2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2" name="Oval 24"/>
            <p:cNvSpPr>
              <a:spLocks noChangeArrowheads="1"/>
            </p:cNvSpPr>
            <p:nvPr/>
          </p:nvSpPr>
          <p:spPr bwMode="auto">
            <a:xfrm>
              <a:off x="3808413" y="1876607"/>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783013" y="1851207"/>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15A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433763" y="2444932"/>
              <a:ext cx="820738" cy="1068388"/>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rgbClr val="F15A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2133600" y="3743325"/>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rgbClr val="65C8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Rectangle 34"/>
            <p:cNvSpPr>
              <a:spLocks noChangeArrowheads="1"/>
            </p:cNvSpPr>
            <p:nvPr/>
          </p:nvSpPr>
          <p:spPr bwMode="auto">
            <a:xfrm>
              <a:off x="3209925" y="2784657"/>
              <a:ext cx="249238" cy="249238"/>
            </a:xfrm>
            <a:prstGeom prst="rect">
              <a:avLst/>
            </a:prstGeom>
            <a:solidFill>
              <a:srgbClr val="65C8D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3" name="Oval 35"/>
            <p:cNvSpPr>
              <a:spLocks noChangeArrowheads="1"/>
            </p:cNvSpPr>
            <p:nvPr/>
          </p:nvSpPr>
          <p:spPr bwMode="auto">
            <a:xfrm>
              <a:off x="2987675" y="2811644"/>
              <a:ext cx="446088" cy="4460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2962275" y="2784657"/>
              <a:ext cx="496888" cy="498475"/>
            </a:xfrm>
            <a:custGeom>
              <a:avLst/>
              <a:gdLst/>
              <a:ahLst/>
              <a:cxnLst>
                <a:cxn ang="0">
                  <a:pos x="184" y="97"/>
                </a:cxn>
                <a:cxn ang="0">
                  <a:pos x="174" y="97"/>
                </a:cxn>
                <a:cxn ang="0">
                  <a:pos x="151" y="152"/>
                </a:cxn>
                <a:cxn ang="0">
                  <a:pos x="97" y="174"/>
                </a:cxn>
                <a:cxn ang="0">
                  <a:pos x="42" y="152"/>
                </a:cxn>
                <a:cxn ang="0">
                  <a:pos x="20" y="97"/>
                </a:cxn>
                <a:cxn ang="0">
                  <a:pos x="42" y="43"/>
                </a:cxn>
                <a:cxn ang="0">
                  <a:pos x="97" y="20"/>
                </a:cxn>
                <a:cxn ang="0">
                  <a:pos x="151" y="43"/>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9"/>
                    <a:pt x="165" y="138"/>
                    <a:pt x="151" y="152"/>
                  </a:cubicBezTo>
                  <a:cubicBezTo>
                    <a:pt x="137" y="166"/>
                    <a:pt x="118" y="174"/>
                    <a:pt x="97" y="174"/>
                  </a:cubicBezTo>
                  <a:cubicBezTo>
                    <a:pt x="75" y="174"/>
                    <a:pt x="56" y="166"/>
                    <a:pt x="42" y="152"/>
                  </a:cubicBezTo>
                  <a:cubicBezTo>
                    <a:pt x="28" y="138"/>
                    <a:pt x="20" y="119"/>
                    <a:pt x="20" y="97"/>
                  </a:cubicBezTo>
                  <a:cubicBezTo>
                    <a:pt x="20" y="76"/>
                    <a:pt x="28" y="57"/>
                    <a:pt x="42" y="43"/>
                  </a:cubicBezTo>
                  <a:cubicBezTo>
                    <a:pt x="56" y="29"/>
                    <a:pt x="75" y="20"/>
                    <a:pt x="97" y="20"/>
                  </a:cubicBezTo>
                  <a:cubicBezTo>
                    <a:pt x="118" y="20"/>
                    <a:pt x="137" y="29"/>
                    <a:pt x="151" y="43"/>
                  </a:cubicBezTo>
                  <a:cubicBezTo>
                    <a:pt x="165" y="57"/>
                    <a:pt x="174" y="76"/>
                    <a:pt x="174" y="97"/>
                  </a:cubicBezTo>
                  <a:cubicBezTo>
                    <a:pt x="184" y="97"/>
                    <a:pt x="184" y="97"/>
                    <a:pt x="184" y="97"/>
                  </a:cubicBezTo>
                  <a:cubicBezTo>
                    <a:pt x="194" y="97"/>
                    <a:pt x="194" y="97"/>
                    <a:pt x="194" y="97"/>
                  </a:cubicBezTo>
                  <a:cubicBezTo>
                    <a:pt x="194" y="43"/>
                    <a:pt x="150" y="0"/>
                    <a:pt x="97" y="0"/>
                  </a:cubicBezTo>
                  <a:cubicBezTo>
                    <a:pt x="43" y="0"/>
                    <a:pt x="0" y="43"/>
                    <a:pt x="0" y="97"/>
                  </a:cubicBezTo>
                  <a:cubicBezTo>
                    <a:pt x="0" y="151"/>
                    <a:pt x="43" y="194"/>
                    <a:pt x="97" y="194"/>
                  </a:cubicBezTo>
                  <a:cubicBezTo>
                    <a:pt x="150" y="194"/>
                    <a:pt x="194" y="151"/>
                    <a:pt x="194" y="97"/>
                  </a:cubicBezTo>
                  <a:lnTo>
                    <a:pt x="184" y="97"/>
                  </a:lnTo>
                  <a:close/>
                </a:path>
              </a:pathLst>
            </a:custGeom>
            <a:solidFill>
              <a:srgbClr val="65C8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2741133" y="3369336"/>
              <a:ext cx="703263" cy="723900"/>
            </a:xfrm>
            <a:custGeom>
              <a:avLst/>
              <a:gdLst/>
              <a:ahLst/>
              <a:cxnLst>
                <a:cxn ang="0">
                  <a:pos x="52" y="282"/>
                </a:cxn>
                <a:cxn ang="0">
                  <a:pos x="0" y="282"/>
                </a:cxn>
                <a:cxn ang="0">
                  <a:pos x="0" y="98"/>
                </a:cxn>
                <a:cxn ang="0">
                  <a:pos x="98" y="0"/>
                </a:cxn>
                <a:cxn ang="0">
                  <a:pos x="274" y="0"/>
                </a:cxn>
                <a:cxn ang="0">
                  <a:pos x="274" y="52"/>
                </a:cxn>
                <a:cxn ang="0">
                  <a:pos x="98" y="52"/>
                </a:cxn>
                <a:cxn ang="0">
                  <a:pos x="52" y="98"/>
                </a:cxn>
                <a:cxn ang="0">
                  <a:pos x="52" y="282"/>
                </a:cxn>
              </a:cxnLst>
              <a:rect l="0" t="0" r="r" b="b"/>
              <a:pathLst>
                <a:path w="274" h="282">
                  <a:moveTo>
                    <a:pt x="52" y="282"/>
                  </a:moveTo>
                  <a:cubicBezTo>
                    <a:pt x="0" y="282"/>
                    <a:pt x="0" y="282"/>
                    <a:pt x="0" y="282"/>
                  </a:cubicBezTo>
                  <a:cubicBezTo>
                    <a:pt x="0" y="98"/>
                    <a:pt x="0" y="98"/>
                    <a:pt x="0" y="98"/>
                  </a:cubicBezTo>
                  <a:cubicBezTo>
                    <a:pt x="0" y="44"/>
                    <a:pt x="44" y="0"/>
                    <a:pt x="98" y="0"/>
                  </a:cubicBezTo>
                  <a:cubicBezTo>
                    <a:pt x="274" y="0"/>
                    <a:pt x="274" y="0"/>
                    <a:pt x="274" y="0"/>
                  </a:cubicBezTo>
                  <a:cubicBezTo>
                    <a:pt x="274" y="52"/>
                    <a:pt x="274" y="52"/>
                    <a:pt x="274" y="52"/>
                  </a:cubicBezTo>
                  <a:cubicBezTo>
                    <a:pt x="98" y="52"/>
                    <a:pt x="98" y="52"/>
                    <a:pt x="98" y="52"/>
                  </a:cubicBezTo>
                  <a:cubicBezTo>
                    <a:pt x="73" y="52"/>
                    <a:pt x="52" y="73"/>
                    <a:pt x="52" y="98"/>
                  </a:cubicBezTo>
                  <a:cubicBezTo>
                    <a:pt x="52" y="282"/>
                    <a:pt x="52" y="282"/>
                    <a:pt x="52" y="282"/>
                  </a:cubicBezTo>
                </a:path>
              </a:pathLst>
            </a:custGeom>
            <a:solidFill>
              <a:srgbClr val="65C8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0"/>
            <p:cNvSpPr>
              <a:spLocks noEditPoints="1"/>
            </p:cNvSpPr>
            <p:nvPr/>
          </p:nvSpPr>
          <p:spPr bwMode="auto">
            <a:xfrm>
              <a:off x="6618767" y="1049519"/>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3765699" y="1545713"/>
              <a:ext cx="609600" cy="276999"/>
            </a:xfrm>
            <a:prstGeom prst="rect">
              <a:avLst/>
            </a:prstGeom>
            <a:noFill/>
          </p:spPr>
          <p:txBody>
            <a:bodyPr wrap="square" rtlCol="0">
              <a:spAutoFit/>
            </a:bodyPr>
            <a:lstStyle/>
            <a:p>
              <a:pPr algn="ctr"/>
              <a:r>
                <a:rPr lang="id-ID" dirty="0" smtClean="0">
                  <a:solidFill>
                    <a:srgbClr val="AD3E48"/>
                  </a:solidFill>
                  <a:latin typeface="Bebas Neue" pitchFamily="34" charset="0"/>
                </a:rPr>
                <a:t>2020</a:t>
              </a:r>
              <a:endParaRPr lang="en-US" dirty="0">
                <a:solidFill>
                  <a:srgbClr val="AD3E48"/>
                </a:solidFill>
                <a:latin typeface="Bebas Neue" pitchFamily="34" charset="0"/>
              </a:endParaRPr>
            </a:p>
          </p:txBody>
        </p:sp>
        <p:sp>
          <p:nvSpPr>
            <p:cNvPr id="55" name="TextBox 54"/>
            <p:cNvSpPr txBox="1"/>
            <p:nvPr/>
          </p:nvSpPr>
          <p:spPr>
            <a:xfrm>
              <a:off x="2188534" y="3922084"/>
              <a:ext cx="609600" cy="300083"/>
            </a:xfrm>
            <a:prstGeom prst="rect">
              <a:avLst/>
            </a:prstGeom>
            <a:noFill/>
          </p:spPr>
          <p:txBody>
            <a:bodyPr wrap="square" rtlCol="0">
              <a:spAutoFit/>
            </a:bodyPr>
            <a:lstStyle/>
            <a:p>
              <a:pPr algn="ctr"/>
              <a:r>
                <a:rPr lang="id-ID" sz="2000" dirty="0" smtClean="0">
                  <a:solidFill>
                    <a:srgbClr val="23C7E3"/>
                  </a:solidFill>
                  <a:latin typeface="Bebas Neue" pitchFamily="34" charset="0"/>
                </a:rPr>
                <a:t>GO</a:t>
              </a:r>
              <a:endParaRPr lang="en-US" sz="2000" dirty="0">
                <a:solidFill>
                  <a:srgbClr val="23C7E3"/>
                </a:solidFill>
                <a:latin typeface="Bebas Neue" pitchFamily="34" charset="0"/>
              </a:endParaRPr>
            </a:p>
          </p:txBody>
        </p:sp>
        <p:sp>
          <p:nvSpPr>
            <p:cNvPr id="73" name="Rectangle 23"/>
            <p:cNvSpPr>
              <a:spLocks noChangeArrowheads="1"/>
            </p:cNvSpPr>
            <p:nvPr/>
          </p:nvSpPr>
          <p:spPr bwMode="auto">
            <a:xfrm>
              <a:off x="4870450" y="2393950"/>
              <a:ext cx="249238" cy="24923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24"/>
            <p:cNvSpPr>
              <a:spLocks noChangeArrowheads="1"/>
            </p:cNvSpPr>
            <p:nvPr/>
          </p:nvSpPr>
          <p:spPr bwMode="auto">
            <a:xfrm>
              <a:off x="4648200" y="24193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5"/>
            <p:cNvSpPr>
              <a:spLocks/>
            </p:cNvSpPr>
            <p:nvPr/>
          </p:nvSpPr>
          <p:spPr bwMode="auto">
            <a:xfrm>
              <a:off x="4622800" y="23939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23"/>
            <p:cNvSpPr>
              <a:spLocks noChangeArrowheads="1"/>
            </p:cNvSpPr>
            <p:nvPr/>
          </p:nvSpPr>
          <p:spPr bwMode="auto">
            <a:xfrm>
              <a:off x="5657850" y="1962150"/>
              <a:ext cx="249238" cy="24923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24"/>
            <p:cNvSpPr>
              <a:spLocks noChangeArrowheads="1"/>
            </p:cNvSpPr>
            <p:nvPr/>
          </p:nvSpPr>
          <p:spPr bwMode="auto">
            <a:xfrm>
              <a:off x="5435600" y="19875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5410200" y="19621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TextBox 78"/>
            <p:cNvSpPr txBox="1"/>
            <p:nvPr/>
          </p:nvSpPr>
          <p:spPr>
            <a:xfrm>
              <a:off x="2957629" y="2493781"/>
              <a:ext cx="609600" cy="276999"/>
            </a:xfrm>
            <a:prstGeom prst="rect">
              <a:avLst/>
            </a:prstGeom>
            <a:noFill/>
          </p:spPr>
          <p:txBody>
            <a:bodyPr wrap="square" rtlCol="0">
              <a:spAutoFit/>
            </a:bodyPr>
            <a:lstStyle/>
            <a:p>
              <a:pPr algn="ctr"/>
              <a:r>
                <a:rPr lang="id-ID" dirty="0" smtClean="0">
                  <a:solidFill>
                    <a:srgbClr val="23C7E3"/>
                  </a:solidFill>
                  <a:latin typeface="Bebas Neue" pitchFamily="34" charset="0"/>
                </a:rPr>
                <a:t>2015</a:t>
              </a:r>
              <a:endParaRPr lang="en-US" dirty="0">
                <a:solidFill>
                  <a:srgbClr val="23C7E3"/>
                </a:solidFill>
                <a:latin typeface="Bebas Neue" pitchFamily="34" charset="0"/>
              </a:endParaRPr>
            </a:p>
          </p:txBody>
        </p:sp>
        <p:sp>
          <p:nvSpPr>
            <p:cNvPr id="80" name="TextBox 79"/>
            <p:cNvSpPr txBox="1"/>
            <p:nvPr/>
          </p:nvSpPr>
          <p:spPr>
            <a:xfrm>
              <a:off x="6694967" y="1210783"/>
              <a:ext cx="609600" cy="300083"/>
            </a:xfrm>
            <a:prstGeom prst="rect">
              <a:avLst/>
            </a:prstGeom>
            <a:noFill/>
          </p:spPr>
          <p:txBody>
            <a:bodyPr wrap="square" rtlCol="0">
              <a:spAutoFit/>
            </a:bodyPr>
            <a:lstStyle/>
            <a:p>
              <a:pPr algn="ctr"/>
              <a:r>
                <a:rPr lang="id-ID" sz="2000" dirty="0" smtClean="0">
                  <a:solidFill>
                    <a:srgbClr val="0070C0"/>
                  </a:solidFill>
                  <a:latin typeface="Bebas Neue" pitchFamily="34" charset="0"/>
                </a:rPr>
                <a:t>END</a:t>
              </a:r>
              <a:endParaRPr lang="en-US" sz="2000" dirty="0">
                <a:solidFill>
                  <a:srgbClr val="0070C0"/>
                </a:solidFill>
                <a:latin typeface="Bebas Neue" pitchFamily="34" charset="0"/>
              </a:endParaRPr>
            </a:p>
          </p:txBody>
        </p:sp>
        <p:sp>
          <p:nvSpPr>
            <p:cNvPr id="82" name="TextBox 81"/>
            <p:cNvSpPr txBox="1"/>
            <p:nvPr/>
          </p:nvSpPr>
          <p:spPr>
            <a:xfrm>
              <a:off x="4603899" y="2102148"/>
              <a:ext cx="609600" cy="276999"/>
            </a:xfrm>
            <a:prstGeom prst="rect">
              <a:avLst/>
            </a:prstGeom>
            <a:noFill/>
          </p:spPr>
          <p:txBody>
            <a:bodyPr wrap="square" rtlCol="0">
              <a:spAutoFit/>
            </a:bodyPr>
            <a:lstStyle/>
            <a:p>
              <a:pPr algn="ctr"/>
              <a:r>
                <a:rPr lang="id-ID" dirty="0" smtClean="0">
                  <a:solidFill>
                    <a:srgbClr val="92D050"/>
                  </a:solidFill>
                  <a:latin typeface="Bebas Neue" pitchFamily="34" charset="0"/>
                </a:rPr>
                <a:t>2025</a:t>
              </a:r>
              <a:endParaRPr lang="en-US" dirty="0">
                <a:solidFill>
                  <a:srgbClr val="92D050"/>
                </a:solidFill>
                <a:latin typeface="Bebas Neue" pitchFamily="34" charset="0"/>
              </a:endParaRPr>
            </a:p>
          </p:txBody>
        </p:sp>
        <p:sp>
          <p:nvSpPr>
            <p:cNvPr id="83" name="TextBox 82"/>
            <p:cNvSpPr txBox="1"/>
            <p:nvPr/>
          </p:nvSpPr>
          <p:spPr>
            <a:xfrm>
              <a:off x="5408431" y="1667983"/>
              <a:ext cx="609600" cy="276999"/>
            </a:xfrm>
            <a:prstGeom prst="rect">
              <a:avLst/>
            </a:prstGeom>
            <a:noFill/>
          </p:spPr>
          <p:txBody>
            <a:bodyPr wrap="square" rtlCol="0">
              <a:spAutoFit/>
            </a:bodyPr>
            <a:lstStyle/>
            <a:p>
              <a:pPr algn="ctr"/>
              <a:r>
                <a:rPr lang="id-ID" dirty="0" smtClean="0">
                  <a:solidFill>
                    <a:srgbClr val="FFC000"/>
                  </a:solidFill>
                  <a:latin typeface="Bebas Neue" pitchFamily="34" charset="0"/>
                </a:rPr>
                <a:t>2030</a:t>
              </a:r>
              <a:endParaRPr lang="en-US" dirty="0">
                <a:solidFill>
                  <a:srgbClr val="FFC000"/>
                </a:solidFill>
                <a:latin typeface="Bebas Neue" pitchFamily="34" charset="0"/>
              </a:endParaRPr>
            </a:p>
          </p:txBody>
        </p:sp>
        <p:sp>
          <p:nvSpPr>
            <p:cNvPr id="85" name="Rectangle 84"/>
            <p:cNvSpPr/>
            <p:nvPr/>
          </p:nvSpPr>
          <p:spPr>
            <a:xfrm>
              <a:off x="2990315" y="2821616"/>
              <a:ext cx="318667" cy="276999"/>
            </a:xfrm>
            <a:prstGeom prst="rect">
              <a:avLst/>
            </a:prstGeom>
          </p:spPr>
          <p:txBody>
            <a:bodyPr wrap="none">
              <a:spAutoFit/>
            </a:bodyPr>
            <a:lstStyle/>
            <a:p>
              <a:r>
                <a:rPr lang="en-US" dirty="0" smtClean="0">
                  <a:solidFill>
                    <a:srgbClr val="23C7E3"/>
                  </a:solidFill>
                  <a:latin typeface="FontAwesome" pitchFamily="2" charset="0"/>
                </a:rPr>
                <a:t></a:t>
              </a:r>
              <a:endParaRPr lang="en-US" dirty="0">
                <a:solidFill>
                  <a:srgbClr val="23C7E3"/>
                </a:solidFill>
                <a:latin typeface="FontAwesome" pitchFamily="2" charset="0"/>
              </a:endParaRPr>
            </a:p>
          </p:txBody>
        </p:sp>
        <p:sp>
          <p:nvSpPr>
            <p:cNvPr id="86" name="Rectangle 85"/>
            <p:cNvSpPr/>
            <p:nvPr/>
          </p:nvSpPr>
          <p:spPr>
            <a:xfrm>
              <a:off x="3820633" y="1919618"/>
              <a:ext cx="306829" cy="276999"/>
            </a:xfrm>
            <a:prstGeom prst="rect">
              <a:avLst/>
            </a:prstGeom>
          </p:spPr>
          <p:txBody>
            <a:bodyPr wrap="none">
              <a:spAutoFit/>
            </a:bodyPr>
            <a:lstStyle/>
            <a:p>
              <a:r>
                <a:rPr lang="en-US" dirty="0" smtClean="0">
                  <a:solidFill>
                    <a:schemeClr val="accent6">
                      <a:lumMod val="75000"/>
                    </a:schemeClr>
                  </a:solidFill>
                  <a:latin typeface="FontAwesome" pitchFamily="2" charset="0"/>
                </a:rPr>
                <a:t></a:t>
              </a:r>
              <a:endParaRPr lang="en-US" dirty="0">
                <a:solidFill>
                  <a:schemeClr val="accent6">
                    <a:lumMod val="75000"/>
                  </a:schemeClr>
                </a:solidFill>
                <a:latin typeface="FontAwesome" pitchFamily="2" charset="0"/>
              </a:endParaRPr>
            </a:p>
          </p:txBody>
        </p:sp>
        <p:sp>
          <p:nvSpPr>
            <p:cNvPr id="88" name="Rectangle 87"/>
            <p:cNvSpPr/>
            <p:nvPr/>
          </p:nvSpPr>
          <p:spPr>
            <a:xfrm>
              <a:off x="4648200" y="2440616"/>
              <a:ext cx="318667" cy="276999"/>
            </a:xfrm>
            <a:prstGeom prst="rect">
              <a:avLst/>
            </a:prstGeom>
          </p:spPr>
          <p:txBody>
            <a:bodyPr wrap="none">
              <a:spAutoFit/>
            </a:bodyPr>
            <a:lstStyle/>
            <a:p>
              <a:r>
                <a:rPr lang="en-US" dirty="0" smtClean="0">
                  <a:solidFill>
                    <a:srgbClr val="92D050"/>
                  </a:solidFill>
                  <a:latin typeface="FontAwesome" pitchFamily="2" charset="0"/>
                </a:rPr>
                <a:t></a:t>
              </a:r>
              <a:endParaRPr lang="en-US" dirty="0">
                <a:solidFill>
                  <a:srgbClr val="92D050"/>
                </a:solidFill>
                <a:latin typeface="FontAwesome" pitchFamily="2" charset="0"/>
              </a:endParaRPr>
            </a:p>
          </p:txBody>
        </p:sp>
        <p:sp>
          <p:nvSpPr>
            <p:cNvPr id="89" name="Rectangle 88"/>
            <p:cNvSpPr/>
            <p:nvPr/>
          </p:nvSpPr>
          <p:spPr>
            <a:xfrm>
              <a:off x="5443868" y="2006451"/>
              <a:ext cx="318667" cy="276999"/>
            </a:xfrm>
            <a:prstGeom prst="rect">
              <a:avLst/>
            </a:prstGeom>
          </p:spPr>
          <p:txBody>
            <a:bodyPr wrap="none">
              <a:spAutoFit/>
            </a:bodyPr>
            <a:lstStyle/>
            <a:p>
              <a:r>
                <a:rPr lang="en-US" dirty="0" smtClean="0">
                  <a:solidFill>
                    <a:srgbClr val="FFC000"/>
                  </a:solidFill>
                  <a:latin typeface="FontAwesome" pitchFamily="2" charset="0"/>
                </a:rPr>
                <a:t></a:t>
              </a:r>
              <a:endParaRPr lang="en-US" dirty="0">
                <a:solidFill>
                  <a:srgbClr val="FFC000"/>
                </a:solidFill>
                <a:latin typeface="FontAwesome" pitchFamily="2" charset="0"/>
              </a:endParaRPr>
            </a:p>
          </p:txBody>
        </p:sp>
        <p:sp>
          <p:nvSpPr>
            <p:cNvPr id="90" name="Content Placeholder 2"/>
            <p:cNvSpPr txBox="1">
              <a:spLocks/>
            </p:cNvSpPr>
            <p:nvPr/>
          </p:nvSpPr>
          <p:spPr>
            <a:xfrm>
              <a:off x="2895600" y="35623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23C7E3"/>
                  </a:solidFill>
                </a:rPr>
                <a:t>Australia</a:t>
              </a:r>
            </a:p>
            <a:p>
              <a:pPr marL="0" indent="0" algn="ctr">
                <a:buFont typeface="Arial" pitchFamily="34" charset="0"/>
                <a:buNone/>
              </a:pPr>
              <a:r>
                <a:rPr lang="en-US" sz="800" dirty="0" smtClean="0">
                  <a:solidFill>
                    <a:srgbClr val="23C7E3"/>
                  </a:solidFill>
                </a:rPr>
                <a:t>Lorem ipsum dolor sit amet, consectetur adipiscing.</a:t>
              </a:r>
              <a:endParaRPr lang="en-US" sz="800" dirty="0">
                <a:solidFill>
                  <a:srgbClr val="23C7E3"/>
                </a:solidFill>
              </a:endParaRPr>
            </a:p>
          </p:txBody>
        </p:sp>
        <p:sp>
          <p:nvSpPr>
            <p:cNvPr id="91" name="Content Placeholder 2"/>
            <p:cNvSpPr txBox="1">
              <a:spLocks/>
            </p:cNvSpPr>
            <p:nvPr/>
          </p:nvSpPr>
          <p:spPr>
            <a:xfrm>
              <a:off x="6186371" y="18859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388E8E"/>
                  </a:solidFill>
                </a:rPr>
                <a:t>Uganda</a:t>
              </a:r>
              <a:endParaRPr lang="en-US" sz="1200" b="1" dirty="0" smtClean="0">
                <a:solidFill>
                  <a:srgbClr val="388E8E"/>
                </a:solidFill>
              </a:endParaRPr>
            </a:p>
            <a:p>
              <a:pPr marL="0" indent="0" algn="ctr">
                <a:buFont typeface="Arial" pitchFamily="34" charset="0"/>
                <a:buNone/>
              </a:pPr>
              <a:r>
                <a:rPr lang="en-US" sz="800" dirty="0" smtClean="0">
                  <a:solidFill>
                    <a:srgbClr val="388E8E"/>
                  </a:solidFill>
                </a:rPr>
                <a:t>Lorem ipsum dolor sit amet, consectetur </a:t>
              </a:r>
              <a:r>
                <a:rPr lang="en-US" sz="800" dirty="0" smtClean="0">
                  <a:solidFill>
                    <a:schemeClr val="bg1">
                      <a:lumMod val="95000"/>
                    </a:schemeClr>
                  </a:solidFill>
                </a:rPr>
                <a:t>adipiscing.</a:t>
              </a:r>
              <a:endParaRPr lang="en-US" sz="800" dirty="0">
                <a:solidFill>
                  <a:schemeClr val="bg1">
                    <a:lumMod val="95000"/>
                  </a:schemeClr>
                </a:solidFill>
              </a:endParaRPr>
            </a:p>
          </p:txBody>
        </p:sp>
        <p:sp>
          <p:nvSpPr>
            <p:cNvPr id="92" name="Content Placeholder 2"/>
            <p:cNvSpPr txBox="1">
              <a:spLocks/>
            </p:cNvSpPr>
            <p:nvPr/>
          </p:nvSpPr>
          <p:spPr>
            <a:xfrm>
              <a:off x="4279602" y="31388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USA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grpSp>
      <p:grpSp>
        <p:nvGrpSpPr>
          <p:cNvPr id="43" name="Group 42"/>
          <p:cNvGrpSpPr/>
          <p:nvPr/>
        </p:nvGrpSpPr>
        <p:grpSpPr>
          <a:xfrm>
            <a:off x="8776029" y="797625"/>
            <a:ext cx="594360" cy="548640"/>
            <a:chOff x="6996506" y="1066800"/>
            <a:chExt cx="548640" cy="548640"/>
          </a:xfrm>
        </p:grpSpPr>
        <p:sp>
          <p:nvSpPr>
            <p:cNvPr id="44"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45"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50</a:t>
              </a:r>
              <a:endParaRPr lang="en-US" sz="1600" dirty="0">
                <a:solidFill>
                  <a:schemeClr val="tx1">
                    <a:lumMod val="50000"/>
                    <a:lumOff val="50000"/>
                  </a:schemeClr>
                </a:solidFill>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3000"/>
                                        <p:tgtEl>
                                          <p:spTgt spid="42"/>
                                        </p:tgtEl>
                                      </p:cBhvr>
                                    </p:animEffec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ea typeface="+mj-ea"/>
                <a:cs typeface="+mj-cs"/>
              </a:rPr>
              <a:t>Creative</a:t>
            </a:r>
            <a:r>
              <a:rPr kumimoji="0" lang="id-ID" sz="2800" i="0" u="none" strike="noStrike" kern="1200" cap="none" spc="0" normalizeH="0" noProof="0" dirty="0" smtClean="0">
                <a:ln>
                  <a:noFill/>
                </a:ln>
                <a:solidFill>
                  <a:schemeClr val="bg1">
                    <a:lumMod val="95000"/>
                  </a:schemeClr>
                </a:solidFill>
                <a:effectLst/>
                <a:uLnTx/>
                <a:uFillTx/>
                <a:ea typeface="+mj-ea"/>
                <a:cs typeface="+mj-cs"/>
              </a:rPr>
              <a:t> Thing</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4563" name="Group 1491"/>
          <p:cNvGrpSpPr>
            <a:grpSpLocks noChangeAspect="1"/>
          </p:cNvGrpSpPr>
          <p:nvPr/>
        </p:nvGrpSpPr>
        <p:grpSpPr bwMode="auto">
          <a:xfrm>
            <a:off x="3564374" y="1541134"/>
            <a:ext cx="2837656" cy="4857751"/>
            <a:chOff x="1668" y="684"/>
            <a:chExt cx="1650" cy="2295"/>
          </a:xfrm>
        </p:grpSpPr>
        <p:sp>
          <p:nvSpPr>
            <p:cNvPr id="4564" name="Freeform 1492"/>
            <p:cNvSpPr>
              <a:spLocks noEditPoints="1"/>
            </p:cNvSpPr>
            <p:nvPr/>
          </p:nvSpPr>
          <p:spPr bwMode="auto">
            <a:xfrm>
              <a:off x="1668" y="684"/>
              <a:ext cx="1650" cy="2295"/>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solidFill>
              <a:srgbClr val="7EA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5" name="Freeform 1493"/>
            <p:cNvSpPr>
              <a:spLocks/>
            </p:cNvSpPr>
            <p:nvPr/>
          </p:nvSpPr>
          <p:spPr bwMode="auto">
            <a:xfrm>
              <a:off x="2032" y="1386"/>
              <a:ext cx="48" cy="25"/>
            </a:xfrm>
            <a:custGeom>
              <a:avLst/>
              <a:gdLst/>
              <a:ahLst/>
              <a:cxnLst>
                <a:cxn ang="0">
                  <a:pos x="17" y="8"/>
                </a:cxn>
                <a:cxn ang="0">
                  <a:pos x="0" y="15"/>
                </a:cxn>
                <a:cxn ang="0">
                  <a:pos x="2" y="21"/>
                </a:cxn>
                <a:cxn ang="0">
                  <a:pos x="5" y="24"/>
                </a:cxn>
                <a:cxn ang="0">
                  <a:pos x="8" y="20"/>
                </a:cxn>
                <a:cxn ang="0">
                  <a:pos x="12" y="19"/>
                </a:cxn>
                <a:cxn ang="0">
                  <a:pos x="20" y="16"/>
                </a:cxn>
                <a:cxn ang="0">
                  <a:pos x="27" y="15"/>
                </a:cxn>
                <a:cxn ang="0">
                  <a:pos x="45" y="9"/>
                </a:cxn>
                <a:cxn ang="0">
                  <a:pos x="44" y="3"/>
                </a:cxn>
                <a:cxn ang="0">
                  <a:pos x="41" y="0"/>
                </a:cxn>
                <a:cxn ang="0">
                  <a:pos x="38" y="3"/>
                </a:cxn>
                <a:cxn ang="0">
                  <a:pos x="32" y="5"/>
                </a:cxn>
                <a:cxn ang="0">
                  <a:pos x="22" y="9"/>
                </a:cxn>
                <a:cxn ang="0">
                  <a:pos x="23" y="7"/>
                </a:cxn>
                <a:cxn ang="0">
                  <a:pos x="17" y="8"/>
                </a:cxn>
              </a:cxnLst>
              <a:rect l="0" t="0" r="r" b="b"/>
              <a:pathLst>
                <a:path w="46" h="24">
                  <a:moveTo>
                    <a:pt x="17" y="8"/>
                  </a:moveTo>
                  <a:cubicBezTo>
                    <a:pt x="7" y="10"/>
                    <a:pt x="2" y="11"/>
                    <a:pt x="0" y="15"/>
                  </a:cubicBezTo>
                  <a:cubicBezTo>
                    <a:pt x="0" y="16"/>
                    <a:pt x="0" y="19"/>
                    <a:pt x="2" y="21"/>
                  </a:cubicBezTo>
                  <a:cubicBezTo>
                    <a:pt x="5" y="24"/>
                    <a:pt x="5" y="24"/>
                    <a:pt x="5" y="24"/>
                  </a:cubicBezTo>
                  <a:cubicBezTo>
                    <a:pt x="8" y="20"/>
                    <a:pt x="8" y="20"/>
                    <a:pt x="8" y="20"/>
                  </a:cubicBezTo>
                  <a:cubicBezTo>
                    <a:pt x="8" y="20"/>
                    <a:pt x="10" y="19"/>
                    <a:pt x="12" y="19"/>
                  </a:cubicBezTo>
                  <a:cubicBezTo>
                    <a:pt x="14" y="19"/>
                    <a:pt x="18" y="18"/>
                    <a:pt x="20" y="16"/>
                  </a:cubicBezTo>
                  <a:cubicBezTo>
                    <a:pt x="27" y="15"/>
                    <a:pt x="27" y="15"/>
                    <a:pt x="27" y="15"/>
                  </a:cubicBezTo>
                  <a:cubicBezTo>
                    <a:pt x="36" y="14"/>
                    <a:pt x="43" y="14"/>
                    <a:pt x="45" y="9"/>
                  </a:cubicBezTo>
                  <a:cubicBezTo>
                    <a:pt x="45" y="8"/>
                    <a:pt x="46" y="6"/>
                    <a:pt x="44" y="3"/>
                  </a:cubicBezTo>
                  <a:cubicBezTo>
                    <a:pt x="41" y="0"/>
                    <a:pt x="41" y="0"/>
                    <a:pt x="41" y="0"/>
                  </a:cubicBezTo>
                  <a:cubicBezTo>
                    <a:pt x="38" y="3"/>
                    <a:pt x="38" y="3"/>
                    <a:pt x="38" y="3"/>
                  </a:cubicBezTo>
                  <a:cubicBezTo>
                    <a:pt x="37" y="4"/>
                    <a:pt x="35" y="4"/>
                    <a:pt x="32" y="5"/>
                  </a:cubicBezTo>
                  <a:cubicBezTo>
                    <a:pt x="29" y="5"/>
                    <a:pt x="25" y="6"/>
                    <a:pt x="22" y="9"/>
                  </a:cubicBezTo>
                  <a:cubicBezTo>
                    <a:pt x="23" y="7"/>
                    <a:pt x="23" y="7"/>
                    <a:pt x="23" y="7"/>
                  </a:cubicBezTo>
                  <a:lnTo>
                    <a:pt x="17" y="8"/>
                  </a:lnTo>
                  <a:close/>
                </a:path>
              </a:pathLst>
            </a:custGeom>
            <a:solidFill>
              <a:srgbClr val="7EA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6" name="Freeform 1494"/>
            <p:cNvSpPr>
              <a:spLocks/>
            </p:cNvSpPr>
            <p:nvPr/>
          </p:nvSpPr>
          <p:spPr bwMode="auto">
            <a:xfrm>
              <a:off x="1829" y="1615"/>
              <a:ext cx="84" cy="70"/>
            </a:xfrm>
            <a:custGeom>
              <a:avLst/>
              <a:gdLst/>
              <a:ahLst/>
              <a:cxnLst>
                <a:cxn ang="0">
                  <a:pos x="0" y="62"/>
                </a:cxn>
                <a:cxn ang="0">
                  <a:pos x="6" y="67"/>
                </a:cxn>
                <a:cxn ang="0">
                  <a:pos x="20" y="52"/>
                </a:cxn>
                <a:cxn ang="0">
                  <a:pos x="81" y="7"/>
                </a:cxn>
                <a:cxn ang="0">
                  <a:pos x="80" y="0"/>
                </a:cxn>
                <a:cxn ang="0">
                  <a:pos x="8" y="52"/>
                </a:cxn>
                <a:cxn ang="0">
                  <a:pos x="0" y="62"/>
                </a:cxn>
              </a:cxnLst>
              <a:rect l="0" t="0" r="r" b="b"/>
              <a:pathLst>
                <a:path w="81" h="67">
                  <a:moveTo>
                    <a:pt x="0" y="62"/>
                  </a:moveTo>
                  <a:cubicBezTo>
                    <a:pt x="6" y="67"/>
                    <a:pt x="6" y="67"/>
                    <a:pt x="6" y="67"/>
                  </a:cubicBezTo>
                  <a:cubicBezTo>
                    <a:pt x="11" y="62"/>
                    <a:pt x="15" y="57"/>
                    <a:pt x="20" y="52"/>
                  </a:cubicBezTo>
                  <a:cubicBezTo>
                    <a:pt x="37" y="32"/>
                    <a:pt x="54" y="13"/>
                    <a:pt x="81" y="7"/>
                  </a:cubicBezTo>
                  <a:cubicBezTo>
                    <a:pt x="80" y="0"/>
                    <a:pt x="80" y="0"/>
                    <a:pt x="80" y="0"/>
                  </a:cubicBezTo>
                  <a:cubicBezTo>
                    <a:pt x="45" y="3"/>
                    <a:pt x="24" y="30"/>
                    <a:pt x="8" y="52"/>
                  </a:cubicBezTo>
                  <a:cubicBezTo>
                    <a:pt x="5" y="56"/>
                    <a:pt x="3" y="59"/>
                    <a:pt x="0" y="62"/>
                  </a:cubicBezTo>
                  <a:close/>
                </a:path>
              </a:pathLst>
            </a:custGeom>
            <a:solidFill>
              <a:srgbClr val="7EA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7" name="Freeform 1495"/>
            <p:cNvSpPr>
              <a:spLocks/>
            </p:cNvSpPr>
            <p:nvPr/>
          </p:nvSpPr>
          <p:spPr bwMode="auto">
            <a:xfrm>
              <a:off x="1724" y="1621"/>
              <a:ext cx="159" cy="72"/>
            </a:xfrm>
            <a:custGeom>
              <a:avLst/>
              <a:gdLst/>
              <a:ahLst/>
              <a:cxnLst>
                <a:cxn ang="0">
                  <a:pos x="86" y="13"/>
                </a:cxn>
                <a:cxn ang="0">
                  <a:pos x="0" y="33"/>
                </a:cxn>
                <a:cxn ang="0">
                  <a:pos x="2" y="40"/>
                </a:cxn>
                <a:cxn ang="0">
                  <a:pos x="69" y="27"/>
                </a:cxn>
                <a:cxn ang="0">
                  <a:pos x="50" y="40"/>
                </a:cxn>
                <a:cxn ang="0">
                  <a:pos x="31" y="53"/>
                </a:cxn>
                <a:cxn ang="0">
                  <a:pos x="21" y="62"/>
                </a:cxn>
                <a:cxn ang="0">
                  <a:pos x="34" y="60"/>
                </a:cxn>
                <a:cxn ang="0">
                  <a:pos x="53" y="50"/>
                </a:cxn>
                <a:cxn ang="0">
                  <a:pos x="62" y="44"/>
                </a:cxn>
                <a:cxn ang="0">
                  <a:pos x="56" y="50"/>
                </a:cxn>
                <a:cxn ang="0">
                  <a:pos x="49" y="64"/>
                </a:cxn>
                <a:cxn ang="0">
                  <a:pos x="50" y="69"/>
                </a:cxn>
                <a:cxn ang="0">
                  <a:pos x="54" y="67"/>
                </a:cxn>
                <a:cxn ang="0">
                  <a:pos x="72" y="43"/>
                </a:cxn>
                <a:cxn ang="0">
                  <a:pos x="88" y="22"/>
                </a:cxn>
                <a:cxn ang="0">
                  <a:pos x="106" y="19"/>
                </a:cxn>
                <a:cxn ang="0">
                  <a:pos x="132" y="12"/>
                </a:cxn>
                <a:cxn ang="0">
                  <a:pos x="152" y="0"/>
                </a:cxn>
                <a:cxn ang="0">
                  <a:pos x="130" y="5"/>
                </a:cxn>
                <a:cxn ang="0">
                  <a:pos x="86" y="13"/>
                </a:cxn>
              </a:cxnLst>
              <a:rect l="0" t="0" r="r" b="b"/>
              <a:pathLst>
                <a:path w="152" h="69">
                  <a:moveTo>
                    <a:pt x="86" y="13"/>
                  </a:moveTo>
                  <a:cubicBezTo>
                    <a:pt x="56" y="17"/>
                    <a:pt x="25" y="22"/>
                    <a:pt x="0" y="33"/>
                  </a:cubicBezTo>
                  <a:cubicBezTo>
                    <a:pt x="2" y="40"/>
                    <a:pt x="2" y="40"/>
                    <a:pt x="2" y="40"/>
                  </a:cubicBezTo>
                  <a:cubicBezTo>
                    <a:pt x="21" y="34"/>
                    <a:pt x="48" y="29"/>
                    <a:pt x="69" y="27"/>
                  </a:cubicBezTo>
                  <a:cubicBezTo>
                    <a:pt x="64" y="32"/>
                    <a:pt x="57" y="36"/>
                    <a:pt x="50" y="40"/>
                  </a:cubicBezTo>
                  <a:cubicBezTo>
                    <a:pt x="43" y="44"/>
                    <a:pt x="37" y="48"/>
                    <a:pt x="31" y="53"/>
                  </a:cubicBezTo>
                  <a:cubicBezTo>
                    <a:pt x="21" y="62"/>
                    <a:pt x="21" y="62"/>
                    <a:pt x="21" y="62"/>
                  </a:cubicBezTo>
                  <a:cubicBezTo>
                    <a:pt x="34" y="60"/>
                    <a:pt x="34" y="60"/>
                    <a:pt x="34" y="60"/>
                  </a:cubicBezTo>
                  <a:cubicBezTo>
                    <a:pt x="41" y="58"/>
                    <a:pt x="47" y="54"/>
                    <a:pt x="53" y="50"/>
                  </a:cubicBezTo>
                  <a:cubicBezTo>
                    <a:pt x="56" y="48"/>
                    <a:pt x="59" y="45"/>
                    <a:pt x="62" y="44"/>
                  </a:cubicBezTo>
                  <a:cubicBezTo>
                    <a:pt x="60" y="46"/>
                    <a:pt x="58" y="48"/>
                    <a:pt x="56" y="50"/>
                  </a:cubicBezTo>
                  <a:cubicBezTo>
                    <a:pt x="52" y="54"/>
                    <a:pt x="47" y="58"/>
                    <a:pt x="49" y="64"/>
                  </a:cubicBezTo>
                  <a:cubicBezTo>
                    <a:pt x="50" y="69"/>
                    <a:pt x="50" y="69"/>
                    <a:pt x="50" y="69"/>
                  </a:cubicBezTo>
                  <a:cubicBezTo>
                    <a:pt x="54" y="67"/>
                    <a:pt x="54" y="67"/>
                    <a:pt x="54" y="67"/>
                  </a:cubicBezTo>
                  <a:cubicBezTo>
                    <a:pt x="64" y="61"/>
                    <a:pt x="68" y="51"/>
                    <a:pt x="72" y="43"/>
                  </a:cubicBezTo>
                  <a:cubicBezTo>
                    <a:pt x="76" y="34"/>
                    <a:pt x="80" y="26"/>
                    <a:pt x="88" y="22"/>
                  </a:cubicBezTo>
                  <a:cubicBezTo>
                    <a:pt x="93" y="20"/>
                    <a:pt x="99" y="19"/>
                    <a:pt x="106" y="19"/>
                  </a:cubicBezTo>
                  <a:cubicBezTo>
                    <a:pt x="114" y="18"/>
                    <a:pt x="123" y="17"/>
                    <a:pt x="132" y="12"/>
                  </a:cubicBezTo>
                  <a:cubicBezTo>
                    <a:pt x="152" y="0"/>
                    <a:pt x="152" y="0"/>
                    <a:pt x="152" y="0"/>
                  </a:cubicBezTo>
                  <a:cubicBezTo>
                    <a:pt x="130" y="5"/>
                    <a:pt x="130" y="5"/>
                    <a:pt x="130" y="5"/>
                  </a:cubicBezTo>
                  <a:cubicBezTo>
                    <a:pt x="116" y="8"/>
                    <a:pt x="101" y="10"/>
                    <a:pt x="86" y="13"/>
                  </a:cubicBezTo>
                  <a:close/>
                </a:path>
              </a:pathLst>
            </a:custGeom>
            <a:solidFill>
              <a:srgbClr val="7EA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244211" y="2057400"/>
            <a:ext cx="3284802" cy="1001487"/>
            <a:chOff x="685800" y="1733550"/>
            <a:chExt cx="2425700" cy="751115"/>
          </a:xfrm>
        </p:grpSpPr>
        <p:sp>
          <p:nvSpPr>
            <p:cNvPr id="1504" name="Content Placeholder 2"/>
            <p:cNvSpPr txBox="1">
              <a:spLocks/>
            </p:cNvSpPr>
            <p:nvPr/>
          </p:nvSpPr>
          <p:spPr>
            <a:xfrm>
              <a:off x="685800" y="17335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Strategic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8" name="Group 1527"/>
            <p:cNvGrpSpPr/>
            <p:nvPr/>
          </p:nvGrpSpPr>
          <p:grpSpPr>
            <a:xfrm>
              <a:off x="2590800" y="1885950"/>
              <a:ext cx="520700" cy="520700"/>
              <a:chOff x="2590800" y="1885950"/>
              <a:chExt cx="520700" cy="520700"/>
            </a:xfrm>
          </p:grpSpPr>
          <p:sp>
            <p:nvSpPr>
              <p:cNvPr id="1516" name="Oval 66"/>
              <p:cNvSpPr>
                <a:spLocks noChangeArrowheads="1"/>
              </p:cNvSpPr>
              <p:nvPr/>
            </p:nvSpPr>
            <p:spPr bwMode="auto">
              <a:xfrm>
                <a:off x="2590800" y="18859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p:cNvGrpSpPr/>
          <p:nvPr/>
        </p:nvGrpSpPr>
        <p:grpSpPr>
          <a:xfrm>
            <a:off x="194301" y="3392711"/>
            <a:ext cx="3293648" cy="1103088"/>
            <a:chOff x="639730" y="2735034"/>
            <a:chExt cx="2432232" cy="827316"/>
          </a:xfrm>
        </p:grpSpPr>
        <p:sp>
          <p:nvSpPr>
            <p:cNvPr id="1505" name="Content Placeholder 2"/>
            <p:cNvSpPr txBox="1">
              <a:spLocks/>
            </p:cNvSpPr>
            <p:nvPr/>
          </p:nvSpPr>
          <p:spPr>
            <a:xfrm>
              <a:off x="639730" y="27350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7" name="Group 1526"/>
            <p:cNvGrpSpPr/>
            <p:nvPr/>
          </p:nvGrpSpPr>
          <p:grpSpPr>
            <a:xfrm>
              <a:off x="2551261" y="2901140"/>
              <a:ext cx="520701" cy="520700"/>
              <a:chOff x="2519362" y="2847975"/>
              <a:chExt cx="520701" cy="520700"/>
            </a:xfrm>
          </p:grpSpPr>
          <p:sp>
            <p:nvSpPr>
              <p:cNvPr id="1520" name="Oval 38"/>
              <p:cNvSpPr>
                <a:spLocks noChangeArrowheads="1"/>
              </p:cNvSpPr>
              <p:nvPr/>
            </p:nvSpPr>
            <p:spPr bwMode="auto">
              <a:xfrm>
                <a:off x="2519362" y="2847975"/>
                <a:ext cx="520700" cy="520700"/>
              </a:xfrm>
              <a:prstGeom prst="ellipse">
                <a:avLst/>
              </a:prstGeom>
              <a:solidFill>
                <a:srgbClr val="FD61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rgbClr val="BA51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p:cNvGrpSpPr/>
          <p:nvPr/>
        </p:nvGrpSpPr>
        <p:grpSpPr>
          <a:xfrm>
            <a:off x="161661" y="4800599"/>
            <a:ext cx="3387990" cy="1103088"/>
            <a:chOff x="609600" y="3790950"/>
            <a:chExt cx="2501900" cy="827316"/>
          </a:xfrm>
        </p:grpSpPr>
        <p:sp>
          <p:nvSpPr>
            <p:cNvPr id="1508" name="Content Placeholder 2"/>
            <p:cNvSpPr txBox="1">
              <a:spLocks/>
            </p:cNvSpPr>
            <p:nvPr/>
          </p:nvSpPr>
          <p:spPr>
            <a:xfrm>
              <a:off x="609600" y="37909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9" name="Group 1528"/>
            <p:cNvGrpSpPr/>
            <p:nvPr/>
          </p:nvGrpSpPr>
          <p:grpSpPr>
            <a:xfrm>
              <a:off x="2590800" y="3867150"/>
              <a:ext cx="520700" cy="522287"/>
              <a:chOff x="2889250" y="1962150"/>
              <a:chExt cx="520700" cy="522287"/>
            </a:xfrm>
          </p:grpSpPr>
          <p:sp>
            <p:nvSpPr>
              <p:cNvPr id="1530" name="Oval 44"/>
              <p:cNvSpPr>
                <a:spLocks noChangeArrowheads="1"/>
              </p:cNvSpPr>
              <p:nvPr/>
            </p:nvSpPr>
            <p:spPr bwMode="auto">
              <a:xfrm>
                <a:off x="2889250" y="196215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7" name="Group 56"/>
          <p:cNvGrpSpPr/>
          <p:nvPr/>
        </p:nvGrpSpPr>
        <p:grpSpPr>
          <a:xfrm>
            <a:off x="6585765" y="2209801"/>
            <a:ext cx="3054080" cy="999067"/>
            <a:chOff x="5943600" y="1657350"/>
            <a:chExt cx="2255321" cy="749300"/>
          </a:xfrm>
        </p:grpSpPr>
        <p:sp>
          <p:nvSpPr>
            <p:cNvPr id="1506" name="Content Placeholder 2"/>
            <p:cNvSpPr txBox="1">
              <a:spLocks/>
            </p:cNvSpPr>
            <p:nvPr/>
          </p:nvSpPr>
          <p:spPr>
            <a:xfrm>
              <a:off x="6514225" y="16573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3" name="Group 1532"/>
            <p:cNvGrpSpPr/>
            <p:nvPr/>
          </p:nvGrpSpPr>
          <p:grpSpPr>
            <a:xfrm>
              <a:off x="5943600" y="1885950"/>
              <a:ext cx="520700" cy="520700"/>
              <a:chOff x="4070350" y="1962150"/>
              <a:chExt cx="520700" cy="520700"/>
            </a:xfrm>
          </p:grpSpPr>
          <p:sp>
            <p:nvSpPr>
              <p:cNvPr id="1534" name="Oval 53"/>
              <p:cNvSpPr>
                <a:spLocks noChangeArrowheads="1"/>
              </p:cNvSpPr>
              <p:nvPr/>
            </p:nvSpPr>
            <p:spPr bwMode="auto">
              <a:xfrm>
                <a:off x="4070350" y="1962150"/>
                <a:ext cx="520700"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6562725" y="3547137"/>
            <a:ext cx="3095625" cy="993108"/>
            <a:chOff x="5922334" y="2660352"/>
            <a:chExt cx="2286000" cy="744831"/>
          </a:xfrm>
        </p:grpSpPr>
        <p:sp>
          <p:nvSpPr>
            <p:cNvPr id="1509" name="Content Placeholder 2"/>
            <p:cNvSpPr txBox="1">
              <a:spLocks/>
            </p:cNvSpPr>
            <p:nvPr/>
          </p:nvSpPr>
          <p:spPr>
            <a:xfrm>
              <a:off x="6523638" y="26603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Brain Storming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9" name="Group 1538"/>
            <p:cNvGrpSpPr/>
            <p:nvPr/>
          </p:nvGrpSpPr>
          <p:grpSpPr>
            <a:xfrm>
              <a:off x="5922334" y="2876550"/>
              <a:ext cx="520700" cy="520700"/>
              <a:chOff x="5265738" y="1962150"/>
              <a:chExt cx="520700" cy="520700"/>
            </a:xfrm>
          </p:grpSpPr>
          <p:sp>
            <p:nvSpPr>
              <p:cNvPr id="1540" name="Oval 60"/>
              <p:cNvSpPr>
                <a:spLocks noChangeArrowheads="1"/>
              </p:cNvSpPr>
              <p:nvPr/>
            </p:nvSpPr>
            <p:spPr bwMode="auto">
              <a:xfrm>
                <a:off x="5265738" y="196215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61"/>
              <p:cNvSpPr>
                <a:spLocks/>
              </p:cNvSpPr>
              <p:nvPr/>
            </p:nvSpPr>
            <p:spPr bwMode="auto">
              <a:xfrm>
                <a:off x="5391150" y="2035175"/>
                <a:ext cx="395288" cy="447675"/>
              </a:xfrm>
              <a:custGeom>
                <a:avLst/>
                <a:gdLst/>
                <a:ahLst/>
                <a:cxnLst>
                  <a:cxn ang="0">
                    <a:pos x="221" y="106"/>
                  </a:cxn>
                  <a:cxn ang="0">
                    <a:pos x="219" y="82"/>
                  </a:cxn>
                  <a:cxn ang="0">
                    <a:pos x="145" y="0"/>
                  </a:cxn>
                  <a:cxn ang="0">
                    <a:pos x="137" y="32"/>
                  </a:cxn>
                  <a:cxn ang="0">
                    <a:pos x="135" y="32"/>
                  </a:cxn>
                  <a:cxn ang="0">
                    <a:pos x="109" y="3"/>
                  </a:cxn>
                  <a:cxn ang="0">
                    <a:pos x="93" y="16"/>
                  </a:cxn>
                  <a:cxn ang="0">
                    <a:pos x="109" y="34"/>
                  </a:cxn>
                  <a:cxn ang="0">
                    <a:pos x="72" y="36"/>
                  </a:cxn>
                  <a:cxn ang="0">
                    <a:pos x="58" y="18"/>
                  </a:cxn>
                  <a:cxn ang="0">
                    <a:pos x="0" y="58"/>
                  </a:cxn>
                  <a:cxn ang="0">
                    <a:pos x="17" y="79"/>
                  </a:cxn>
                  <a:cxn ang="0">
                    <a:pos x="8" y="115"/>
                  </a:cxn>
                  <a:cxn ang="0">
                    <a:pos x="50" y="163"/>
                  </a:cxn>
                  <a:cxn ang="0">
                    <a:pos x="24" y="181"/>
                  </a:cxn>
                  <a:cxn ang="0">
                    <a:pos x="86" y="250"/>
                  </a:cxn>
                  <a:cxn ang="0">
                    <a:pos x="221" y="106"/>
                  </a:cxn>
                </a:cxnLst>
                <a:rect l="0" t="0" r="r" b="b"/>
                <a:pathLst>
                  <a:path w="221" h="250">
                    <a:moveTo>
                      <a:pt x="221" y="106"/>
                    </a:moveTo>
                    <a:cubicBezTo>
                      <a:pt x="221" y="98"/>
                      <a:pt x="220" y="90"/>
                      <a:pt x="219" y="82"/>
                    </a:cubicBezTo>
                    <a:cubicBezTo>
                      <a:pt x="145" y="0"/>
                      <a:pt x="145" y="0"/>
                      <a:pt x="145" y="0"/>
                    </a:cubicBezTo>
                    <a:cubicBezTo>
                      <a:pt x="137" y="32"/>
                      <a:pt x="137" y="32"/>
                      <a:pt x="137" y="32"/>
                    </a:cubicBezTo>
                    <a:cubicBezTo>
                      <a:pt x="135" y="32"/>
                      <a:pt x="135" y="32"/>
                      <a:pt x="135" y="32"/>
                    </a:cubicBezTo>
                    <a:cubicBezTo>
                      <a:pt x="109" y="3"/>
                      <a:pt x="109" y="3"/>
                      <a:pt x="109" y="3"/>
                    </a:cubicBezTo>
                    <a:cubicBezTo>
                      <a:pt x="93" y="16"/>
                      <a:pt x="93" y="16"/>
                      <a:pt x="93" y="16"/>
                    </a:cubicBezTo>
                    <a:cubicBezTo>
                      <a:pt x="109" y="34"/>
                      <a:pt x="109" y="34"/>
                      <a:pt x="109" y="34"/>
                    </a:cubicBezTo>
                    <a:cubicBezTo>
                      <a:pt x="72" y="36"/>
                      <a:pt x="72" y="36"/>
                      <a:pt x="72" y="36"/>
                    </a:cubicBezTo>
                    <a:cubicBezTo>
                      <a:pt x="58" y="18"/>
                      <a:pt x="58" y="18"/>
                      <a:pt x="58" y="18"/>
                    </a:cubicBezTo>
                    <a:cubicBezTo>
                      <a:pt x="0" y="58"/>
                      <a:pt x="0" y="58"/>
                      <a:pt x="0" y="58"/>
                    </a:cubicBezTo>
                    <a:cubicBezTo>
                      <a:pt x="17" y="79"/>
                      <a:pt x="17" y="79"/>
                      <a:pt x="17" y="79"/>
                    </a:cubicBezTo>
                    <a:cubicBezTo>
                      <a:pt x="8" y="115"/>
                      <a:pt x="8" y="115"/>
                      <a:pt x="8" y="115"/>
                    </a:cubicBezTo>
                    <a:cubicBezTo>
                      <a:pt x="50" y="163"/>
                      <a:pt x="50" y="163"/>
                      <a:pt x="50" y="163"/>
                    </a:cubicBezTo>
                    <a:cubicBezTo>
                      <a:pt x="24" y="181"/>
                      <a:pt x="24" y="181"/>
                      <a:pt x="24" y="181"/>
                    </a:cubicBezTo>
                    <a:cubicBezTo>
                      <a:pt x="86" y="250"/>
                      <a:pt x="86" y="250"/>
                      <a:pt x="86" y="250"/>
                    </a:cubicBezTo>
                    <a:cubicBezTo>
                      <a:pt x="161" y="244"/>
                      <a:pt x="221" y="182"/>
                      <a:pt x="221" y="106"/>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62"/>
              <p:cNvSpPr>
                <a:spLocks/>
              </p:cNvSpPr>
              <p:nvPr/>
            </p:nvSpPr>
            <p:spPr bwMode="auto">
              <a:xfrm>
                <a:off x="5508625" y="2111375"/>
                <a:ext cx="80963" cy="177800"/>
              </a:xfrm>
              <a:custGeom>
                <a:avLst/>
                <a:gdLst/>
                <a:ahLst/>
                <a:cxnLst>
                  <a:cxn ang="0">
                    <a:pos x="6" y="53"/>
                  </a:cxn>
                  <a:cxn ang="0">
                    <a:pos x="16" y="4"/>
                  </a:cxn>
                  <a:cxn ang="0">
                    <a:pos x="21" y="1"/>
                  </a:cxn>
                  <a:cxn ang="0">
                    <a:pos x="24" y="6"/>
                  </a:cxn>
                  <a:cxn ang="0">
                    <a:pos x="14" y="56"/>
                  </a:cxn>
                  <a:cxn ang="0">
                    <a:pos x="16" y="61"/>
                  </a:cxn>
                  <a:cxn ang="0">
                    <a:pos x="44" y="91"/>
                  </a:cxn>
                  <a:cxn ang="0">
                    <a:pos x="43" y="96"/>
                  </a:cxn>
                  <a:cxn ang="0">
                    <a:pos x="37" y="97"/>
                  </a:cxn>
                  <a:cxn ang="0">
                    <a:pos x="9" y="68"/>
                  </a:cxn>
                  <a:cxn ang="0">
                    <a:pos x="7" y="68"/>
                  </a:cxn>
                  <a:cxn ang="0">
                    <a:pos x="1" y="59"/>
                  </a:cxn>
                  <a:cxn ang="0">
                    <a:pos x="6" y="53"/>
                  </a:cxn>
                </a:cxnLst>
                <a:rect l="0" t="0" r="r" b="b"/>
                <a:pathLst>
                  <a:path w="45" h="99">
                    <a:moveTo>
                      <a:pt x="6" y="53"/>
                    </a:moveTo>
                    <a:cubicBezTo>
                      <a:pt x="16" y="4"/>
                      <a:pt x="16" y="4"/>
                      <a:pt x="16" y="4"/>
                    </a:cubicBezTo>
                    <a:cubicBezTo>
                      <a:pt x="16" y="2"/>
                      <a:pt x="19" y="0"/>
                      <a:pt x="21" y="1"/>
                    </a:cubicBezTo>
                    <a:cubicBezTo>
                      <a:pt x="23" y="1"/>
                      <a:pt x="25" y="3"/>
                      <a:pt x="24" y="6"/>
                    </a:cubicBezTo>
                    <a:cubicBezTo>
                      <a:pt x="14" y="56"/>
                      <a:pt x="14" y="56"/>
                      <a:pt x="14" y="56"/>
                    </a:cubicBezTo>
                    <a:cubicBezTo>
                      <a:pt x="15" y="57"/>
                      <a:pt x="16" y="59"/>
                      <a:pt x="16" y="61"/>
                    </a:cubicBezTo>
                    <a:cubicBezTo>
                      <a:pt x="44" y="91"/>
                      <a:pt x="44" y="91"/>
                      <a:pt x="44" y="91"/>
                    </a:cubicBezTo>
                    <a:cubicBezTo>
                      <a:pt x="45" y="92"/>
                      <a:pt x="45" y="94"/>
                      <a:pt x="43" y="96"/>
                    </a:cubicBezTo>
                    <a:cubicBezTo>
                      <a:pt x="41" y="98"/>
                      <a:pt x="38" y="99"/>
                      <a:pt x="37" y="97"/>
                    </a:cubicBezTo>
                    <a:cubicBezTo>
                      <a:pt x="9" y="68"/>
                      <a:pt x="9" y="68"/>
                      <a:pt x="9" y="68"/>
                    </a:cubicBezTo>
                    <a:cubicBezTo>
                      <a:pt x="8" y="68"/>
                      <a:pt x="7" y="68"/>
                      <a:pt x="7" y="68"/>
                    </a:cubicBezTo>
                    <a:cubicBezTo>
                      <a:pt x="2" y="67"/>
                      <a:pt x="0" y="63"/>
                      <a:pt x="1" y="59"/>
                    </a:cubicBezTo>
                    <a:cubicBezTo>
                      <a:pt x="1" y="56"/>
                      <a:pt x="3" y="54"/>
                      <a:pt x="6" y="5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63"/>
              <p:cNvSpPr>
                <a:spLocks/>
              </p:cNvSpPr>
              <p:nvPr/>
            </p:nvSpPr>
            <p:spPr bwMode="auto">
              <a:xfrm>
                <a:off x="5372100" y="2033587"/>
                <a:ext cx="122238" cy="104775"/>
              </a:xfrm>
              <a:custGeom>
                <a:avLst/>
                <a:gdLst/>
                <a:ahLst/>
                <a:cxnLst>
                  <a:cxn ang="0">
                    <a:pos x="24" y="8"/>
                  </a:cxn>
                  <a:cxn ang="0">
                    <a:pos x="22" y="6"/>
                  </a:cxn>
                  <a:cxn ang="0">
                    <a:pos x="16" y="5"/>
                  </a:cxn>
                  <a:cxn ang="0">
                    <a:pos x="15" y="11"/>
                  </a:cxn>
                  <a:cxn ang="0">
                    <a:pos x="16" y="13"/>
                  </a:cxn>
                  <a:cxn ang="0">
                    <a:pos x="11" y="59"/>
                  </a:cxn>
                  <a:cxn ang="0">
                    <a:pos x="69" y="19"/>
                  </a:cxn>
                  <a:cxn ang="0">
                    <a:pos x="24" y="8"/>
                  </a:cxn>
                </a:cxnLst>
                <a:rect l="0" t="0" r="r" b="b"/>
                <a:pathLst>
                  <a:path w="69" h="59">
                    <a:moveTo>
                      <a:pt x="24" y="8"/>
                    </a:moveTo>
                    <a:cubicBezTo>
                      <a:pt x="22" y="6"/>
                      <a:pt x="22" y="6"/>
                      <a:pt x="22" y="6"/>
                    </a:cubicBezTo>
                    <a:cubicBezTo>
                      <a:pt x="21" y="4"/>
                      <a:pt x="18" y="3"/>
                      <a:pt x="16" y="5"/>
                    </a:cubicBezTo>
                    <a:cubicBezTo>
                      <a:pt x="14" y="6"/>
                      <a:pt x="14" y="9"/>
                      <a:pt x="15" y="11"/>
                    </a:cubicBezTo>
                    <a:cubicBezTo>
                      <a:pt x="16" y="13"/>
                      <a:pt x="16" y="13"/>
                      <a:pt x="16" y="13"/>
                    </a:cubicBezTo>
                    <a:cubicBezTo>
                      <a:pt x="3" y="24"/>
                      <a:pt x="0" y="44"/>
                      <a:pt x="11" y="59"/>
                    </a:cubicBezTo>
                    <a:cubicBezTo>
                      <a:pt x="69" y="19"/>
                      <a:pt x="69" y="19"/>
                      <a:pt x="69" y="19"/>
                    </a:cubicBezTo>
                    <a:cubicBezTo>
                      <a:pt x="59" y="4"/>
                      <a:pt x="39" y="0"/>
                      <a:pt x="24"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64"/>
              <p:cNvSpPr>
                <a:spLocks/>
              </p:cNvSpPr>
              <p:nvPr/>
            </p:nvSpPr>
            <p:spPr bwMode="auto">
              <a:xfrm>
                <a:off x="5557838" y="2025650"/>
                <a:ext cx="120650" cy="106363"/>
              </a:xfrm>
              <a:custGeom>
                <a:avLst/>
                <a:gdLst/>
                <a:ahLst/>
                <a:cxnLst>
                  <a:cxn ang="0">
                    <a:pos x="45" y="8"/>
                  </a:cxn>
                  <a:cxn ang="0">
                    <a:pos x="46" y="6"/>
                  </a:cxn>
                  <a:cxn ang="0">
                    <a:pos x="52" y="5"/>
                  </a:cxn>
                  <a:cxn ang="0">
                    <a:pos x="53" y="11"/>
                  </a:cxn>
                  <a:cxn ang="0">
                    <a:pos x="52" y="13"/>
                  </a:cxn>
                  <a:cxn ang="0">
                    <a:pos x="58" y="59"/>
                  </a:cxn>
                  <a:cxn ang="0">
                    <a:pos x="0" y="19"/>
                  </a:cxn>
                  <a:cxn ang="0">
                    <a:pos x="45" y="8"/>
                  </a:cxn>
                </a:cxnLst>
                <a:rect l="0" t="0" r="r" b="b"/>
                <a:pathLst>
                  <a:path w="68" h="59">
                    <a:moveTo>
                      <a:pt x="45" y="8"/>
                    </a:moveTo>
                    <a:cubicBezTo>
                      <a:pt x="46" y="6"/>
                      <a:pt x="46" y="6"/>
                      <a:pt x="46" y="6"/>
                    </a:cubicBezTo>
                    <a:cubicBezTo>
                      <a:pt x="47" y="4"/>
                      <a:pt x="50" y="3"/>
                      <a:pt x="52" y="5"/>
                    </a:cubicBezTo>
                    <a:cubicBezTo>
                      <a:pt x="54" y="6"/>
                      <a:pt x="55" y="9"/>
                      <a:pt x="53" y="11"/>
                    </a:cubicBezTo>
                    <a:cubicBezTo>
                      <a:pt x="52" y="13"/>
                      <a:pt x="52" y="13"/>
                      <a:pt x="52" y="13"/>
                    </a:cubicBezTo>
                    <a:cubicBezTo>
                      <a:pt x="65" y="24"/>
                      <a:pt x="68" y="44"/>
                      <a:pt x="58" y="59"/>
                    </a:cubicBezTo>
                    <a:cubicBezTo>
                      <a:pt x="0" y="19"/>
                      <a:pt x="0" y="19"/>
                      <a:pt x="0" y="19"/>
                    </a:cubicBezTo>
                    <a:cubicBezTo>
                      <a:pt x="10" y="4"/>
                      <a:pt x="29" y="0"/>
                      <a:pt x="45"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65"/>
              <p:cNvSpPr>
                <a:spLocks noEditPoints="1"/>
              </p:cNvSpPr>
              <p:nvPr/>
            </p:nvSpPr>
            <p:spPr bwMode="auto">
              <a:xfrm>
                <a:off x="5400675" y="2081212"/>
                <a:ext cx="261938" cy="284163"/>
              </a:xfrm>
              <a:custGeom>
                <a:avLst/>
                <a:gdLst/>
                <a:ahLst/>
                <a:cxnLst>
                  <a:cxn ang="0">
                    <a:pos x="120" y="139"/>
                  </a:cxn>
                  <a:cxn ang="0">
                    <a:pos x="107" y="139"/>
                  </a:cxn>
                  <a:cxn ang="0">
                    <a:pos x="147" y="74"/>
                  </a:cxn>
                  <a:cxn ang="0">
                    <a:pos x="74" y="0"/>
                  </a:cxn>
                  <a:cxn ang="0">
                    <a:pos x="0" y="74"/>
                  </a:cxn>
                  <a:cxn ang="0">
                    <a:pos x="40" y="139"/>
                  </a:cxn>
                  <a:cxn ang="0">
                    <a:pos x="27" y="139"/>
                  </a:cxn>
                  <a:cxn ang="0">
                    <a:pos x="17" y="149"/>
                  </a:cxn>
                  <a:cxn ang="0">
                    <a:pos x="19" y="155"/>
                  </a:cxn>
                  <a:cxn ang="0">
                    <a:pos x="27" y="159"/>
                  </a:cxn>
                  <a:cxn ang="0">
                    <a:pos x="120" y="159"/>
                  </a:cxn>
                  <a:cxn ang="0">
                    <a:pos x="130" y="149"/>
                  </a:cxn>
                  <a:cxn ang="0">
                    <a:pos x="120" y="139"/>
                  </a:cxn>
                  <a:cxn ang="0">
                    <a:pos x="10" y="74"/>
                  </a:cxn>
                  <a:cxn ang="0">
                    <a:pos x="74" y="10"/>
                  </a:cxn>
                  <a:cxn ang="0">
                    <a:pos x="137" y="74"/>
                  </a:cxn>
                  <a:cxn ang="0">
                    <a:pos x="74" y="138"/>
                  </a:cxn>
                  <a:cxn ang="0">
                    <a:pos x="10" y="74"/>
                  </a:cxn>
                </a:cxnLst>
                <a:rect l="0" t="0" r="r" b="b"/>
                <a:pathLst>
                  <a:path w="147" h="159">
                    <a:moveTo>
                      <a:pt x="120" y="139"/>
                    </a:moveTo>
                    <a:cubicBezTo>
                      <a:pt x="107" y="139"/>
                      <a:pt x="107" y="139"/>
                      <a:pt x="107" y="139"/>
                    </a:cubicBezTo>
                    <a:cubicBezTo>
                      <a:pt x="131" y="127"/>
                      <a:pt x="147" y="102"/>
                      <a:pt x="147" y="74"/>
                    </a:cubicBezTo>
                    <a:cubicBezTo>
                      <a:pt x="147" y="33"/>
                      <a:pt x="114" y="0"/>
                      <a:pt x="74" y="0"/>
                    </a:cubicBezTo>
                    <a:cubicBezTo>
                      <a:pt x="33" y="0"/>
                      <a:pt x="0" y="33"/>
                      <a:pt x="0" y="74"/>
                    </a:cubicBezTo>
                    <a:cubicBezTo>
                      <a:pt x="0" y="102"/>
                      <a:pt x="16" y="127"/>
                      <a:pt x="40" y="139"/>
                    </a:cubicBezTo>
                    <a:cubicBezTo>
                      <a:pt x="27" y="139"/>
                      <a:pt x="27" y="139"/>
                      <a:pt x="27" y="139"/>
                    </a:cubicBezTo>
                    <a:cubicBezTo>
                      <a:pt x="22" y="139"/>
                      <a:pt x="17" y="144"/>
                      <a:pt x="17" y="149"/>
                    </a:cubicBezTo>
                    <a:cubicBezTo>
                      <a:pt x="17" y="151"/>
                      <a:pt x="18" y="153"/>
                      <a:pt x="19" y="155"/>
                    </a:cubicBezTo>
                    <a:cubicBezTo>
                      <a:pt x="21" y="157"/>
                      <a:pt x="24" y="159"/>
                      <a:pt x="27" y="159"/>
                    </a:cubicBezTo>
                    <a:cubicBezTo>
                      <a:pt x="120" y="159"/>
                      <a:pt x="120" y="159"/>
                      <a:pt x="120" y="159"/>
                    </a:cubicBezTo>
                    <a:cubicBezTo>
                      <a:pt x="125" y="159"/>
                      <a:pt x="130" y="154"/>
                      <a:pt x="130" y="149"/>
                    </a:cubicBezTo>
                    <a:cubicBezTo>
                      <a:pt x="130" y="144"/>
                      <a:pt x="125" y="139"/>
                      <a:pt x="120" y="139"/>
                    </a:cubicBezTo>
                    <a:close/>
                    <a:moveTo>
                      <a:pt x="10" y="74"/>
                    </a:moveTo>
                    <a:cubicBezTo>
                      <a:pt x="10" y="38"/>
                      <a:pt x="38" y="10"/>
                      <a:pt x="74" y="10"/>
                    </a:cubicBezTo>
                    <a:cubicBezTo>
                      <a:pt x="109" y="10"/>
                      <a:pt x="137" y="38"/>
                      <a:pt x="137" y="74"/>
                    </a:cubicBezTo>
                    <a:cubicBezTo>
                      <a:pt x="137" y="109"/>
                      <a:pt x="109" y="138"/>
                      <a:pt x="74" y="138"/>
                    </a:cubicBezTo>
                    <a:cubicBezTo>
                      <a:pt x="38" y="138"/>
                      <a:pt x="10" y="109"/>
                      <a:pt x="10" y="7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8"/>
          <p:cNvGrpSpPr/>
          <p:nvPr/>
        </p:nvGrpSpPr>
        <p:grpSpPr>
          <a:xfrm>
            <a:off x="6526251" y="4953001"/>
            <a:ext cx="3078062" cy="993108"/>
            <a:chOff x="5888666" y="3714750"/>
            <a:chExt cx="2273030" cy="744831"/>
          </a:xfrm>
        </p:grpSpPr>
        <p:sp>
          <p:nvSpPr>
            <p:cNvPr id="1507" name="Content Placeholder 2"/>
            <p:cNvSpPr txBox="1">
              <a:spLocks/>
            </p:cNvSpPr>
            <p:nvPr/>
          </p:nvSpPr>
          <p:spPr>
            <a:xfrm>
              <a:off x="6477000" y="3714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46" name="Group 1545"/>
            <p:cNvGrpSpPr/>
            <p:nvPr/>
          </p:nvGrpSpPr>
          <p:grpSpPr>
            <a:xfrm>
              <a:off x="5888666" y="3867150"/>
              <a:ext cx="520700" cy="520700"/>
              <a:chOff x="3467100" y="1962150"/>
              <a:chExt cx="520700" cy="520700"/>
            </a:xfrm>
          </p:grpSpPr>
          <p:sp>
            <p:nvSpPr>
              <p:cNvPr id="1547" name="Oval 47"/>
              <p:cNvSpPr>
                <a:spLocks noChangeArrowheads="1"/>
              </p:cNvSpPr>
              <p:nvPr/>
            </p:nvSpPr>
            <p:spPr bwMode="auto">
              <a:xfrm>
                <a:off x="3467100" y="196215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48"/>
              <p:cNvSpPr>
                <a:spLocks/>
              </p:cNvSpPr>
              <p:nvPr/>
            </p:nvSpPr>
            <p:spPr bwMode="auto">
              <a:xfrm>
                <a:off x="3568700" y="2084387"/>
                <a:ext cx="414338" cy="398463"/>
              </a:xfrm>
              <a:custGeom>
                <a:avLst/>
                <a:gdLst/>
                <a:ahLst/>
                <a:cxnLst>
                  <a:cxn ang="0">
                    <a:pos x="231" y="105"/>
                  </a:cxn>
                  <a:cxn ang="0">
                    <a:pos x="166" y="27"/>
                  </a:cxn>
                  <a:cxn ang="0">
                    <a:pos x="151" y="39"/>
                  </a:cxn>
                  <a:cxn ang="0">
                    <a:pos x="119" y="0"/>
                  </a:cxn>
                  <a:cxn ang="0">
                    <a:pos x="31" y="30"/>
                  </a:cxn>
                  <a:cxn ang="0">
                    <a:pos x="0" y="100"/>
                  </a:cxn>
                  <a:cxn ang="0">
                    <a:pos x="103" y="222"/>
                  </a:cxn>
                  <a:cxn ang="0">
                    <a:pos x="231" y="105"/>
                  </a:cxn>
                </a:cxnLst>
                <a:rect l="0" t="0" r="r" b="b"/>
                <a:pathLst>
                  <a:path w="231" h="222">
                    <a:moveTo>
                      <a:pt x="231" y="105"/>
                    </a:moveTo>
                    <a:cubicBezTo>
                      <a:pt x="166" y="27"/>
                      <a:pt x="166" y="27"/>
                      <a:pt x="166" y="27"/>
                    </a:cubicBezTo>
                    <a:cubicBezTo>
                      <a:pt x="151" y="39"/>
                      <a:pt x="151" y="39"/>
                      <a:pt x="151" y="39"/>
                    </a:cubicBezTo>
                    <a:cubicBezTo>
                      <a:pt x="119" y="0"/>
                      <a:pt x="119" y="0"/>
                      <a:pt x="119" y="0"/>
                    </a:cubicBezTo>
                    <a:cubicBezTo>
                      <a:pt x="31" y="30"/>
                      <a:pt x="31" y="30"/>
                      <a:pt x="31" y="30"/>
                    </a:cubicBezTo>
                    <a:cubicBezTo>
                      <a:pt x="0" y="100"/>
                      <a:pt x="0" y="100"/>
                      <a:pt x="0" y="100"/>
                    </a:cubicBezTo>
                    <a:cubicBezTo>
                      <a:pt x="103" y="222"/>
                      <a:pt x="103" y="222"/>
                      <a:pt x="103" y="222"/>
                    </a:cubicBezTo>
                    <a:cubicBezTo>
                      <a:pt x="167" y="216"/>
                      <a:pt x="219" y="167"/>
                      <a:pt x="231" y="105"/>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49"/>
              <p:cNvSpPr>
                <a:spLocks/>
              </p:cNvSpPr>
              <p:nvPr/>
            </p:nvSpPr>
            <p:spPr bwMode="auto">
              <a:xfrm>
                <a:off x="3573463" y="2263775"/>
                <a:ext cx="4763" cy="9525"/>
              </a:xfrm>
              <a:custGeom>
                <a:avLst/>
                <a:gdLst/>
                <a:ahLst/>
                <a:cxnLst>
                  <a:cxn ang="0">
                    <a:pos x="3" y="5"/>
                  </a:cxn>
                  <a:cxn ang="0">
                    <a:pos x="0" y="0"/>
                  </a:cxn>
                  <a:cxn ang="0">
                    <a:pos x="3" y="5"/>
                  </a:cxn>
                </a:cxnLst>
                <a:rect l="0" t="0" r="r" b="b"/>
                <a:pathLst>
                  <a:path w="3" h="5">
                    <a:moveTo>
                      <a:pt x="3" y="5"/>
                    </a:moveTo>
                    <a:cubicBezTo>
                      <a:pt x="0" y="0"/>
                      <a:pt x="0" y="0"/>
                      <a:pt x="0" y="0"/>
                    </a:cubicBezTo>
                    <a:cubicBezTo>
                      <a:pt x="1" y="2"/>
                      <a:pt x="2" y="3"/>
                      <a:pt x="3" y="5"/>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50"/>
              <p:cNvSpPr>
                <a:spLocks noEditPoints="1"/>
              </p:cNvSpPr>
              <p:nvPr/>
            </p:nvSpPr>
            <p:spPr bwMode="auto">
              <a:xfrm>
                <a:off x="3562350" y="2068512"/>
                <a:ext cx="341313" cy="273050"/>
              </a:xfrm>
              <a:custGeom>
                <a:avLst/>
                <a:gdLst/>
                <a:ahLst/>
                <a:cxnLst>
                  <a:cxn ang="0">
                    <a:pos x="172" y="38"/>
                  </a:cxn>
                  <a:cxn ang="0">
                    <a:pos x="142" y="16"/>
                  </a:cxn>
                  <a:cxn ang="0">
                    <a:pos x="100" y="7"/>
                  </a:cxn>
                  <a:cxn ang="0">
                    <a:pos x="55" y="21"/>
                  </a:cxn>
                  <a:cxn ang="0">
                    <a:pos x="24" y="44"/>
                  </a:cxn>
                  <a:cxn ang="0">
                    <a:pos x="5" y="77"/>
                  </a:cxn>
                  <a:cxn ang="0">
                    <a:pos x="6" y="109"/>
                  </a:cxn>
                  <a:cxn ang="0">
                    <a:pos x="52" y="72"/>
                  </a:cxn>
                  <a:cxn ang="0">
                    <a:pos x="58" y="64"/>
                  </a:cxn>
                  <a:cxn ang="0">
                    <a:pos x="83" y="74"/>
                  </a:cxn>
                  <a:cxn ang="0">
                    <a:pos x="95" y="64"/>
                  </a:cxn>
                  <a:cxn ang="0">
                    <a:pos x="94" y="54"/>
                  </a:cxn>
                  <a:cxn ang="0">
                    <a:pos x="101" y="60"/>
                  </a:cxn>
                  <a:cxn ang="0">
                    <a:pos x="132" y="67"/>
                  </a:cxn>
                  <a:cxn ang="0">
                    <a:pos x="154" y="59"/>
                  </a:cxn>
                  <a:cxn ang="0">
                    <a:pos x="149" y="68"/>
                  </a:cxn>
                  <a:cxn ang="0">
                    <a:pos x="123" y="68"/>
                  </a:cxn>
                  <a:cxn ang="0">
                    <a:pos x="95" y="71"/>
                  </a:cxn>
                  <a:cxn ang="0">
                    <a:pos x="55" y="77"/>
                  </a:cxn>
                  <a:cxn ang="0">
                    <a:pos x="9" y="114"/>
                  </a:cxn>
                  <a:cxn ang="0">
                    <a:pos x="31" y="122"/>
                  </a:cxn>
                  <a:cxn ang="0">
                    <a:pos x="61" y="125"/>
                  </a:cxn>
                  <a:cxn ang="0">
                    <a:pos x="108" y="125"/>
                  </a:cxn>
                  <a:cxn ang="0">
                    <a:pos x="147" y="152"/>
                  </a:cxn>
                  <a:cxn ang="0">
                    <a:pos x="147" y="129"/>
                  </a:cxn>
                  <a:cxn ang="0">
                    <a:pos x="175" y="93"/>
                  </a:cxn>
                  <a:cxn ang="0">
                    <a:pos x="123" y="35"/>
                  </a:cxn>
                  <a:cxn ang="0">
                    <a:pos x="102" y="36"/>
                  </a:cxn>
                  <a:cxn ang="0">
                    <a:pos x="75" y="43"/>
                  </a:cxn>
                  <a:cxn ang="0">
                    <a:pos x="37" y="53"/>
                  </a:cxn>
                  <a:cxn ang="0">
                    <a:pos x="21" y="66"/>
                  </a:cxn>
                  <a:cxn ang="0">
                    <a:pos x="64" y="46"/>
                  </a:cxn>
                  <a:cxn ang="0">
                    <a:pos x="80" y="31"/>
                  </a:cxn>
                  <a:cxn ang="0">
                    <a:pos x="111" y="33"/>
                  </a:cxn>
                  <a:cxn ang="0">
                    <a:pos x="129" y="23"/>
                  </a:cxn>
                  <a:cxn ang="0">
                    <a:pos x="123" y="35"/>
                  </a:cxn>
                  <a:cxn ang="0">
                    <a:pos x="134" y="114"/>
                  </a:cxn>
                  <a:cxn ang="0">
                    <a:pos x="120" y="106"/>
                  </a:cxn>
                  <a:cxn ang="0">
                    <a:pos x="91" y="105"/>
                  </a:cxn>
                  <a:cxn ang="0">
                    <a:pos x="51" y="104"/>
                  </a:cxn>
                  <a:cxn ang="0">
                    <a:pos x="30" y="106"/>
                  </a:cxn>
                  <a:cxn ang="0">
                    <a:pos x="79" y="105"/>
                  </a:cxn>
                  <a:cxn ang="0">
                    <a:pos x="100" y="95"/>
                  </a:cxn>
                  <a:cxn ang="0">
                    <a:pos x="129" y="107"/>
                  </a:cxn>
                  <a:cxn ang="0">
                    <a:pos x="152" y="102"/>
                  </a:cxn>
                  <a:cxn ang="0">
                    <a:pos x="146" y="111"/>
                  </a:cxn>
                </a:cxnLst>
                <a:rect l="0" t="0" r="r" b="b"/>
                <a:pathLst>
                  <a:path w="191" h="152">
                    <a:moveTo>
                      <a:pt x="178" y="62"/>
                    </a:moveTo>
                    <a:cubicBezTo>
                      <a:pt x="179" y="58"/>
                      <a:pt x="180" y="49"/>
                      <a:pt x="172" y="38"/>
                    </a:cubicBezTo>
                    <a:cubicBezTo>
                      <a:pt x="164" y="27"/>
                      <a:pt x="158" y="28"/>
                      <a:pt x="158" y="28"/>
                    </a:cubicBezTo>
                    <a:cubicBezTo>
                      <a:pt x="155" y="16"/>
                      <a:pt x="142" y="16"/>
                      <a:pt x="142" y="16"/>
                    </a:cubicBezTo>
                    <a:cubicBezTo>
                      <a:pt x="138" y="7"/>
                      <a:pt x="128" y="9"/>
                      <a:pt x="128" y="9"/>
                    </a:cubicBezTo>
                    <a:cubicBezTo>
                      <a:pt x="114" y="0"/>
                      <a:pt x="100" y="7"/>
                      <a:pt x="100" y="7"/>
                    </a:cubicBezTo>
                    <a:cubicBezTo>
                      <a:pt x="91" y="3"/>
                      <a:pt x="78" y="11"/>
                      <a:pt x="78" y="11"/>
                    </a:cubicBezTo>
                    <a:cubicBezTo>
                      <a:pt x="67" y="6"/>
                      <a:pt x="55" y="21"/>
                      <a:pt x="55" y="21"/>
                    </a:cubicBezTo>
                    <a:cubicBezTo>
                      <a:pt x="44" y="19"/>
                      <a:pt x="37" y="31"/>
                      <a:pt x="37" y="31"/>
                    </a:cubicBezTo>
                    <a:cubicBezTo>
                      <a:pt x="28" y="32"/>
                      <a:pt x="24" y="44"/>
                      <a:pt x="24" y="44"/>
                    </a:cubicBezTo>
                    <a:cubicBezTo>
                      <a:pt x="11" y="48"/>
                      <a:pt x="12" y="60"/>
                      <a:pt x="12" y="60"/>
                    </a:cubicBezTo>
                    <a:cubicBezTo>
                      <a:pt x="4" y="64"/>
                      <a:pt x="5" y="77"/>
                      <a:pt x="5" y="77"/>
                    </a:cubicBezTo>
                    <a:cubicBezTo>
                      <a:pt x="0" y="81"/>
                      <a:pt x="2" y="97"/>
                      <a:pt x="2" y="97"/>
                    </a:cubicBezTo>
                    <a:cubicBezTo>
                      <a:pt x="1" y="101"/>
                      <a:pt x="3" y="105"/>
                      <a:pt x="6" y="109"/>
                    </a:cubicBezTo>
                    <a:cubicBezTo>
                      <a:pt x="7" y="109"/>
                      <a:pt x="14" y="90"/>
                      <a:pt x="25" y="81"/>
                    </a:cubicBezTo>
                    <a:cubicBezTo>
                      <a:pt x="35" y="72"/>
                      <a:pt x="49" y="72"/>
                      <a:pt x="52" y="72"/>
                    </a:cubicBezTo>
                    <a:cubicBezTo>
                      <a:pt x="53" y="64"/>
                      <a:pt x="53" y="64"/>
                      <a:pt x="53" y="64"/>
                    </a:cubicBezTo>
                    <a:cubicBezTo>
                      <a:pt x="58" y="64"/>
                      <a:pt x="58" y="64"/>
                      <a:pt x="58" y="64"/>
                    </a:cubicBezTo>
                    <a:cubicBezTo>
                      <a:pt x="58" y="72"/>
                      <a:pt x="58" y="72"/>
                      <a:pt x="58" y="72"/>
                    </a:cubicBezTo>
                    <a:cubicBezTo>
                      <a:pt x="64" y="74"/>
                      <a:pt x="77" y="77"/>
                      <a:pt x="83" y="74"/>
                    </a:cubicBezTo>
                    <a:cubicBezTo>
                      <a:pt x="86" y="72"/>
                      <a:pt x="88" y="70"/>
                      <a:pt x="90" y="68"/>
                    </a:cubicBezTo>
                    <a:cubicBezTo>
                      <a:pt x="92" y="67"/>
                      <a:pt x="93" y="65"/>
                      <a:pt x="95" y="64"/>
                    </a:cubicBezTo>
                    <a:cubicBezTo>
                      <a:pt x="90" y="57"/>
                      <a:pt x="90" y="57"/>
                      <a:pt x="90" y="57"/>
                    </a:cubicBezTo>
                    <a:cubicBezTo>
                      <a:pt x="94" y="54"/>
                      <a:pt x="94" y="54"/>
                      <a:pt x="94" y="54"/>
                    </a:cubicBezTo>
                    <a:cubicBezTo>
                      <a:pt x="100" y="61"/>
                      <a:pt x="100" y="61"/>
                      <a:pt x="100" y="61"/>
                    </a:cubicBezTo>
                    <a:cubicBezTo>
                      <a:pt x="100" y="61"/>
                      <a:pt x="101" y="61"/>
                      <a:pt x="101" y="60"/>
                    </a:cubicBezTo>
                    <a:cubicBezTo>
                      <a:pt x="114" y="56"/>
                      <a:pt x="120" y="60"/>
                      <a:pt x="126" y="64"/>
                    </a:cubicBezTo>
                    <a:cubicBezTo>
                      <a:pt x="128" y="65"/>
                      <a:pt x="130" y="66"/>
                      <a:pt x="132" y="67"/>
                    </a:cubicBezTo>
                    <a:cubicBezTo>
                      <a:pt x="137" y="69"/>
                      <a:pt x="138" y="69"/>
                      <a:pt x="146" y="64"/>
                    </a:cubicBezTo>
                    <a:cubicBezTo>
                      <a:pt x="148" y="63"/>
                      <a:pt x="151" y="61"/>
                      <a:pt x="154" y="59"/>
                    </a:cubicBezTo>
                    <a:cubicBezTo>
                      <a:pt x="157" y="64"/>
                      <a:pt x="157" y="64"/>
                      <a:pt x="157" y="64"/>
                    </a:cubicBezTo>
                    <a:cubicBezTo>
                      <a:pt x="154" y="65"/>
                      <a:pt x="151" y="67"/>
                      <a:pt x="149" y="68"/>
                    </a:cubicBezTo>
                    <a:cubicBezTo>
                      <a:pt x="141" y="73"/>
                      <a:pt x="138" y="75"/>
                      <a:pt x="130" y="72"/>
                    </a:cubicBezTo>
                    <a:cubicBezTo>
                      <a:pt x="127" y="71"/>
                      <a:pt x="125" y="69"/>
                      <a:pt x="123" y="68"/>
                    </a:cubicBezTo>
                    <a:cubicBezTo>
                      <a:pt x="117" y="65"/>
                      <a:pt x="113" y="62"/>
                      <a:pt x="103" y="65"/>
                    </a:cubicBezTo>
                    <a:cubicBezTo>
                      <a:pt x="100" y="67"/>
                      <a:pt x="97" y="69"/>
                      <a:pt x="95" y="71"/>
                    </a:cubicBezTo>
                    <a:cubicBezTo>
                      <a:pt x="92" y="73"/>
                      <a:pt x="90" y="76"/>
                      <a:pt x="86" y="78"/>
                    </a:cubicBezTo>
                    <a:cubicBezTo>
                      <a:pt x="77" y="84"/>
                      <a:pt x="59" y="78"/>
                      <a:pt x="55" y="77"/>
                    </a:cubicBezTo>
                    <a:cubicBezTo>
                      <a:pt x="54" y="76"/>
                      <a:pt x="41" y="78"/>
                      <a:pt x="30" y="84"/>
                    </a:cubicBezTo>
                    <a:cubicBezTo>
                      <a:pt x="18" y="90"/>
                      <a:pt x="12" y="111"/>
                      <a:pt x="9" y="114"/>
                    </a:cubicBezTo>
                    <a:cubicBezTo>
                      <a:pt x="11" y="117"/>
                      <a:pt x="13" y="119"/>
                      <a:pt x="13" y="119"/>
                    </a:cubicBezTo>
                    <a:cubicBezTo>
                      <a:pt x="17" y="128"/>
                      <a:pt x="31" y="122"/>
                      <a:pt x="31" y="122"/>
                    </a:cubicBezTo>
                    <a:cubicBezTo>
                      <a:pt x="42" y="124"/>
                      <a:pt x="49" y="121"/>
                      <a:pt x="54" y="119"/>
                    </a:cubicBezTo>
                    <a:cubicBezTo>
                      <a:pt x="54" y="119"/>
                      <a:pt x="56" y="121"/>
                      <a:pt x="61" y="125"/>
                    </a:cubicBezTo>
                    <a:cubicBezTo>
                      <a:pt x="67" y="129"/>
                      <a:pt x="81" y="125"/>
                      <a:pt x="81" y="125"/>
                    </a:cubicBezTo>
                    <a:cubicBezTo>
                      <a:pt x="88" y="134"/>
                      <a:pt x="108" y="125"/>
                      <a:pt x="108" y="125"/>
                    </a:cubicBezTo>
                    <a:cubicBezTo>
                      <a:pt x="130" y="134"/>
                      <a:pt x="130" y="134"/>
                      <a:pt x="130" y="134"/>
                    </a:cubicBezTo>
                    <a:cubicBezTo>
                      <a:pt x="133" y="139"/>
                      <a:pt x="147" y="152"/>
                      <a:pt x="147" y="152"/>
                    </a:cubicBezTo>
                    <a:cubicBezTo>
                      <a:pt x="152" y="152"/>
                      <a:pt x="160" y="144"/>
                      <a:pt x="160" y="144"/>
                    </a:cubicBezTo>
                    <a:cubicBezTo>
                      <a:pt x="147" y="129"/>
                      <a:pt x="147" y="129"/>
                      <a:pt x="147" y="129"/>
                    </a:cubicBezTo>
                    <a:cubicBezTo>
                      <a:pt x="153" y="130"/>
                      <a:pt x="161" y="122"/>
                      <a:pt x="167" y="116"/>
                    </a:cubicBezTo>
                    <a:cubicBezTo>
                      <a:pt x="180" y="100"/>
                      <a:pt x="175" y="93"/>
                      <a:pt x="175" y="93"/>
                    </a:cubicBezTo>
                    <a:cubicBezTo>
                      <a:pt x="191" y="83"/>
                      <a:pt x="178" y="62"/>
                      <a:pt x="178" y="62"/>
                    </a:cubicBezTo>
                    <a:close/>
                    <a:moveTo>
                      <a:pt x="123" y="35"/>
                    </a:moveTo>
                    <a:cubicBezTo>
                      <a:pt x="119" y="39"/>
                      <a:pt x="117" y="40"/>
                      <a:pt x="110" y="38"/>
                    </a:cubicBezTo>
                    <a:cubicBezTo>
                      <a:pt x="107" y="38"/>
                      <a:pt x="105" y="37"/>
                      <a:pt x="102" y="36"/>
                    </a:cubicBezTo>
                    <a:cubicBezTo>
                      <a:pt x="96" y="33"/>
                      <a:pt x="92" y="31"/>
                      <a:pt x="83" y="35"/>
                    </a:cubicBezTo>
                    <a:cubicBezTo>
                      <a:pt x="79" y="37"/>
                      <a:pt x="77" y="40"/>
                      <a:pt x="75" y="43"/>
                    </a:cubicBezTo>
                    <a:cubicBezTo>
                      <a:pt x="73" y="45"/>
                      <a:pt x="71" y="47"/>
                      <a:pt x="68" y="50"/>
                    </a:cubicBezTo>
                    <a:cubicBezTo>
                      <a:pt x="59" y="57"/>
                      <a:pt x="41" y="53"/>
                      <a:pt x="37" y="53"/>
                    </a:cubicBezTo>
                    <a:cubicBezTo>
                      <a:pt x="35" y="52"/>
                      <a:pt x="30" y="59"/>
                      <a:pt x="27" y="68"/>
                    </a:cubicBezTo>
                    <a:cubicBezTo>
                      <a:pt x="21" y="66"/>
                      <a:pt x="21" y="66"/>
                      <a:pt x="21" y="66"/>
                    </a:cubicBezTo>
                    <a:cubicBezTo>
                      <a:pt x="23" y="61"/>
                      <a:pt x="30" y="46"/>
                      <a:pt x="38" y="48"/>
                    </a:cubicBezTo>
                    <a:cubicBezTo>
                      <a:pt x="45" y="49"/>
                      <a:pt x="59" y="51"/>
                      <a:pt x="64" y="46"/>
                    </a:cubicBezTo>
                    <a:cubicBezTo>
                      <a:pt x="67" y="44"/>
                      <a:pt x="69" y="42"/>
                      <a:pt x="70" y="40"/>
                    </a:cubicBezTo>
                    <a:cubicBezTo>
                      <a:pt x="73" y="37"/>
                      <a:pt x="75" y="33"/>
                      <a:pt x="80" y="31"/>
                    </a:cubicBezTo>
                    <a:cubicBezTo>
                      <a:pt x="92" y="25"/>
                      <a:pt x="99" y="28"/>
                      <a:pt x="105" y="31"/>
                    </a:cubicBezTo>
                    <a:cubicBezTo>
                      <a:pt x="107" y="32"/>
                      <a:pt x="109" y="33"/>
                      <a:pt x="111" y="33"/>
                    </a:cubicBezTo>
                    <a:cubicBezTo>
                      <a:pt x="116" y="35"/>
                      <a:pt x="116" y="35"/>
                      <a:pt x="119" y="31"/>
                    </a:cubicBezTo>
                    <a:cubicBezTo>
                      <a:pt x="121" y="29"/>
                      <a:pt x="124" y="27"/>
                      <a:pt x="129" y="23"/>
                    </a:cubicBezTo>
                    <a:cubicBezTo>
                      <a:pt x="133" y="27"/>
                      <a:pt x="133" y="27"/>
                      <a:pt x="133" y="27"/>
                    </a:cubicBezTo>
                    <a:cubicBezTo>
                      <a:pt x="128" y="30"/>
                      <a:pt x="125" y="33"/>
                      <a:pt x="123" y="35"/>
                    </a:cubicBezTo>
                    <a:close/>
                    <a:moveTo>
                      <a:pt x="146" y="111"/>
                    </a:moveTo>
                    <a:cubicBezTo>
                      <a:pt x="141" y="112"/>
                      <a:pt x="138" y="114"/>
                      <a:pt x="134" y="114"/>
                    </a:cubicBezTo>
                    <a:cubicBezTo>
                      <a:pt x="132" y="114"/>
                      <a:pt x="129" y="113"/>
                      <a:pt x="126" y="111"/>
                    </a:cubicBezTo>
                    <a:cubicBezTo>
                      <a:pt x="123" y="109"/>
                      <a:pt x="121" y="108"/>
                      <a:pt x="120" y="106"/>
                    </a:cubicBezTo>
                    <a:cubicBezTo>
                      <a:pt x="115" y="102"/>
                      <a:pt x="111" y="99"/>
                      <a:pt x="101" y="100"/>
                    </a:cubicBezTo>
                    <a:cubicBezTo>
                      <a:pt x="97" y="101"/>
                      <a:pt x="94" y="103"/>
                      <a:pt x="91" y="105"/>
                    </a:cubicBezTo>
                    <a:cubicBezTo>
                      <a:pt x="89" y="107"/>
                      <a:pt x="86" y="108"/>
                      <a:pt x="82" y="110"/>
                    </a:cubicBezTo>
                    <a:cubicBezTo>
                      <a:pt x="71" y="114"/>
                      <a:pt x="55" y="106"/>
                      <a:pt x="51" y="104"/>
                    </a:cubicBezTo>
                    <a:cubicBezTo>
                      <a:pt x="49" y="102"/>
                      <a:pt x="40" y="106"/>
                      <a:pt x="33" y="110"/>
                    </a:cubicBezTo>
                    <a:cubicBezTo>
                      <a:pt x="30" y="106"/>
                      <a:pt x="30" y="106"/>
                      <a:pt x="30" y="106"/>
                    </a:cubicBezTo>
                    <a:cubicBezTo>
                      <a:pt x="33" y="104"/>
                      <a:pt x="48" y="96"/>
                      <a:pt x="55" y="100"/>
                    </a:cubicBezTo>
                    <a:cubicBezTo>
                      <a:pt x="61" y="103"/>
                      <a:pt x="73" y="108"/>
                      <a:pt x="79" y="105"/>
                    </a:cubicBezTo>
                    <a:cubicBezTo>
                      <a:pt x="83" y="104"/>
                      <a:pt x="85" y="102"/>
                      <a:pt x="88" y="101"/>
                    </a:cubicBezTo>
                    <a:cubicBezTo>
                      <a:pt x="91" y="99"/>
                      <a:pt x="95" y="96"/>
                      <a:pt x="100" y="95"/>
                    </a:cubicBezTo>
                    <a:cubicBezTo>
                      <a:pt x="113" y="93"/>
                      <a:pt x="119" y="98"/>
                      <a:pt x="124" y="102"/>
                    </a:cubicBezTo>
                    <a:cubicBezTo>
                      <a:pt x="125" y="104"/>
                      <a:pt x="127" y="105"/>
                      <a:pt x="129" y="107"/>
                    </a:cubicBezTo>
                    <a:cubicBezTo>
                      <a:pt x="134" y="110"/>
                      <a:pt x="135" y="109"/>
                      <a:pt x="143" y="106"/>
                    </a:cubicBezTo>
                    <a:cubicBezTo>
                      <a:pt x="146" y="105"/>
                      <a:pt x="149" y="104"/>
                      <a:pt x="152" y="102"/>
                    </a:cubicBezTo>
                    <a:cubicBezTo>
                      <a:pt x="154" y="107"/>
                      <a:pt x="154" y="107"/>
                      <a:pt x="154" y="107"/>
                    </a:cubicBezTo>
                    <a:cubicBezTo>
                      <a:pt x="151" y="108"/>
                      <a:pt x="148" y="110"/>
                      <a:pt x="146" y="111"/>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51"/>
              <p:cNvSpPr>
                <a:spLocks/>
              </p:cNvSpPr>
              <p:nvPr/>
            </p:nvSpPr>
            <p:spPr bwMode="auto">
              <a:xfrm>
                <a:off x="3578225" y="22733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Rectangle 52"/>
              <p:cNvSpPr>
                <a:spLocks noChangeArrowheads="1"/>
              </p:cNvSpPr>
              <p:nvPr/>
            </p:nvSpPr>
            <p:spPr bwMode="auto">
              <a:xfrm>
                <a:off x="3573463" y="2263775"/>
                <a:ext cx="1588" cy="1588"/>
              </a:xfrm>
              <a:prstGeom prst="rect">
                <a:avLst/>
              </a:prstGeom>
              <a:solidFill>
                <a:srgbClr val="E4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0" name="Group 59"/>
          <p:cNvGrpSpPr/>
          <p:nvPr/>
        </p:nvGrpSpPr>
        <p:grpSpPr>
          <a:xfrm>
            <a:off x="8776029" y="797625"/>
            <a:ext cx="594360" cy="548640"/>
            <a:chOff x="6996506" y="1066800"/>
            <a:chExt cx="548640" cy="548640"/>
          </a:xfrm>
        </p:grpSpPr>
        <p:sp>
          <p:nvSpPr>
            <p:cNvPr id="61"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62"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51</a:t>
              </a:r>
              <a:endParaRPr lang="en-US" sz="1600" dirty="0">
                <a:solidFill>
                  <a:schemeClr val="tx1">
                    <a:lumMod val="50000"/>
                    <a:lumOff val="50000"/>
                  </a:schemeClr>
                </a:solidFill>
              </a:endParaRPr>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4" fill="hold" nodeType="withEffect">
                                  <p:stCondLst>
                                    <p:cond delay="1200"/>
                                  </p:stCondLst>
                                  <p:childTnLst>
                                    <p:set>
                                      <p:cBhvr>
                                        <p:cTn id="12" dur="1" fill="hold">
                                          <p:stCondLst>
                                            <p:cond delay="0"/>
                                          </p:stCondLst>
                                        </p:cTn>
                                        <p:tgtEl>
                                          <p:spTgt spid="4563"/>
                                        </p:tgtEl>
                                        <p:attrNameLst>
                                          <p:attrName>style.visibility</p:attrName>
                                        </p:attrNameLst>
                                      </p:cBhvr>
                                      <p:to>
                                        <p:strVal val="visible"/>
                                      </p:to>
                                    </p:set>
                                    <p:animEffect transition="in" filter="wipe(down)">
                                      <p:cBhvr>
                                        <p:cTn id="13" dur="2000"/>
                                        <p:tgtEl>
                                          <p:spTgt spid="4563"/>
                                        </p:tgtEl>
                                      </p:cBhvr>
                                    </p:animEffect>
                                  </p:childTnLst>
                                </p:cTn>
                              </p:par>
                              <p:par>
                                <p:cTn id="14" presetID="12" presetClass="entr" presetSubtype="8" fill="hold" nodeType="withEffect">
                                  <p:stCondLst>
                                    <p:cond delay="3200"/>
                                  </p:stCondLst>
                                  <p:childTnLst>
                                    <p:set>
                                      <p:cBhvr>
                                        <p:cTn id="15" dur="1" fill="hold">
                                          <p:stCondLst>
                                            <p:cond delay="0"/>
                                          </p:stCondLst>
                                        </p:cTn>
                                        <p:tgtEl>
                                          <p:spTgt spid="54"/>
                                        </p:tgtEl>
                                        <p:attrNameLst>
                                          <p:attrName>style.visibility</p:attrName>
                                        </p:attrNameLst>
                                      </p:cBhvr>
                                      <p:to>
                                        <p:strVal val="visible"/>
                                      </p:to>
                                    </p:set>
                                    <p:animEffect transition="in" filter="slide(fromLeft)">
                                      <p:cBhvr>
                                        <p:cTn id="16" dur="500"/>
                                        <p:tgtEl>
                                          <p:spTgt spid="54"/>
                                        </p:tgtEl>
                                      </p:cBhvr>
                                    </p:animEffect>
                                  </p:childTnLst>
                                </p:cTn>
                              </p:par>
                              <p:par>
                                <p:cTn id="17" presetID="12" presetClass="entr" presetSubtype="8" fill="hold" nodeType="withEffect">
                                  <p:stCondLst>
                                    <p:cond delay="3800"/>
                                  </p:stCondLst>
                                  <p:childTnLst>
                                    <p:set>
                                      <p:cBhvr>
                                        <p:cTn id="18" dur="1" fill="hold">
                                          <p:stCondLst>
                                            <p:cond delay="0"/>
                                          </p:stCondLst>
                                        </p:cTn>
                                        <p:tgtEl>
                                          <p:spTgt spid="55"/>
                                        </p:tgtEl>
                                        <p:attrNameLst>
                                          <p:attrName>style.visibility</p:attrName>
                                        </p:attrNameLst>
                                      </p:cBhvr>
                                      <p:to>
                                        <p:strVal val="visible"/>
                                      </p:to>
                                    </p:set>
                                    <p:animEffect transition="in" filter="slide(fromLeft)">
                                      <p:cBhvr>
                                        <p:cTn id="19" dur="500"/>
                                        <p:tgtEl>
                                          <p:spTgt spid="55"/>
                                        </p:tgtEl>
                                      </p:cBhvr>
                                    </p:animEffect>
                                  </p:childTnLst>
                                </p:cTn>
                              </p:par>
                              <p:par>
                                <p:cTn id="20" presetID="12" presetClass="entr" presetSubtype="8" fill="hold" nodeType="withEffect">
                                  <p:stCondLst>
                                    <p:cond delay="4400"/>
                                  </p:stCondLst>
                                  <p:childTnLst>
                                    <p:set>
                                      <p:cBhvr>
                                        <p:cTn id="21" dur="1" fill="hold">
                                          <p:stCondLst>
                                            <p:cond delay="0"/>
                                          </p:stCondLst>
                                        </p:cTn>
                                        <p:tgtEl>
                                          <p:spTgt spid="56"/>
                                        </p:tgtEl>
                                        <p:attrNameLst>
                                          <p:attrName>style.visibility</p:attrName>
                                        </p:attrNameLst>
                                      </p:cBhvr>
                                      <p:to>
                                        <p:strVal val="visible"/>
                                      </p:to>
                                    </p:set>
                                    <p:animEffect transition="in" filter="slide(fromLeft)">
                                      <p:cBhvr>
                                        <p:cTn id="22" dur="500"/>
                                        <p:tgtEl>
                                          <p:spTgt spid="56"/>
                                        </p:tgtEl>
                                      </p:cBhvr>
                                    </p:animEffect>
                                  </p:childTnLst>
                                </p:cTn>
                              </p:par>
                              <p:par>
                                <p:cTn id="23" presetID="12" presetClass="entr" presetSubtype="2" fill="hold" nodeType="withEffect">
                                  <p:stCondLst>
                                    <p:cond delay="5100"/>
                                  </p:stCondLst>
                                  <p:childTnLst>
                                    <p:set>
                                      <p:cBhvr>
                                        <p:cTn id="24" dur="1" fill="hold">
                                          <p:stCondLst>
                                            <p:cond delay="0"/>
                                          </p:stCondLst>
                                        </p:cTn>
                                        <p:tgtEl>
                                          <p:spTgt spid="57"/>
                                        </p:tgtEl>
                                        <p:attrNameLst>
                                          <p:attrName>style.visibility</p:attrName>
                                        </p:attrNameLst>
                                      </p:cBhvr>
                                      <p:to>
                                        <p:strVal val="visible"/>
                                      </p:to>
                                    </p:set>
                                    <p:animEffect transition="in" filter="slide(fromRight)">
                                      <p:cBhvr>
                                        <p:cTn id="25" dur="500"/>
                                        <p:tgtEl>
                                          <p:spTgt spid="57"/>
                                        </p:tgtEl>
                                      </p:cBhvr>
                                    </p:animEffect>
                                  </p:childTnLst>
                                </p:cTn>
                              </p:par>
                              <p:par>
                                <p:cTn id="26" presetID="12" presetClass="entr" presetSubtype="2" fill="hold" nodeType="withEffect">
                                  <p:stCondLst>
                                    <p:cond delay="5600"/>
                                  </p:stCondLst>
                                  <p:childTnLst>
                                    <p:set>
                                      <p:cBhvr>
                                        <p:cTn id="27" dur="1" fill="hold">
                                          <p:stCondLst>
                                            <p:cond delay="0"/>
                                          </p:stCondLst>
                                        </p:cTn>
                                        <p:tgtEl>
                                          <p:spTgt spid="58"/>
                                        </p:tgtEl>
                                        <p:attrNameLst>
                                          <p:attrName>style.visibility</p:attrName>
                                        </p:attrNameLst>
                                      </p:cBhvr>
                                      <p:to>
                                        <p:strVal val="visible"/>
                                      </p:to>
                                    </p:set>
                                    <p:animEffect transition="in" filter="slide(fromRight)">
                                      <p:cBhvr>
                                        <p:cTn id="28" dur="500"/>
                                        <p:tgtEl>
                                          <p:spTgt spid="58"/>
                                        </p:tgtEl>
                                      </p:cBhvr>
                                    </p:animEffect>
                                  </p:childTnLst>
                                </p:cTn>
                              </p:par>
                              <p:par>
                                <p:cTn id="29" presetID="12" presetClass="entr" presetSubtype="2" fill="hold" nodeType="withEffect">
                                  <p:stCondLst>
                                    <p:cond delay="6200"/>
                                  </p:stCondLst>
                                  <p:childTnLst>
                                    <p:set>
                                      <p:cBhvr>
                                        <p:cTn id="30" dur="1" fill="hold">
                                          <p:stCondLst>
                                            <p:cond delay="0"/>
                                          </p:stCondLst>
                                        </p:cTn>
                                        <p:tgtEl>
                                          <p:spTgt spid="59"/>
                                        </p:tgtEl>
                                        <p:attrNameLst>
                                          <p:attrName>style.visibility</p:attrName>
                                        </p:attrNameLst>
                                      </p:cBhvr>
                                      <p:to>
                                        <p:strVal val="visible"/>
                                      </p:to>
                                    </p:set>
                                    <p:animEffect transition="in" filter="slide(fromRight)">
                                      <p:cBhvr>
                                        <p:cTn id="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ea typeface="+mj-ea"/>
                <a:cs typeface="+mj-cs"/>
              </a:rPr>
              <a:t>Pricing Tables</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aphicFrame>
        <p:nvGraphicFramePr>
          <p:cNvPr id="800" name="Content Placeholder 3"/>
          <p:cNvGraphicFramePr>
            <a:graphicFrameLocks/>
          </p:cNvGraphicFramePr>
          <p:nvPr>
            <p:extLst>
              <p:ext uri="{D42A27DB-BD31-4B8C-83A1-F6EECF244321}">
                <p14:modId xmlns="" xmlns:p14="http://schemas.microsoft.com/office/powerpoint/2010/main" val="3954735965"/>
              </p:ext>
            </p:extLst>
          </p:nvPr>
        </p:nvGraphicFramePr>
        <p:xfrm>
          <a:off x="577850" y="1815491"/>
          <a:ext cx="2228850" cy="4167142"/>
        </p:xfrm>
        <a:graphic>
          <a:graphicData uri="http://schemas.openxmlformats.org/drawingml/2006/table">
            <a:tbl>
              <a:tblPr firstRow="1">
                <a:tableStyleId>{21E4AEA4-8DFA-4A89-87EB-49C32662AFE0}</a:tableStyleId>
              </a:tblPr>
              <a:tblGrid>
                <a:gridCol w="2228850"/>
              </a:tblGrid>
              <a:tr h="818944">
                <a:tc>
                  <a:txBody>
                    <a:bodyPr/>
                    <a:lstStyle/>
                    <a:p>
                      <a:pPr algn="l"/>
                      <a:r>
                        <a:rPr lang="en-US" sz="2400" dirty="0" smtClean="0"/>
                        <a:t> </a:t>
                      </a:r>
                      <a:r>
                        <a:rPr lang="en-US" sz="1600" b="0" dirty="0" smtClean="0"/>
                        <a:t>Package</a:t>
                      </a:r>
                    </a:p>
                    <a:p>
                      <a:pPr algn="l"/>
                      <a:r>
                        <a:rPr lang="en-US" sz="1600" b="0" dirty="0" smtClean="0"/>
                        <a:t> </a:t>
                      </a:r>
                      <a:r>
                        <a:rPr lang="en-US" sz="1600" b="0" dirty="0" smtClean="0">
                          <a:solidFill>
                            <a:schemeClr val="bg1">
                              <a:lumMod val="95000"/>
                            </a:schemeClr>
                          </a:solidFill>
                        </a:rPr>
                        <a:t>Features </a:t>
                      </a:r>
                      <a:r>
                        <a:rPr lang="en-US" sz="1900" b="0" dirty="0" smtClean="0">
                          <a:solidFill>
                            <a:schemeClr val="bg1">
                              <a:lumMod val="95000"/>
                            </a:schemeClr>
                          </a:solidFill>
                        </a:rPr>
                        <a:t>&amp; Pricing</a:t>
                      </a:r>
                    </a:p>
                  </a:txBody>
                  <a:tcPr marL="99060" marR="9906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58033">
                <a:tc>
                  <a:txBody>
                    <a:bodyPr/>
                    <a:lstStyle/>
                    <a:p>
                      <a:pPr algn="l"/>
                      <a:r>
                        <a:rPr lang="en-US" sz="1400" dirty="0" smtClean="0">
                          <a:solidFill>
                            <a:schemeClr val="tx1">
                              <a:lumMod val="50000"/>
                              <a:lumOff val="50000"/>
                            </a:schemeClr>
                          </a:solidFill>
                          <a:latin typeface="+mn-lt"/>
                          <a:cs typeface="Arial" pitchFamily="34" charset="0"/>
                        </a:rPr>
                        <a:t>Monthly bandwidth</a:t>
                      </a:r>
                      <a:endParaRPr lang="en-US" sz="1400" dirty="0">
                        <a:solidFill>
                          <a:schemeClr val="tx1">
                            <a:lumMod val="50000"/>
                            <a:lumOff val="50000"/>
                          </a:schemeClr>
                        </a:solidFill>
                        <a:latin typeface="+mn-lt"/>
                        <a:cs typeface="Arial" pitchFamily="34" charset="0"/>
                      </a:endParaRPr>
                    </a:p>
                  </a:txBody>
                  <a:tcPr marL="99060" marR="99060" marT="60960" marB="60960" anchor="ctr">
                    <a:lnT w="12700" cap="flat" cmpd="sng" algn="ctr">
                      <a:noFill/>
                      <a:prstDash val="solid"/>
                      <a:round/>
                      <a:headEnd type="none" w="med" len="med"/>
                      <a:tailEnd type="none" w="med" len="med"/>
                    </a:lnT>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Space</a:t>
                      </a:r>
                      <a:endParaRPr lang="en-US" sz="1400" dirty="0">
                        <a:solidFill>
                          <a:schemeClr val="tx1">
                            <a:lumMod val="50000"/>
                            <a:lumOff val="50000"/>
                          </a:schemeClr>
                        </a:solidFill>
                        <a:latin typeface="+mn-lt"/>
                        <a:cs typeface="Arial" pitchFamily="34" charset="0"/>
                      </a:endParaRPr>
                    </a:p>
                  </a:txBody>
                  <a:tcPr marL="99060" marR="99060" marT="60960" marB="60960" anchor="ctr">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MySQL Databases</a:t>
                      </a:r>
                      <a:endParaRPr lang="en-US" sz="1400" dirty="0">
                        <a:solidFill>
                          <a:schemeClr val="tx1">
                            <a:lumMod val="50000"/>
                            <a:lumOff val="50000"/>
                          </a:schemeClr>
                        </a:solidFill>
                        <a:latin typeface="+mn-lt"/>
                        <a:cs typeface="Arial" pitchFamily="34" charset="0"/>
                      </a:endParaRPr>
                    </a:p>
                  </a:txBody>
                  <a:tcPr marL="99060" marR="99060" marT="60960" marB="60960" anchor="ctr">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Email  Accounts</a:t>
                      </a:r>
                      <a:endParaRPr lang="en-US" sz="1400" dirty="0">
                        <a:solidFill>
                          <a:schemeClr val="tx1">
                            <a:lumMod val="50000"/>
                            <a:lumOff val="50000"/>
                          </a:schemeClr>
                        </a:solidFill>
                        <a:latin typeface="+mn-lt"/>
                        <a:cs typeface="Arial" pitchFamily="34" charset="0"/>
                      </a:endParaRPr>
                    </a:p>
                  </a:txBody>
                  <a:tcPr marL="99060" marR="99060" marT="60960" marB="60960" anchor="ctr">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Google Ads Credits</a:t>
                      </a:r>
                      <a:endParaRPr lang="en-US" sz="1400" dirty="0">
                        <a:solidFill>
                          <a:schemeClr val="tx1">
                            <a:lumMod val="50000"/>
                            <a:lumOff val="50000"/>
                          </a:schemeClr>
                        </a:solidFill>
                        <a:latin typeface="+mn-lt"/>
                        <a:cs typeface="Arial" pitchFamily="34" charset="0"/>
                      </a:endParaRPr>
                    </a:p>
                  </a:txBody>
                  <a:tcPr marL="99060" marR="99060" marT="60960" marB="60960" anchor="ctr">
                    <a:solidFill>
                      <a:schemeClr val="bg1">
                        <a:lumMod val="85000"/>
                      </a:schemeClr>
                    </a:solidFill>
                  </a:tcPr>
                </a:tc>
              </a:tr>
              <a:tr h="558033">
                <a:tc>
                  <a:txBody>
                    <a:bodyPr/>
                    <a:lstStyle/>
                    <a:p>
                      <a:pPr algn="l"/>
                      <a:r>
                        <a:rPr lang="en-US" sz="1400" dirty="0" smtClean="0">
                          <a:solidFill>
                            <a:schemeClr val="tx1">
                              <a:lumMod val="50000"/>
                              <a:lumOff val="50000"/>
                            </a:schemeClr>
                          </a:solidFill>
                          <a:latin typeface="+mn-lt"/>
                          <a:cs typeface="Arial" pitchFamily="34" charset="0"/>
                        </a:rPr>
                        <a:t>Free Domain Names</a:t>
                      </a:r>
                      <a:endParaRPr lang="en-US" sz="1400" dirty="0">
                        <a:solidFill>
                          <a:schemeClr val="tx1">
                            <a:lumMod val="50000"/>
                            <a:lumOff val="50000"/>
                          </a:schemeClr>
                        </a:solidFill>
                        <a:latin typeface="+mn-lt"/>
                        <a:cs typeface="Arial" pitchFamily="34" charset="0"/>
                      </a:endParaRPr>
                    </a:p>
                  </a:txBody>
                  <a:tcPr marL="99060" marR="99060" marT="60960" marB="60960" anchor="ctr">
                    <a:solidFill>
                      <a:schemeClr val="bg1">
                        <a:lumMod val="85000"/>
                      </a:schemeClr>
                    </a:solidFill>
                  </a:tcPr>
                </a:tc>
              </a:tr>
            </a:tbl>
          </a:graphicData>
        </a:graphic>
      </p:graphicFrame>
      <p:pic>
        <p:nvPicPr>
          <p:cNvPr id="803" name="Picture 802" descr="Color_16x9.png"/>
          <p:cNvPicPr>
            <a:picLocks noChangeAspect="1"/>
          </p:cNvPicPr>
          <p:nvPr/>
        </p:nvPicPr>
        <p:blipFill>
          <a:blip r:embed="rId3" cstate="print"/>
          <a:srcRect t="-174991" b="-174991"/>
          <a:stretch>
            <a:fillRect/>
          </a:stretch>
        </p:blipFill>
        <p:spPr>
          <a:xfrm>
            <a:off x="569236" y="5966737"/>
            <a:ext cx="2228850" cy="96436"/>
          </a:xfrm>
          <a:prstGeom prst="rect">
            <a:avLst/>
          </a:prstGeom>
        </p:spPr>
      </p:pic>
      <p:graphicFrame>
        <p:nvGraphicFramePr>
          <p:cNvPr id="798" name="Content Placeholder 3"/>
          <p:cNvGraphicFramePr>
            <a:graphicFrameLocks/>
          </p:cNvGraphicFramePr>
          <p:nvPr>
            <p:extLst>
              <p:ext uri="{D42A27DB-BD31-4B8C-83A1-F6EECF244321}">
                <p14:modId xmlns="" xmlns:p14="http://schemas.microsoft.com/office/powerpoint/2010/main" val="967274276"/>
              </p:ext>
            </p:extLst>
          </p:nvPr>
        </p:nvGraphicFramePr>
        <p:xfrm>
          <a:off x="2806700" y="1819936"/>
          <a:ext cx="2228850" cy="4000138"/>
        </p:xfrm>
        <a:graphic>
          <a:graphicData uri="http://schemas.openxmlformats.org/drawingml/2006/table">
            <a:tbl>
              <a:tblPr>
                <a:tableStyleId>{125E5076-3810-47DD-B79F-674D7AD40C01}</a:tableStyleId>
              </a:tblPr>
              <a:tblGrid>
                <a:gridCol w="2228850"/>
              </a:tblGrid>
              <a:tr h="690880">
                <a:tc>
                  <a:txBody>
                    <a:bodyPr/>
                    <a:lstStyle/>
                    <a:p>
                      <a:pPr algn="ctr"/>
                      <a:r>
                        <a:rPr lang="en-US" sz="1600" dirty="0" smtClean="0">
                          <a:solidFill>
                            <a:schemeClr val="bg1">
                              <a:lumMod val="95000"/>
                            </a:schemeClr>
                          </a:solidFill>
                        </a:rPr>
                        <a:t>Regular</a:t>
                      </a:r>
                    </a:p>
                    <a:p>
                      <a:pPr algn="ctr"/>
                      <a:r>
                        <a:rPr lang="en-US" sz="1600" dirty="0" smtClean="0">
                          <a:solidFill>
                            <a:schemeClr val="bg1">
                              <a:lumMod val="95000"/>
                            </a:schemeClr>
                          </a:solidFill>
                        </a:rPr>
                        <a:t>$10 Per</a:t>
                      </a:r>
                      <a:r>
                        <a:rPr lang="en-US" sz="1600" baseline="0" dirty="0" smtClean="0">
                          <a:solidFill>
                            <a:schemeClr val="bg1">
                              <a:lumMod val="95000"/>
                            </a:schemeClr>
                          </a:solidFill>
                        </a:rPr>
                        <a:t> Month</a:t>
                      </a:r>
                      <a:endParaRPr lang="en-US" sz="1600" b="1" dirty="0">
                        <a:solidFill>
                          <a:schemeClr val="bg1">
                            <a:lumMod val="95000"/>
                          </a:schemeClr>
                        </a:solidFill>
                      </a:endParaRPr>
                    </a:p>
                  </a:txBody>
                  <a:tcPr marL="99060" marR="99060" marT="60960" marB="60960" anchor="ctr">
                    <a:lnB>
                      <a:noFill/>
                    </a:lnB>
                    <a:solidFill>
                      <a:srgbClr val="C0504D"/>
                    </a:solidFill>
                  </a:tcPr>
                </a:tc>
              </a:tr>
              <a:tr h="551543">
                <a:tc>
                  <a:txBody>
                    <a:bodyPr/>
                    <a:lstStyle/>
                    <a:p>
                      <a:pPr algn="ctr"/>
                      <a:r>
                        <a:rPr lang="en-US" sz="1600" dirty="0" smtClean="0"/>
                        <a:t>1024 MB</a:t>
                      </a:r>
                      <a:endParaRPr lang="en-US" sz="1600" dirty="0">
                        <a:solidFill>
                          <a:schemeClr val="tx1"/>
                        </a:solidFill>
                        <a:latin typeface="Arial" pitchFamily="34" charset="0"/>
                        <a:cs typeface="Arial" pitchFamily="34" charset="0"/>
                      </a:endParaRPr>
                    </a:p>
                  </a:txBody>
                  <a:tcPr marL="99060" marR="99060" marT="60960" marB="60960" anchor="ctr">
                    <a:lnL>
                      <a:noFill/>
                    </a:lnL>
                    <a:lnR>
                      <a:noFill/>
                    </a:lnR>
                    <a:lnT>
                      <a:noFill/>
                    </a:lnT>
                    <a:lnB>
                      <a:noFill/>
                    </a:lnB>
                    <a:lnTlToBr w="12700" cmpd="sng">
                      <a:noFill/>
                      <a:prstDash val="solid"/>
                    </a:lnTlToBr>
                    <a:lnBlToTr w="12700" cmpd="sng">
                      <a:noFill/>
                      <a:prstDash val="solid"/>
                    </a:lnBlToTr>
                    <a:solidFill>
                      <a:schemeClr val="accent2">
                        <a:lumMod val="60000"/>
                        <a:lumOff val="40000"/>
                      </a:schemeClr>
                    </a:solidFill>
                  </a:tcPr>
                </a:tc>
              </a:tr>
              <a:tr h="551543">
                <a:tc>
                  <a:txBody>
                    <a:bodyPr/>
                    <a:lstStyle/>
                    <a:p>
                      <a:pPr algn="ctr"/>
                      <a:r>
                        <a:rPr lang="en-US" sz="1400" dirty="0" smtClean="0">
                          <a:solidFill>
                            <a:schemeClr val="bg1">
                              <a:lumMod val="65000"/>
                            </a:schemeClr>
                          </a:solidFill>
                        </a:rPr>
                        <a:t>10GB</a:t>
                      </a:r>
                      <a:endParaRPr lang="en-US" sz="1400" dirty="0">
                        <a:solidFill>
                          <a:schemeClr val="bg1">
                            <a:lumMod val="65000"/>
                          </a:schemeClr>
                        </a:solidFill>
                        <a:latin typeface="Arial" pitchFamily="34" charset="0"/>
                        <a:cs typeface="Arial" pitchFamily="34" charset="0"/>
                      </a:endParaRPr>
                    </a:p>
                  </a:txBody>
                  <a:tcPr marL="99060" marR="99060" marT="60960" marB="6096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51543">
                <a:tc>
                  <a:txBody>
                    <a:bodyPr/>
                    <a:lstStyle/>
                    <a:p>
                      <a:pPr algn="ctr"/>
                      <a:r>
                        <a:rPr lang="en-US" sz="1400" dirty="0" smtClean="0">
                          <a:solidFill>
                            <a:schemeClr val="bg1">
                              <a:lumMod val="65000"/>
                            </a:schemeClr>
                          </a:solidFill>
                        </a:rPr>
                        <a:t>25</a:t>
                      </a:r>
                      <a:endParaRPr lang="en-US" sz="1400" dirty="0">
                        <a:solidFill>
                          <a:schemeClr val="bg1">
                            <a:lumMod val="65000"/>
                          </a:schemeClr>
                        </a:solidFill>
                        <a:latin typeface="Arial" pitchFamily="34" charset="0"/>
                        <a:cs typeface="Arial" pitchFamily="34" charset="0"/>
                      </a:endParaRPr>
                    </a:p>
                  </a:txBody>
                  <a:tcPr marL="99060" marR="9906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51543">
                <a:tc>
                  <a:txBody>
                    <a:bodyPr/>
                    <a:lstStyle/>
                    <a:p>
                      <a:pPr algn="ctr"/>
                      <a:r>
                        <a:rPr lang="en-US" sz="1400" dirty="0" smtClean="0">
                          <a:solidFill>
                            <a:schemeClr val="bg1">
                              <a:lumMod val="65000"/>
                            </a:schemeClr>
                          </a:solidFill>
                        </a:rPr>
                        <a:t>10</a:t>
                      </a:r>
                      <a:endParaRPr lang="en-US" sz="1400" dirty="0">
                        <a:solidFill>
                          <a:schemeClr val="bg1">
                            <a:lumMod val="65000"/>
                          </a:schemeClr>
                        </a:solidFill>
                        <a:latin typeface="Arial" pitchFamily="34" charset="0"/>
                        <a:cs typeface="Arial" pitchFamily="34" charset="0"/>
                      </a:endParaRPr>
                    </a:p>
                  </a:txBody>
                  <a:tcPr marL="99060" marR="9906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51543">
                <a:tc>
                  <a:txBody>
                    <a:bodyPr/>
                    <a:lstStyle/>
                    <a:p>
                      <a:pPr algn="ctr"/>
                      <a:r>
                        <a:rPr lang="en-US" sz="1400" dirty="0" smtClean="0">
                          <a:solidFill>
                            <a:schemeClr val="bg1">
                              <a:lumMod val="65000"/>
                            </a:schemeClr>
                          </a:solidFill>
                        </a:rPr>
                        <a:t>No</a:t>
                      </a:r>
                      <a:endParaRPr lang="en-US" sz="1400" dirty="0">
                        <a:solidFill>
                          <a:schemeClr val="bg1">
                            <a:lumMod val="65000"/>
                          </a:schemeClr>
                        </a:solidFill>
                        <a:latin typeface="Arial" pitchFamily="34" charset="0"/>
                        <a:cs typeface="Arial" pitchFamily="34" charset="0"/>
                      </a:endParaRPr>
                    </a:p>
                  </a:txBody>
                  <a:tcPr marL="99060" marR="9906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51543">
                <a:tc>
                  <a:txBody>
                    <a:bodyPr/>
                    <a:lstStyle/>
                    <a:p>
                      <a:pPr marL="0" algn="ctr" defTabSz="914400" rtl="0" eaLnBrk="1" latinLnBrk="0" hangingPunct="1"/>
                      <a:r>
                        <a:rPr lang="en-US" sz="1400" kern="1200" dirty="0" smtClean="0">
                          <a:solidFill>
                            <a:schemeClr val="bg1">
                              <a:lumMod val="65000"/>
                            </a:schemeClr>
                          </a:solidFill>
                          <a:sym typeface="Symbol"/>
                        </a:rPr>
                        <a:t></a:t>
                      </a:r>
                      <a:endParaRPr lang="en-US" sz="1400" b="1" kern="1200" dirty="0">
                        <a:solidFill>
                          <a:schemeClr val="bg1">
                            <a:lumMod val="65000"/>
                          </a:schemeClr>
                        </a:solidFill>
                        <a:latin typeface="Arial" pitchFamily="34" charset="0"/>
                        <a:ea typeface="+mn-ea"/>
                        <a:cs typeface="Arial" pitchFamily="34" charset="0"/>
                      </a:endParaRPr>
                    </a:p>
                  </a:txBody>
                  <a:tcPr marL="99060" marR="99060" marT="60960" marB="6096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799" name="Content Placeholder 3"/>
          <p:cNvGraphicFramePr>
            <a:graphicFrameLocks/>
          </p:cNvGraphicFramePr>
          <p:nvPr>
            <p:extLst>
              <p:ext uri="{D42A27DB-BD31-4B8C-83A1-F6EECF244321}">
                <p14:modId xmlns="" xmlns:p14="http://schemas.microsoft.com/office/powerpoint/2010/main" val="2258435984"/>
              </p:ext>
            </p:extLst>
          </p:nvPr>
        </p:nvGraphicFramePr>
        <p:xfrm>
          <a:off x="7181850" y="1832272"/>
          <a:ext cx="2228850" cy="4000138"/>
        </p:xfrm>
        <a:graphic>
          <a:graphicData uri="http://schemas.openxmlformats.org/drawingml/2006/table">
            <a:tbl>
              <a:tblPr>
                <a:effectLst>
                  <a:outerShdw blurRad="152400" sx="1000" sy="1000" rotWithShape="0">
                    <a:prstClr val="black">
                      <a:alpha val="15000"/>
                    </a:prstClr>
                  </a:outerShdw>
                </a:effectLst>
                <a:tableStyleId>{125E5076-3810-47DD-B79F-674D7AD40C01}</a:tableStyleId>
              </a:tblPr>
              <a:tblGrid>
                <a:gridCol w="2228850"/>
              </a:tblGrid>
              <a:tr h="690880">
                <a:tc>
                  <a:txBody>
                    <a:bodyPr/>
                    <a:lstStyle/>
                    <a:p>
                      <a:pPr algn="ctr"/>
                      <a:r>
                        <a:rPr lang="en-US" sz="1600" dirty="0" smtClean="0"/>
                        <a:t>Enterprise</a:t>
                      </a:r>
                    </a:p>
                    <a:p>
                      <a:pPr algn="ctr"/>
                      <a:r>
                        <a:rPr lang="en-US" sz="1600" dirty="0" smtClean="0">
                          <a:solidFill>
                            <a:schemeClr val="bg1">
                              <a:lumMod val="95000"/>
                            </a:schemeClr>
                          </a:solidFill>
                        </a:rPr>
                        <a:t>$50 Per Month</a:t>
                      </a:r>
                      <a:endParaRPr lang="en-US" sz="1600" b="1" dirty="0">
                        <a:solidFill>
                          <a:schemeClr val="bg1">
                            <a:lumMod val="95000"/>
                          </a:schemeClr>
                        </a:solidFill>
                      </a:endParaRPr>
                    </a:p>
                  </a:txBody>
                  <a:tcPr marL="99060" marR="99060" marT="60960" marB="60960" anchor="ctr">
                    <a:solidFill>
                      <a:schemeClr val="accent5">
                        <a:lumMod val="50000"/>
                      </a:schemeClr>
                    </a:solidFill>
                  </a:tcPr>
                </a:tc>
              </a:tr>
              <a:tr h="551543">
                <a:tc>
                  <a:txBody>
                    <a:bodyPr/>
                    <a:lstStyle/>
                    <a:p>
                      <a:pPr algn="ctr"/>
                      <a:r>
                        <a:rPr lang="en-US" sz="1600" dirty="0" smtClean="0"/>
                        <a:t>Unlimited</a:t>
                      </a:r>
                      <a:endParaRPr lang="en-US" sz="1600" dirty="0">
                        <a:solidFill>
                          <a:schemeClr val="tx1"/>
                        </a:solidFill>
                        <a:latin typeface="Arial" pitchFamily="34" charset="0"/>
                        <a:cs typeface="Arial" pitchFamily="34" charset="0"/>
                      </a:endParaRPr>
                    </a:p>
                  </a:txBody>
                  <a:tcPr marL="99060" marR="99060" marT="60960" marB="60960" anchor="ctr">
                    <a:solidFill>
                      <a:schemeClr val="accent5">
                        <a:lumMod val="75000"/>
                      </a:schemeClr>
                    </a:solidFill>
                  </a:tcPr>
                </a:tc>
              </a:tr>
              <a:tr h="551543">
                <a:tc>
                  <a:txBody>
                    <a:bodyPr/>
                    <a:lstStyle/>
                    <a:p>
                      <a:pPr algn="ctr"/>
                      <a:r>
                        <a:rPr lang="en-US" sz="1400" dirty="0" smtClean="0">
                          <a:solidFill>
                            <a:schemeClr val="bg1">
                              <a:lumMod val="65000"/>
                            </a:schemeClr>
                          </a:solidFill>
                        </a:rPr>
                        <a:t>Unlimited</a:t>
                      </a:r>
                      <a:endParaRPr lang="en-US" sz="1400" dirty="0">
                        <a:solidFill>
                          <a:schemeClr val="bg1">
                            <a:lumMod val="65000"/>
                          </a:schemeClr>
                        </a:solidFill>
                        <a:latin typeface="Arial" pitchFamily="34" charset="0"/>
                        <a:cs typeface="Arial" pitchFamily="34" charset="0"/>
                      </a:endParaRPr>
                    </a:p>
                  </a:txBody>
                  <a:tcPr marL="99060" marR="99060" marT="60960" marB="60960" anchor="ctr">
                    <a:solidFill>
                      <a:schemeClr val="bg1">
                        <a:lumMod val="95000"/>
                      </a:schemeClr>
                    </a:solidFill>
                  </a:tcPr>
                </a:tc>
              </a:tr>
              <a:tr h="551543">
                <a:tc>
                  <a:txBody>
                    <a:bodyPr/>
                    <a:lstStyle/>
                    <a:p>
                      <a:pPr algn="ctr"/>
                      <a:r>
                        <a:rPr lang="en-US" sz="1400" dirty="0" smtClean="0">
                          <a:solidFill>
                            <a:schemeClr val="bg1">
                              <a:lumMod val="65000"/>
                            </a:schemeClr>
                          </a:solidFill>
                        </a:rPr>
                        <a:t>200</a:t>
                      </a:r>
                      <a:endParaRPr lang="en-US" sz="1400" dirty="0">
                        <a:solidFill>
                          <a:schemeClr val="bg1">
                            <a:lumMod val="65000"/>
                          </a:schemeClr>
                        </a:solidFill>
                        <a:latin typeface="Arial" pitchFamily="34" charset="0"/>
                        <a:cs typeface="Arial" pitchFamily="34" charset="0"/>
                      </a:endParaRPr>
                    </a:p>
                  </a:txBody>
                  <a:tcPr marL="99060" marR="99060" marT="60960" marB="60960" anchor="ctr">
                    <a:solidFill>
                      <a:schemeClr val="bg1">
                        <a:lumMod val="95000"/>
                      </a:schemeClr>
                    </a:solidFill>
                  </a:tcPr>
                </a:tc>
              </a:tr>
              <a:tr h="551543">
                <a:tc>
                  <a:txBody>
                    <a:bodyPr/>
                    <a:lstStyle/>
                    <a:p>
                      <a:pPr algn="ctr"/>
                      <a:r>
                        <a:rPr lang="en-US" sz="1400" dirty="0" smtClean="0">
                          <a:solidFill>
                            <a:schemeClr val="bg1">
                              <a:lumMod val="65000"/>
                            </a:schemeClr>
                          </a:solidFill>
                        </a:rPr>
                        <a:t>250</a:t>
                      </a:r>
                      <a:endParaRPr lang="en-US" sz="1400" dirty="0">
                        <a:solidFill>
                          <a:schemeClr val="bg1">
                            <a:lumMod val="65000"/>
                          </a:schemeClr>
                        </a:solidFill>
                        <a:latin typeface="Arial" pitchFamily="34" charset="0"/>
                        <a:cs typeface="Arial" pitchFamily="34" charset="0"/>
                      </a:endParaRPr>
                    </a:p>
                  </a:txBody>
                  <a:tcPr marL="99060" marR="99060" marT="60960" marB="60960" anchor="ctr">
                    <a:solidFill>
                      <a:schemeClr val="bg1">
                        <a:lumMod val="95000"/>
                      </a:schemeClr>
                    </a:solidFill>
                  </a:tcPr>
                </a:tc>
              </a:tr>
              <a:tr h="551543">
                <a:tc>
                  <a:txBody>
                    <a:bodyPr/>
                    <a:lstStyle/>
                    <a:p>
                      <a:pPr algn="ctr"/>
                      <a:r>
                        <a:rPr lang="en-US" sz="1400" dirty="0" smtClean="0">
                          <a:solidFill>
                            <a:schemeClr val="bg1">
                              <a:lumMod val="65000"/>
                            </a:schemeClr>
                          </a:solidFill>
                        </a:rPr>
                        <a:t>Yes</a:t>
                      </a:r>
                      <a:endParaRPr lang="en-US" sz="1400" dirty="0">
                        <a:solidFill>
                          <a:schemeClr val="bg1">
                            <a:lumMod val="65000"/>
                          </a:schemeClr>
                        </a:solidFill>
                        <a:latin typeface="Arial" pitchFamily="34" charset="0"/>
                        <a:cs typeface="Arial" pitchFamily="34" charset="0"/>
                      </a:endParaRPr>
                    </a:p>
                  </a:txBody>
                  <a:tcPr marL="99060" marR="99060" marT="60960" marB="60960" anchor="ctr">
                    <a:solidFill>
                      <a:schemeClr val="bg1">
                        <a:lumMod val="95000"/>
                      </a:schemeClr>
                    </a:solidFill>
                  </a:tcPr>
                </a:tc>
              </a:tr>
              <a:tr h="551543">
                <a:tc>
                  <a:txBody>
                    <a:bodyPr/>
                    <a:lstStyle/>
                    <a:p>
                      <a:pPr marL="0" algn="ctr" defTabSz="914400" rtl="0" eaLnBrk="1" latinLnBrk="0" hangingPunct="1"/>
                      <a:r>
                        <a:rPr lang="en-US" sz="1400" kern="1200" dirty="0" smtClean="0">
                          <a:solidFill>
                            <a:schemeClr val="bg1">
                              <a:lumMod val="65000"/>
                            </a:schemeClr>
                          </a:solidFill>
                          <a:sym typeface="Symbol"/>
                        </a:rPr>
                        <a:t></a:t>
                      </a:r>
                      <a:endParaRPr lang="en-US" sz="1400" b="1" kern="1200" dirty="0">
                        <a:solidFill>
                          <a:schemeClr val="bg1">
                            <a:lumMod val="65000"/>
                          </a:schemeClr>
                        </a:solidFill>
                        <a:latin typeface="Arial" pitchFamily="34" charset="0"/>
                        <a:ea typeface="+mn-ea"/>
                        <a:cs typeface="Arial" pitchFamily="34" charset="0"/>
                      </a:endParaRPr>
                    </a:p>
                  </a:txBody>
                  <a:tcPr marL="99060" marR="99060" marT="60960" marB="60960" anchor="ctr">
                    <a:solidFill>
                      <a:schemeClr val="bg1">
                        <a:lumMod val="95000"/>
                      </a:schemeClr>
                    </a:solidFill>
                  </a:tcPr>
                </a:tc>
              </a:tr>
            </a:tbl>
          </a:graphicData>
        </a:graphic>
      </p:graphicFrame>
      <p:pic>
        <p:nvPicPr>
          <p:cNvPr id="804" name="Picture 803" descr="Color_16x9.png"/>
          <p:cNvPicPr>
            <a:picLocks noChangeAspect="1"/>
          </p:cNvPicPr>
          <p:nvPr/>
        </p:nvPicPr>
        <p:blipFill>
          <a:blip r:embed="rId3" cstate="print"/>
          <a:srcRect t="-174991" b="-174991"/>
          <a:stretch>
            <a:fillRect/>
          </a:stretch>
        </p:blipFill>
        <p:spPr>
          <a:xfrm>
            <a:off x="2801672" y="5969499"/>
            <a:ext cx="2149602" cy="93007"/>
          </a:xfrm>
          <a:prstGeom prst="rect">
            <a:avLst/>
          </a:prstGeom>
        </p:spPr>
      </p:pic>
      <p:pic>
        <p:nvPicPr>
          <p:cNvPr id="806" name="Picture 805" descr="Color_16x9.png"/>
          <p:cNvPicPr>
            <a:picLocks noChangeAspect="1"/>
          </p:cNvPicPr>
          <p:nvPr/>
        </p:nvPicPr>
        <p:blipFill>
          <a:blip r:embed="rId3" cstate="print"/>
          <a:srcRect t="-174991" b="-174991"/>
          <a:stretch>
            <a:fillRect/>
          </a:stretch>
        </p:blipFill>
        <p:spPr>
          <a:xfrm>
            <a:off x="7181850" y="5780029"/>
            <a:ext cx="2228850" cy="96436"/>
          </a:xfrm>
          <a:prstGeom prst="rect">
            <a:avLst/>
          </a:prstGeom>
        </p:spPr>
      </p:pic>
      <p:graphicFrame>
        <p:nvGraphicFramePr>
          <p:cNvPr id="801" name="Content Placeholder 3"/>
          <p:cNvGraphicFramePr>
            <a:graphicFrameLocks/>
          </p:cNvGraphicFramePr>
          <p:nvPr>
            <p:extLst>
              <p:ext uri="{D42A27DB-BD31-4B8C-83A1-F6EECF244321}">
                <p14:modId xmlns="" xmlns:p14="http://schemas.microsoft.com/office/powerpoint/2010/main" val="1354423964"/>
              </p:ext>
            </p:extLst>
          </p:nvPr>
        </p:nvGraphicFramePr>
        <p:xfrm>
          <a:off x="4870450" y="1676401"/>
          <a:ext cx="2476500" cy="4470761"/>
        </p:xfrm>
        <a:graphic>
          <a:graphicData uri="http://schemas.openxmlformats.org/drawingml/2006/table">
            <a:tbl>
              <a:tblPr>
                <a:effectLst>
                  <a:outerShdw blurRad="190500" sx="102000" sy="102000" algn="ctr" rotWithShape="0">
                    <a:prstClr val="black">
                      <a:alpha val="40000"/>
                    </a:prstClr>
                  </a:outerShdw>
                </a:effectLst>
                <a:tableStyleId>{37CE84F3-28C3-443E-9E96-99CF82512B78}</a:tableStyleId>
              </a:tblPr>
              <a:tblGrid>
                <a:gridCol w="2476500"/>
              </a:tblGrid>
              <a:tr h="859931">
                <a:tc>
                  <a:txBody>
                    <a:bodyPr/>
                    <a:lstStyle/>
                    <a:p>
                      <a:pPr algn="ctr"/>
                      <a:r>
                        <a:rPr lang="en-US" b="1" dirty="0" smtClean="0"/>
                        <a:t>Best Value</a:t>
                      </a:r>
                    </a:p>
                    <a:p>
                      <a:pPr algn="ctr"/>
                      <a:r>
                        <a:rPr lang="en-US" b="1" dirty="0" smtClean="0">
                          <a:solidFill>
                            <a:schemeClr val="bg1">
                              <a:lumMod val="95000"/>
                            </a:schemeClr>
                          </a:solidFill>
                        </a:rPr>
                        <a:t>$30 Per Month</a:t>
                      </a:r>
                    </a:p>
                  </a:txBody>
                  <a:tcPr marL="99060" marR="990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75000"/>
                      </a:schemeClr>
                    </a:solidFill>
                  </a:tcPr>
                </a:tc>
              </a:tr>
              <a:tr h="601805">
                <a:tc>
                  <a:txBody>
                    <a:bodyPr/>
                    <a:lstStyle/>
                    <a:p>
                      <a:pPr algn="ctr"/>
                      <a:r>
                        <a:rPr lang="en-US" sz="1400" dirty="0" smtClean="0">
                          <a:solidFill>
                            <a:schemeClr val="tx1"/>
                          </a:solidFill>
                          <a:latin typeface="+mn-lt"/>
                          <a:cs typeface="Arial" pitchFamily="34" charset="0"/>
                        </a:rPr>
                        <a:t>50 GB</a:t>
                      </a:r>
                      <a:endParaRPr lang="en-US" sz="1400" dirty="0">
                        <a:solidFill>
                          <a:schemeClr val="tx1"/>
                        </a:solidFill>
                        <a:latin typeface="+mn-lt"/>
                        <a:cs typeface="Arial" pitchFamily="34" charset="0"/>
                      </a:endParaRPr>
                    </a:p>
                  </a:txBody>
                  <a:tcPr marL="99060" marR="990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r>
              <a:tr h="601805">
                <a:tc>
                  <a:txBody>
                    <a:bodyPr/>
                    <a:lstStyle/>
                    <a:p>
                      <a:pPr algn="ctr"/>
                      <a:r>
                        <a:rPr lang="en-US" sz="1400" dirty="0" smtClean="0">
                          <a:solidFill>
                            <a:schemeClr val="tx1"/>
                          </a:solidFill>
                          <a:latin typeface="+mn-lt"/>
                          <a:cs typeface="Arial" pitchFamily="34" charset="0"/>
                        </a:rPr>
                        <a:t>100GB</a:t>
                      </a:r>
                      <a:endParaRPr lang="en-US" sz="1400" dirty="0">
                        <a:solidFill>
                          <a:schemeClr val="tx1"/>
                        </a:solidFill>
                        <a:latin typeface="+mn-lt"/>
                        <a:cs typeface="Arial" pitchFamily="34" charset="0"/>
                      </a:endParaRPr>
                    </a:p>
                  </a:txBody>
                  <a:tcPr marL="99060" marR="990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601805">
                <a:tc>
                  <a:txBody>
                    <a:bodyPr/>
                    <a:lstStyle/>
                    <a:p>
                      <a:pPr algn="ctr"/>
                      <a:r>
                        <a:rPr lang="en-US" sz="1400" dirty="0" smtClean="0">
                          <a:solidFill>
                            <a:schemeClr val="tx1"/>
                          </a:solidFill>
                          <a:latin typeface="+mn-lt"/>
                          <a:cs typeface="Arial" pitchFamily="34" charset="0"/>
                        </a:rPr>
                        <a:t>50</a:t>
                      </a:r>
                      <a:endParaRPr lang="en-US" sz="1400" dirty="0">
                        <a:solidFill>
                          <a:schemeClr val="tx1"/>
                        </a:solidFill>
                        <a:latin typeface="+mn-lt"/>
                        <a:cs typeface="Arial" pitchFamily="34" charset="0"/>
                      </a:endParaRPr>
                    </a:p>
                  </a:txBody>
                  <a:tcPr marL="99060" marR="990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601805">
                <a:tc>
                  <a:txBody>
                    <a:bodyPr/>
                    <a:lstStyle/>
                    <a:p>
                      <a:pPr algn="ctr"/>
                      <a:r>
                        <a:rPr lang="en-US" sz="1400" dirty="0" smtClean="0">
                          <a:solidFill>
                            <a:schemeClr val="tx1"/>
                          </a:solidFill>
                          <a:latin typeface="+mn-lt"/>
                          <a:cs typeface="Arial" pitchFamily="34" charset="0"/>
                        </a:rPr>
                        <a:t>100</a:t>
                      </a:r>
                      <a:endParaRPr lang="en-US" sz="1400" dirty="0">
                        <a:solidFill>
                          <a:schemeClr val="tx1"/>
                        </a:solidFill>
                        <a:latin typeface="+mn-lt"/>
                        <a:cs typeface="Arial" pitchFamily="34" charset="0"/>
                      </a:endParaRPr>
                    </a:p>
                  </a:txBody>
                  <a:tcPr marL="99060" marR="990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601805">
                <a:tc>
                  <a:txBody>
                    <a:bodyPr/>
                    <a:lstStyle/>
                    <a:p>
                      <a:pPr algn="ctr"/>
                      <a:r>
                        <a:rPr lang="en-US" sz="1400" dirty="0" smtClean="0">
                          <a:solidFill>
                            <a:schemeClr val="tx1"/>
                          </a:solidFill>
                          <a:latin typeface="+mn-lt"/>
                          <a:cs typeface="Arial" pitchFamily="34" charset="0"/>
                        </a:rPr>
                        <a:t>Yes</a:t>
                      </a:r>
                      <a:endParaRPr lang="en-US" sz="1400" dirty="0">
                        <a:solidFill>
                          <a:schemeClr val="tx1"/>
                        </a:solidFill>
                        <a:latin typeface="+mn-lt"/>
                        <a:cs typeface="Arial" pitchFamily="34" charset="0"/>
                      </a:endParaRPr>
                    </a:p>
                  </a:txBody>
                  <a:tcPr marL="99060" marR="990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601805">
                <a:tc>
                  <a:txBody>
                    <a:bodyPr/>
                    <a:lstStyle/>
                    <a:p>
                      <a:pPr algn="ctr"/>
                      <a:r>
                        <a:rPr lang="id-ID" sz="1800" b="0" dirty="0" smtClean="0">
                          <a:solidFill>
                            <a:schemeClr val="bg1">
                              <a:lumMod val="95000"/>
                            </a:schemeClr>
                          </a:solidFill>
                          <a:latin typeface="+mn-lt"/>
                          <a:cs typeface="Arial" pitchFamily="34" charset="0"/>
                          <a:sym typeface="Symbol"/>
                        </a:rPr>
                        <a:t>Purchase</a:t>
                      </a:r>
                      <a:endParaRPr lang="en-US" sz="1800" b="0" dirty="0">
                        <a:solidFill>
                          <a:schemeClr val="bg1">
                            <a:lumMod val="95000"/>
                          </a:schemeClr>
                        </a:solidFill>
                        <a:latin typeface="+mn-lt"/>
                        <a:cs typeface="Arial" pitchFamily="34" charset="0"/>
                      </a:endParaRPr>
                    </a:p>
                  </a:txBody>
                  <a:tcPr marL="99060" marR="990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50000"/>
                      </a:schemeClr>
                    </a:solidFill>
                  </a:tcPr>
                </a:tc>
              </a:tr>
            </a:tbl>
          </a:graphicData>
        </a:graphic>
      </p:graphicFrame>
      <p:sp>
        <p:nvSpPr>
          <p:cNvPr id="812" name="Right Triangle 811"/>
          <p:cNvSpPr/>
          <p:nvPr/>
        </p:nvSpPr>
        <p:spPr>
          <a:xfrm rot="10800000">
            <a:off x="6800224" y="1685834"/>
            <a:ext cx="577850" cy="61515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5" name="Picture 804" descr="Color_16x9.png"/>
          <p:cNvPicPr>
            <a:picLocks noChangeAspect="1"/>
          </p:cNvPicPr>
          <p:nvPr/>
        </p:nvPicPr>
        <p:blipFill>
          <a:blip r:embed="rId3" cstate="print"/>
          <a:srcRect t="-174991" b="-174991"/>
          <a:stretch>
            <a:fillRect/>
          </a:stretch>
        </p:blipFill>
        <p:spPr>
          <a:xfrm>
            <a:off x="4870450" y="6096001"/>
            <a:ext cx="2476500" cy="107151"/>
          </a:xfrm>
          <a:prstGeom prst="rect">
            <a:avLst/>
          </a:prstGeom>
        </p:spPr>
      </p:pic>
      <p:grpSp>
        <p:nvGrpSpPr>
          <p:cNvPr id="19" name="Group 18"/>
          <p:cNvGrpSpPr/>
          <p:nvPr/>
        </p:nvGrpSpPr>
        <p:grpSpPr>
          <a:xfrm>
            <a:off x="8776029" y="797625"/>
            <a:ext cx="594360" cy="548640"/>
            <a:chOff x="6996506" y="1066800"/>
            <a:chExt cx="548640" cy="548640"/>
          </a:xfrm>
        </p:grpSpPr>
        <p:sp>
          <p:nvSpPr>
            <p:cNvPr id="20"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1"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52</a:t>
              </a:r>
              <a:endParaRPr lang="en-US" sz="1600" dirty="0">
                <a:solidFill>
                  <a:schemeClr val="tx1">
                    <a:lumMod val="50000"/>
                    <a:lumOff val="50000"/>
                  </a:schemeClr>
                </a:solidFill>
              </a:endParaRPr>
            </a:p>
          </p:txBody>
        </p:sp>
      </p:gr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12" presetClass="entr" presetSubtype="8" fill="hold" nodeType="withEffect">
                                  <p:stCondLst>
                                    <p:cond delay="1000"/>
                                  </p:stCondLst>
                                  <p:childTnLst>
                                    <p:set>
                                      <p:cBhvr>
                                        <p:cTn id="12" dur="1" fill="hold">
                                          <p:stCondLst>
                                            <p:cond delay="0"/>
                                          </p:stCondLst>
                                        </p:cTn>
                                        <p:tgtEl>
                                          <p:spTgt spid="800"/>
                                        </p:tgtEl>
                                        <p:attrNameLst>
                                          <p:attrName>style.visibility</p:attrName>
                                        </p:attrNameLst>
                                      </p:cBhvr>
                                      <p:to>
                                        <p:strVal val="visible"/>
                                      </p:to>
                                    </p:set>
                                    <p:animEffect transition="in" filter="slide(fromLeft)">
                                      <p:cBhvr>
                                        <p:cTn id="13" dur="500"/>
                                        <p:tgtEl>
                                          <p:spTgt spid="800"/>
                                        </p:tgtEl>
                                      </p:cBhvr>
                                    </p:animEffect>
                                  </p:childTnLst>
                                </p:cTn>
                              </p:par>
                              <p:par>
                                <p:cTn id="14" presetID="12" presetClass="entr" presetSubtype="8" fill="hold" nodeType="withEffect">
                                  <p:stCondLst>
                                    <p:cond delay="1600"/>
                                  </p:stCondLst>
                                  <p:childTnLst>
                                    <p:set>
                                      <p:cBhvr>
                                        <p:cTn id="15" dur="1" fill="hold">
                                          <p:stCondLst>
                                            <p:cond delay="0"/>
                                          </p:stCondLst>
                                        </p:cTn>
                                        <p:tgtEl>
                                          <p:spTgt spid="798"/>
                                        </p:tgtEl>
                                        <p:attrNameLst>
                                          <p:attrName>style.visibility</p:attrName>
                                        </p:attrNameLst>
                                      </p:cBhvr>
                                      <p:to>
                                        <p:strVal val="visible"/>
                                      </p:to>
                                    </p:set>
                                    <p:animEffect transition="in" filter="slide(fromLeft)">
                                      <p:cBhvr>
                                        <p:cTn id="16" dur="500"/>
                                        <p:tgtEl>
                                          <p:spTgt spid="798"/>
                                        </p:tgtEl>
                                      </p:cBhvr>
                                    </p:animEffect>
                                  </p:childTnLst>
                                </p:cTn>
                              </p:par>
                              <p:par>
                                <p:cTn id="17" presetID="12" presetClass="entr" presetSubtype="2" fill="hold" nodeType="withEffect">
                                  <p:stCondLst>
                                    <p:cond delay="2300"/>
                                  </p:stCondLst>
                                  <p:childTnLst>
                                    <p:set>
                                      <p:cBhvr>
                                        <p:cTn id="18" dur="1" fill="hold">
                                          <p:stCondLst>
                                            <p:cond delay="0"/>
                                          </p:stCondLst>
                                        </p:cTn>
                                        <p:tgtEl>
                                          <p:spTgt spid="799"/>
                                        </p:tgtEl>
                                        <p:attrNameLst>
                                          <p:attrName>style.visibility</p:attrName>
                                        </p:attrNameLst>
                                      </p:cBhvr>
                                      <p:to>
                                        <p:strVal val="visible"/>
                                      </p:to>
                                    </p:set>
                                    <p:animEffect transition="in" filter="slide(fromRight)">
                                      <p:cBhvr>
                                        <p:cTn id="19" dur="500"/>
                                        <p:tgtEl>
                                          <p:spTgt spid="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ea typeface="+mj-ea"/>
                <a:cs typeface="+mj-cs"/>
              </a:rPr>
              <a:t>Pilot Project</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13" name="Subtitle 2"/>
          <p:cNvSpPr>
            <a:spLocks noGrp="1"/>
          </p:cNvSpPr>
          <p:nvPr>
            <p:ph type="subTitle" idx="1"/>
          </p:nvPr>
        </p:nvSpPr>
        <p:spPr>
          <a:xfrm>
            <a:off x="60474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sp>
        <p:nvSpPr>
          <p:cNvPr id="26" name="Rectangle 25"/>
          <p:cNvSpPr/>
          <p:nvPr/>
        </p:nvSpPr>
        <p:spPr>
          <a:xfrm>
            <a:off x="6503494" y="1800015"/>
            <a:ext cx="3414025" cy="3778281"/>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6851650" y="2921001"/>
            <a:ext cx="2709807" cy="2372971"/>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Some text about the project,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consectetur</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adipiscing</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elit</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Lorem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Ipsum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has been the industry's standard dummy text ever since the 1500s, when an unknown printer took a galley of type and scrambled it to make a type specimen book. It has survived not only five centuries, but also the leap into electronic typesetting.</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Title 13"/>
          <p:cNvSpPr txBox="1">
            <a:spLocks/>
          </p:cNvSpPr>
          <p:nvPr/>
        </p:nvSpPr>
        <p:spPr>
          <a:xfrm>
            <a:off x="6849424" y="2354686"/>
            <a:ext cx="2265371" cy="7097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chemeClr val="bg1"/>
                </a:solidFill>
              </a:rPr>
              <a:t>Pilot Project </a:t>
            </a:r>
            <a:endParaRPr lang="en-US" sz="2000" dirty="0">
              <a:solidFill>
                <a:schemeClr val="bg1"/>
              </a:solidFill>
            </a:endParaRPr>
          </a:p>
        </p:txBody>
      </p:sp>
      <p:pic>
        <p:nvPicPr>
          <p:cNvPr id="31" name="Picture 30" descr="shutterstock_141538075.jpg"/>
          <p:cNvPicPr>
            <a:picLocks noChangeAspect="1"/>
          </p:cNvPicPr>
          <p:nvPr/>
        </p:nvPicPr>
        <p:blipFill>
          <a:blip r:embed="rId4" cstate="print"/>
          <a:stretch>
            <a:fillRect/>
          </a:stretch>
        </p:blipFill>
        <p:spPr>
          <a:xfrm>
            <a:off x="0" y="1803400"/>
            <a:ext cx="6521450" cy="3759200"/>
          </a:xfrm>
          <a:prstGeom prst="rect">
            <a:avLst/>
          </a:prstGeom>
        </p:spPr>
      </p:pic>
      <p:sp>
        <p:nvSpPr>
          <p:cNvPr id="32" name="Content Placeholder 2"/>
          <p:cNvSpPr txBox="1">
            <a:spLocks/>
          </p:cNvSpPr>
          <p:nvPr/>
        </p:nvSpPr>
        <p:spPr>
          <a:xfrm>
            <a:off x="742950" y="5765802"/>
            <a:ext cx="84201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C0504D"/>
                </a:solidFill>
              </a:rPr>
              <a:t>Mauris ullamcorper</a:t>
            </a:r>
            <a:r>
              <a:rPr lang="en-US" sz="1100" dirty="0" smtClean="0">
                <a:solidFill>
                  <a:srgbClr val="C0504D"/>
                </a:solidFill>
              </a:rPr>
              <a:t> </a:t>
            </a:r>
            <a:r>
              <a:rPr lang="en-US" sz="1100" dirty="0" smtClean="0"/>
              <a:t>justo tristique dui posuere tincidunt. In nec lacus laoreet orci varius imperdiet sit amet in augue. </a:t>
            </a:r>
            <a:endParaRPr lang="en-US" sz="1100" dirty="0"/>
          </a:p>
        </p:txBody>
      </p:sp>
      <p:grpSp>
        <p:nvGrpSpPr>
          <p:cNvPr id="14" name="Group 13"/>
          <p:cNvGrpSpPr/>
          <p:nvPr/>
        </p:nvGrpSpPr>
        <p:grpSpPr>
          <a:xfrm>
            <a:off x="8776029" y="797625"/>
            <a:ext cx="594360" cy="548640"/>
            <a:chOff x="6996506" y="1066800"/>
            <a:chExt cx="548640" cy="548640"/>
          </a:xfrm>
        </p:grpSpPr>
        <p:sp>
          <p:nvSpPr>
            <p:cNvPr id="15"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6"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53</a:t>
              </a:r>
              <a:endParaRPr lang="en-US" sz="1600" dirty="0">
                <a:solidFill>
                  <a:schemeClr val="tx1">
                    <a:lumMod val="50000"/>
                    <a:lumOff val="50000"/>
                  </a:schemeClr>
                </a:solidFill>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6" grpId="0" animBg="1"/>
      <p:bldP spid="27" grpId="0"/>
      <p:bldP spid="28"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H="1">
            <a:off x="0" y="4038600"/>
            <a:ext cx="9906000" cy="2819400"/>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gm-demo.jpg"/>
          <p:cNvPicPr>
            <a:picLocks noChangeAspect="1"/>
          </p:cNvPicPr>
          <p:nvPr/>
        </p:nvPicPr>
        <p:blipFill>
          <a:blip r:embed="rId2" cstate="print"/>
          <a:stretch>
            <a:fillRect/>
          </a:stretch>
        </p:blipFill>
        <p:spPr>
          <a:xfrm>
            <a:off x="0" y="0"/>
            <a:ext cx="9906000" cy="4064000"/>
          </a:xfrm>
          <a:prstGeom prst="rect">
            <a:avLst/>
          </a:prstGeom>
        </p:spPr>
      </p:pic>
      <p:pic>
        <p:nvPicPr>
          <p:cNvPr id="21" name="Picture 20" descr="business-people.png"/>
          <p:cNvPicPr>
            <a:picLocks noChangeAspect="1"/>
          </p:cNvPicPr>
          <p:nvPr/>
        </p:nvPicPr>
        <p:blipFill>
          <a:blip r:embed="rId3" cstate="print"/>
          <a:stretch>
            <a:fillRect/>
          </a:stretch>
        </p:blipFill>
        <p:spPr>
          <a:xfrm>
            <a:off x="5959952" y="1782277"/>
            <a:ext cx="3186746" cy="5075723"/>
          </a:xfrm>
          <a:prstGeom prst="rect">
            <a:avLst/>
          </a:prstGeom>
        </p:spPr>
      </p:pic>
      <p:pic>
        <p:nvPicPr>
          <p:cNvPr id="5" name="Picture 4" descr="Color_16x9.png"/>
          <p:cNvPicPr>
            <a:picLocks noChangeAspect="1"/>
          </p:cNvPicPr>
          <p:nvPr/>
        </p:nvPicPr>
        <p:blipFill>
          <a:blip r:embed="rId4" cstate="print"/>
          <a:stretch>
            <a:fillRect/>
          </a:stretch>
        </p:blipFill>
        <p:spPr>
          <a:xfrm>
            <a:off x="0" y="6762753"/>
            <a:ext cx="9906000" cy="95249"/>
          </a:xfrm>
          <a:prstGeom prst="rect">
            <a:avLst/>
          </a:prstGeom>
        </p:spPr>
      </p:pic>
      <p:sp>
        <p:nvSpPr>
          <p:cNvPr id="22" name="Title 13"/>
          <p:cNvSpPr txBox="1">
            <a:spLocks/>
          </p:cNvSpPr>
          <p:nvPr/>
        </p:nvSpPr>
        <p:spPr>
          <a:xfrm>
            <a:off x="495300" y="4343401"/>
            <a:ext cx="2311400" cy="63447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id-ID" sz="4000" dirty="0" smtClean="0">
                <a:solidFill>
                  <a:schemeClr val="bg1">
                    <a:lumMod val="95000"/>
                  </a:schemeClr>
                </a:solidFill>
                <a:latin typeface="Bebas Neue" pitchFamily="34" charset="0"/>
                <a:ea typeface="+mj-ea"/>
                <a:cs typeface="+mj-cs"/>
              </a:rPr>
              <a:t>Contact us</a:t>
            </a:r>
            <a:endParaRPr kumimoji="0" lang="en-US" sz="40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grpSp>
        <p:nvGrpSpPr>
          <p:cNvPr id="23" name="Group 22"/>
          <p:cNvGrpSpPr/>
          <p:nvPr/>
        </p:nvGrpSpPr>
        <p:grpSpPr>
          <a:xfrm>
            <a:off x="412750" y="5054601"/>
            <a:ext cx="2446860" cy="1596597"/>
            <a:chOff x="5724128" y="3450098"/>
            <a:chExt cx="2258640" cy="1197448"/>
          </a:xfrm>
        </p:grpSpPr>
        <p:sp>
          <p:nvSpPr>
            <p:cNvPr id="24" name="Rectangle 23"/>
            <p:cNvSpPr/>
            <p:nvPr/>
          </p:nvSpPr>
          <p:spPr>
            <a:xfrm>
              <a:off x="5868144" y="3450098"/>
              <a:ext cx="1716328" cy="346249"/>
            </a:xfrm>
            <a:prstGeom prst="rect">
              <a:avLst/>
            </a:prstGeom>
          </p:spPr>
          <p:txBody>
            <a:bodyPr wrap="none">
              <a:spAutoFit/>
            </a:bodyPr>
            <a:lstStyle/>
            <a:p>
              <a:r>
                <a:rPr lang="id-ID" sz="1200" b="1" dirty="0" smtClean="0">
                  <a:solidFill>
                    <a:schemeClr val="bg1"/>
                  </a:solidFill>
                </a:rPr>
                <a:t>123 Envato Street,</a:t>
              </a:r>
              <a:r>
                <a:rPr lang="en-US" sz="1200" b="1" dirty="0" smtClean="0">
                  <a:solidFill>
                    <a:schemeClr val="bg1"/>
                  </a:solidFill>
                </a:rPr>
                <a:t> </a:t>
              </a:r>
              <a:r>
                <a:rPr lang="id-ID" sz="1200" b="1" dirty="0" smtClean="0">
                  <a:solidFill>
                    <a:schemeClr val="bg1"/>
                  </a:solidFill>
                </a:rPr>
                <a:t>Sin City</a:t>
              </a:r>
              <a:endParaRPr lang="en-US" sz="1200" b="1" dirty="0" smtClean="0">
                <a:solidFill>
                  <a:schemeClr val="bg1"/>
                </a:solidFill>
              </a:endParaRPr>
            </a:p>
            <a:p>
              <a:r>
                <a:rPr lang="id-ID" sz="1200" b="1" dirty="0" smtClean="0">
                  <a:solidFill>
                    <a:schemeClr val="bg1"/>
                  </a:solidFill>
                </a:rPr>
                <a:t>Liverpool</a:t>
              </a:r>
              <a:r>
                <a:rPr lang="en-US" sz="1200" b="1" dirty="0" smtClean="0">
                  <a:solidFill>
                    <a:schemeClr val="bg1"/>
                  </a:solidFill>
                </a:rPr>
                <a:t>, </a:t>
              </a:r>
              <a:r>
                <a:rPr lang="id-ID" sz="1200" b="1" dirty="0" smtClean="0">
                  <a:solidFill>
                    <a:schemeClr val="bg1"/>
                  </a:solidFill>
                </a:rPr>
                <a:t>UK</a:t>
              </a:r>
              <a:endParaRPr lang="en-US" sz="1200" b="1" dirty="0">
                <a:solidFill>
                  <a:schemeClr val="bg1"/>
                </a:solidFill>
              </a:endParaRPr>
            </a:p>
          </p:txBody>
        </p:sp>
        <p:grpSp>
          <p:nvGrpSpPr>
            <p:cNvPr id="25" name="Group 11"/>
            <p:cNvGrpSpPr/>
            <p:nvPr/>
          </p:nvGrpSpPr>
          <p:grpSpPr>
            <a:xfrm>
              <a:off x="5940152" y="3882146"/>
              <a:ext cx="2042616" cy="765400"/>
              <a:chOff x="6093646" y="3606550"/>
              <a:chExt cx="2042616" cy="765400"/>
            </a:xfrm>
          </p:grpSpPr>
          <p:sp>
            <p:nvSpPr>
              <p:cNvPr id="27" name="Subtitle 2"/>
              <p:cNvSpPr txBox="1">
                <a:spLocks/>
              </p:cNvSpPr>
              <p:nvPr/>
            </p:nvSpPr>
            <p:spPr>
              <a:xfrm>
                <a:off x="6232006" y="3606550"/>
                <a:ext cx="1904256" cy="76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chemeClr val="bg1"/>
                    </a:solidFill>
                  </a:rPr>
                  <a:t>123.456.7890</a:t>
                </a:r>
                <a:endParaRPr lang="id-ID" sz="1200" b="1" dirty="0" smtClean="0">
                  <a:solidFill>
                    <a:schemeClr val="bg1"/>
                  </a:solidFill>
                </a:endParaRPr>
              </a:p>
              <a:p>
                <a:pPr marL="0" indent="0">
                  <a:buNone/>
                </a:pPr>
                <a:endParaRPr lang="en-US" sz="1200" b="1" dirty="0" smtClean="0">
                  <a:solidFill>
                    <a:schemeClr val="bg1"/>
                  </a:solidFill>
                </a:endParaRPr>
              </a:p>
              <a:p>
                <a:pPr marL="0" indent="0">
                  <a:buNone/>
                </a:pPr>
                <a:r>
                  <a:rPr lang="en-US" sz="1200" b="1" dirty="0" smtClean="0">
                    <a:solidFill>
                      <a:schemeClr val="bg1"/>
                    </a:solidFill>
                  </a:rPr>
                  <a:t>info@domain.com</a:t>
                </a:r>
                <a:endParaRPr lang="en-US" sz="1200" dirty="0" smtClean="0">
                  <a:solidFill>
                    <a:schemeClr val="bg1"/>
                  </a:solidFill>
                </a:endParaRPr>
              </a:p>
              <a:p>
                <a:pPr marL="0" indent="0">
                  <a:lnSpc>
                    <a:spcPct val="150000"/>
                  </a:lnSpc>
                  <a:buNone/>
                </a:pPr>
                <a:endParaRPr lang="en-US" sz="1200" dirty="0">
                  <a:solidFill>
                    <a:schemeClr val="bg1"/>
                  </a:solidFill>
                </a:endParaRPr>
              </a:p>
            </p:txBody>
          </p:sp>
          <p:sp>
            <p:nvSpPr>
              <p:cNvPr id="28" name="Freeform 6"/>
              <p:cNvSpPr>
                <a:spLocks noEditPoints="1"/>
              </p:cNvSpPr>
              <p:nvPr/>
            </p:nvSpPr>
            <p:spPr bwMode="auto">
              <a:xfrm>
                <a:off x="6119209" y="3723878"/>
                <a:ext cx="108975" cy="167405"/>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p:nvSpPr>
            <p:spPr bwMode="auto">
              <a:xfrm>
                <a:off x="6093646" y="4004837"/>
                <a:ext cx="151790" cy="113986"/>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26" name="Straight Connector 25"/>
            <p:cNvCxnSpPr/>
            <p:nvPr/>
          </p:nvCxnSpPr>
          <p:spPr>
            <a:xfrm>
              <a:off x="5724128" y="3450098"/>
              <a:ext cx="0" cy="1197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1"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4000" dirty="0" smtClean="0">
                <a:solidFill>
                  <a:schemeClr val="bg1">
                    <a:lumMod val="95000"/>
                  </a:schemeClr>
                </a:solidFill>
                <a:latin typeface="Bebas Neue" pitchFamily="34" charset="0"/>
                <a:ea typeface="+mj-ea"/>
                <a:cs typeface="+mj-cs"/>
              </a:rPr>
              <a:t>Thank You</a:t>
            </a:r>
            <a:endParaRPr kumimoji="0" lang="en-US" sz="40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pic>
        <p:nvPicPr>
          <p:cNvPr id="12" name="Picture 11" descr="Color_16x9.png"/>
          <p:cNvPicPr>
            <a:picLocks noChangeAspect="1"/>
          </p:cNvPicPr>
          <p:nvPr/>
        </p:nvPicPr>
        <p:blipFill>
          <a:blip r:embed="rId3" cstate="print"/>
          <a:stretch>
            <a:fillRect/>
          </a:stretch>
        </p:blipFill>
        <p:spPr>
          <a:xfrm>
            <a:off x="3728214" y="1078023"/>
            <a:ext cx="2377440" cy="22860"/>
          </a:xfrm>
          <a:prstGeom prst="rect">
            <a:avLst/>
          </a:prstGeom>
        </p:spPr>
      </p:pic>
      <p:pic>
        <p:nvPicPr>
          <p:cNvPr id="24" name="Picture 23" descr="camera.jpg"/>
          <p:cNvPicPr>
            <a:picLocks noChangeAspect="1"/>
          </p:cNvPicPr>
          <p:nvPr/>
        </p:nvPicPr>
        <p:blipFill>
          <a:blip r:embed="rId4" cstate="print"/>
          <a:stretch>
            <a:fillRect/>
          </a:stretch>
        </p:blipFill>
        <p:spPr>
          <a:xfrm>
            <a:off x="0" y="1803401"/>
            <a:ext cx="9906000" cy="3638139"/>
          </a:xfrm>
          <a:prstGeom prst="rect">
            <a:avLst/>
          </a:prstGeom>
        </p:spPr>
      </p:pic>
      <p:sp>
        <p:nvSpPr>
          <p:cNvPr id="53" name="Rectangle 52"/>
          <p:cNvSpPr/>
          <p:nvPr/>
        </p:nvSpPr>
        <p:spPr>
          <a:xfrm>
            <a:off x="3136900" y="2489200"/>
            <a:ext cx="3549650" cy="2387600"/>
          </a:xfrm>
          <a:prstGeom prst="rect">
            <a:avLst/>
          </a:prstGeom>
          <a:solidFill>
            <a:schemeClr val="bg1">
              <a:lumMod val="95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ntent Placeholder 2"/>
          <p:cNvSpPr txBox="1">
            <a:spLocks/>
          </p:cNvSpPr>
          <p:nvPr/>
        </p:nvSpPr>
        <p:spPr>
          <a:xfrm>
            <a:off x="3745706" y="2895600"/>
            <a:ext cx="2228850" cy="1993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rgbClr val="1F1F1F"/>
                </a:solidFill>
                <a:latin typeface="Bebas Neue" pitchFamily="34" charset="0"/>
              </a:rPr>
              <a:t>Lorem</a:t>
            </a:r>
            <a:r>
              <a:rPr lang="en-US" sz="1800" dirty="0" smtClean="0">
                <a:solidFill>
                  <a:srgbClr val="1F1F1F"/>
                </a:solidFill>
                <a:latin typeface="Bebas Neue" pitchFamily="34" charset="0"/>
              </a:rPr>
              <a:t> ipsum dolor sit amet, consectetur adipiscing elit. Curabitur elementum posuere pretium. </a:t>
            </a:r>
            <a:endParaRPr lang="en-US" sz="1800" dirty="0">
              <a:solidFill>
                <a:srgbClr val="1F1F1F"/>
              </a:solidFill>
              <a:latin typeface="Bebas Neue" pitchFamily="34" charset="0"/>
            </a:endParaRPr>
          </a:p>
        </p:txBody>
      </p:sp>
      <p:pic>
        <p:nvPicPr>
          <p:cNvPr id="52" name="Picture 51" descr="Color_16x9.png"/>
          <p:cNvPicPr>
            <a:picLocks noChangeAspect="1"/>
          </p:cNvPicPr>
          <p:nvPr/>
        </p:nvPicPr>
        <p:blipFill>
          <a:blip r:embed="rId3" cstate="print"/>
          <a:stretch>
            <a:fillRect/>
          </a:stretch>
        </p:blipFill>
        <p:spPr>
          <a:xfrm>
            <a:off x="3714750" y="4495800"/>
            <a:ext cx="2377440" cy="2286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28" name="Picture 27" descr="1.jpg"/>
          <p:cNvPicPr>
            <a:picLocks noChangeAspect="1"/>
          </p:cNvPicPr>
          <p:nvPr/>
        </p:nvPicPr>
        <p:blipFill>
          <a:blip r:embed="rId3" cstate="print"/>
          <a:stretch>
            <a:fillRect/>
          </a:stretch>
        </p:blipFill>
        <p:spPr>
          <a:xfrm>
            <a:off x="1766225" y="2006603"/>
            <a:ext cx="932064" cy="1113905"/>
          </a:xfrm>
          <a:prstGeom prst="rect">
            <a:avLst/>
          </a:prstGeom>
          <a:ln>
            <a:solidFill>
              <a:schemeClr val="bg1"/>
            </a:solidFill>
          </a:ln>
          <a:effectLst/>
        </p:spPr>
      </p:pic>
      <p:pic>
        <p:nvPicPr>
          <p:cNvPr id="30" name="Picture 29" descr="1.jpg"/>
          <p:cNvPicPr>
            <a:picLocks noChangeAspect="1"/>
          </p:cNvPicPr>
          <p:nvPr/>
        </p:nvPicPr>
        <p:blipFill>
          <a:blip r:embed="rId3" cstate="print"/>
          <a:stretch>
            <a:fillRect/>
          </a:stretch>
        </p:blipFill>
        <p:spPr>
          <a:xfrm>
            <a:off x="3555426" y="2006603"/>
            <a:ext cx="932064" cy="1113905"/>
          </a:xfrm>
          <a:prstGeom prst="rect">
            <a:avLst/>
          </a:prstGeom>
          <a:ln>
            <a:solidFill>
              <a:schemeClr val="bg1"/>
            </a:solidFill>
          </a:ln>
          <a:effectLst/>
        </p:spPr>
      </p:pic>
      <p:pic>
        <p:nvPicPr>
          <p:cNvPr id="31" name="Picture 30" descr="1.jpg"/>
          <p:cNvPicPr>
            <a:picLocks noChangeAspect="1"/>
          </p:cNvPicPr>
          <p:nvPr/>
        </p:nvPicPr>
        <p:blipFill>
          <a:blip r:embed="rId3" cstate="print"/>
          <a:stretch>
            <a:fillRect/>
          </a:stretch>
        </p:blipFill>
        <p:spPr>
          <a:xfrm>
            <a:off x="5266716" y="2006603"/>
            <a:ext cx="932064" cy="1113905"/>
          </a:xfrm>
          <a:prstGeom prst="rect">
            <a:avLst/>
          </a:prstGeom>
          <a:ln>
            <a:solidFill>
              <a:schemeClr val="bg1"/>
            </a:solidFill>
          </a:ln>
          <a:effectLst/>
        </p:spPr>
      </p:pic>
      <p:pic>
        <p:nvPicPr>
          <p:cNvPr id="34" name="Picture 33" descr="1.jpg"/>
          <p:cNvPicPr>
            <a:picLocks noChangeAspect="1"/>
          </p:cNvPicPr>
          <p:nvPr/>
        </p:nvPicPr>
        <p:blipFill>
          <a:blip r:embed="rId3" cstate="print"/>
          <a:stretch>
            <a:fillRect/>
          </a:stretch>
        </p:blipFill>
        <p:spPr>
          <a:xfrm>
            <a:off x="6946467" y="2006603"/>
            <a:ext cx="932064" cy="1113905"/>
          </a:xfrm>
          <a:prstGeom prst="rect">
            <a:avLst/>
          </a:prstGeom>
          <a:ln>
            <a:solidFill>
              <a:schemeClr val="bg1"/>
            </a:solidFill>
          </a:ln>
          <a:effectLst/>
        </p:spPr>
      </p:pic>
      <p:grpSp>
        <p:nvGrpSpPr>
          <p:cNvPr id="44" name="Group 43"/>
          <p:cNvGrpSpPr/>
          <p:nvPr/>
        </p:nvGrpSpPr>
        <p:grpSpPr>
          <a:xfrm>
            <a:off x="1238250" y="3739510"/>
            <a:ext cx="1651000" cy="1924691"/>
            <a:chOff x="1143000" y="2804632"/>
            <a:chExt cx="1524000" cy="1443518"/>
          </a:xfrm>
        </p:grpSpPr>
        <p:grpSp>
          <p:nvGrpSpPr>
            <p:cNvPr id="52"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solidFill>
                    <a:latin typeface="+mj-lt"/>
                  </a:rPr>
                  <a:t>John </a:t>
                </a:r>
                <a:r>
                  <a:rPr lang="en-US" sz="1800" dirty="0" smtClean="0">
                    <a:solidFill>
                      <a:schemeClr val="bg1"/>
                    </a:solidFill>
                    <a:latin typeface="+mj-lt"/>
                  </a:rPr>
                  <a:t> </a:t>
                </a:r>
                <a:r>
                  <a:rPr lang="id-ID" sz="1800" dirty="0" smtClean="0">
                    <a:solidFill>
                      <a:schemeClr val="bg1"/>
                    </a:solidFill>
                    <a:latin typeface="+mj-lt"/>
                  </a:rPr>
                  <a:t>Green</a:t>
                </a:r>
                <a:endParaRPr lang="en-US" sz="1800" dirty="0">
                  <a:solidFill>
                    <a:schemeClr val="bg1"/>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7" name="Group 46"/>
          <p:cNvGrpSpPr/>
          <p:nvPr/>
        </p:nvGrpSpPr>
        <p:grpSpPr>
          <a:xfrm>
            <a:off x="3197190" y="3772902"/>
            <a:ext cx="1603892" cy="1902719"/>
            <a:chOff x="2951252" y="2829675"/>
            <a:chExt cx="1480516" cy="1427039"/>
          </a:xfrm>
        </p:grpSpPr>
        <p:grpSp>
          <p:nvGrpSpPr>
            <p:cNvPr id="51" name="Group 50"/>
            <p:cNvGrpSpPr/>
            <p:nvPr/>
          </p:nvGrpSpPr>
          <p:grpSpPr>
            <a:xfrm>
              <a:off x="2951252" y="2829675"/>
              <a:ext cx="1480516" cy="581438"/>
              <a:chOff x="2971800" y="2778305"/>
              <a:chExt cx="1480516" cy="581438"/>
            </a:xfrm>
          </p:grpSpPr>
          <p:sp>
            <p:nvSpPr>
              <p:cNvPr id="4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solidFill>
                    <a:latin typeface="+mj-lt"/>
                  </a:rPr>
                  <a:t>Black Hat</a:t>
                </a:r>
                <a:endParaRPr lang="en-US" sz="1800" dirty="0">
                  <a:solidFill>
                    <a:schemeClr val="bg1"/>
                  </a:solidFill>
                  <a:latin typeface="+mj-lt"/>
                </a:endParaRPr>
              </a:p>
            </p:txBody>
          </p:sp>
          <p:sp>
            <p:nvSpPr>
              <p:cNvPr id="5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Director</a:t>
                </a:r>
                <a:endParaRPr lang="en-US" sz="1100" dirty="0">
                  <a:solidFill>
                    <a:schemeClr val="bg1">
                      <a:lumMod val="50000"/>
                    </a:schemeClr>
                  </a:solidFill>
                </a:endParaRPr>
              </a:p>
            </p:txBody>
          </p:sp>
        </p:grpSp>
        <p:sp>
          <p:nvSpPr>
            <p:cNvPr id="62" name="Content Placeholder 2"/>
            <p:cNvSpPr txBox="1">
              <a:spLocks/>
            </p:cNvSpPr>
            <p:nvPr/>
          </p:nvSpPr>
          <p:spPr>
            <a:xfrm>
              <a:off x="3029162" y="3342314"/>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9" name="Group 48"/>
          <p:cNvGrpSpPr/>
          <p:nvPr/>
        </p:nvGrpSpPr>
        <p:grpSpPr>
          <a:xfrm>
            <a:off x="4950948" y="3788596"/>
            <a:ext cx="1603892" cy="1875605"/>
            <a:chOff x="4570106" y="2841446"/>
            <a:chExt cx="1480516" cy="1406704"/>
          </a:xfrm>
        </p:grpSpPr>
        <p:grpSp>
          <p:nvGrpSpPr>
            <p:cNvPr id="55" name="Group 54"/>
            <p:cNvGrpSpPr/>
            <p:nvPr/>
          </p:nvGrpSpPr>
          <p:grpSpPr>
            <a:xfrm>
              <a:off x="4570106" y="2841446"/>
              <a:ext cx="1480516" cy="581438"/>
              <a:chOff x="2971800" y="2778305"/>
              <a:chExt cx="1480516" cy="581438"/>
            </a:xfrm>
          </p:grpSpPr>
          <p:sp>
            <p:nvSpPr>
              <p:cNvPr id="5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solidFill>
                    <a:latin typeface="+mj-lt"/>
                  </a:rPr>
                  <a:t>Mira Candy</a:t>
                </a:r>
                <a:endParaRPr lang="en-US" sz="1800" dirty="0">
                  <a:solidFill>
                    <a:schemeClr val="bg1"/>
                  </a:solidFill>
                  <a:latin typeface="+mj-lt"/>
                </a:endParaRPr>
              </a:p>
            </p:txBody>
          </p:sp>
          <p:sp>
            <p:nvSpPr>
              <p:cNvPr id="57"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Financial</a:t>
                </a:r>
                <a:endParaRPr lang="en-US" sz="1100" dirty="0">
                  <a:solidFill>
                    <a:schemeClr val="bg1">
                      <a:lumMod val="50000"/>
                    </a:schemeClr>
                  </a:solidFill>
                </a:endParaRPr>
              </a:p>
            </p:txBody>
          </p:sp>
        </p:grpSp>
        <p:sp>
          <p:nvSpPr>
            <p:cNvPr id="63" name="Content Placeholder 2"/>
            <p:cNvSpPr txBox="1">
              <a:spLocks/>
            </p:cNvSpPr>
            <p:nvPr/>
          </p:nvSpPr>
          <p:spPr>
            <a:xfrm>
              <a:off x="46482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71" name="Group 70"/>
          <p:cNvGrpSpPr/>
          <p:nvPr/>
        </p:nvGrpSpPr>
        <p:grpSpPr>
          <a:xfrm>
            <a:off x="6657599" y="3794304"/>
            <a:ext cx="1603892" cy="1869896"/>
            <a:chOff x="6145476" y="2845728"/>
            <a:chExt cx="1480516" cy="1402422"/>
          </a:xfrm>
        </p:grpSpPr>
        <p:grpSp>
          <p:nvGrpSpPr>
            <p:cNvPr id="58" name="Group 57"/>
            <p:cNvGrpSpPr/>
            <p:nvPr/>
          </p:nvGrpSpPr>
          <p:grpSpPr>
            <a:xfrm>
              <a:off x="6145476" y="2845728"/>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solidFill>
                    <a:latin typeface="+mj-lt"/>
                  </a:rPr>
                  <a:t>Mick Drack</a:t>
                </a:r>
                <a:endParaRPr lang="en-US" sz="1800" dirty="0">
                  <a:solidFill>
                    <a:schemeClr val="bg1"/>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Marketing</a:t>
                </a:r>
                <a:endParaRPr lang="en-US" sz="1100" dirty="0">
                  <a:solidFill>
                    <a:schemeClr val="bg1">
                      <a:lumMod val="50000"/>
                    </a:schemeClr>
                  </a:solidFill>
                </a:endParaRPr>
              </a:p>
            </p:txBody>
          </p:sp>
        </p:grpSp>
        <p:sp>
          <p:nvSpPr>
            <p:cNvPr id="64" name="Content Placeholder 2"/>
            <p:cNvSpPr txBox="1">
              <a:spLocks/>
            </p:cNvSpPr>
            <p:nvPr/>
          </p:nvSpPr>
          <p:spPr>
            <a:xfrm>
              <a:off x="6248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155700" y="3886399"/>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879343" y="388534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583911" y="388534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1733549" y="5664193"/>
            <a:ext cx="794214" cy="338554"/>
            <a:chOff x="1600200" y="4248150"/>
            <a:chExt cx="733121" cy="253916"/>
          </a:xfrm>
        </p:grpSpPr>
        <p:sp>
          <p:nvSpPr>
            <p:cNvPr id="69" name="Rectangle 68"/>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0" name="Rectangle 69"/>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3" name="Group 72"/>
          <p:cNvGrpSpPr/>
          <p:nvPr/>
        </p:nvGrpSpPr>
        <p:grpSpPr>
          <a:xfrm>
            <a:off x="3632199" y="5664193"/>
            <a:ext cx="794214" cy="338554"/>
            <a:chOff x="1600200" y="4248150"/>
            <a:chExt cx="733121" cy="253916"/>
          </a:xfrm>
        </p:grpSpPr>
        <p:sp>
          <p:nvSpPr>
            <p:cNvPr id="74" name="Rectangle 73"/>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5" name="Rectangle 74"/>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6" name="Group 75"/>
          <p:cNvGrpSpPr/>
          <p:nvPr/>
        </p:nvGrpSpPr>
        <p:grpSpPr>
          <a:xfrm>
            <a:off x="5365749" y="5664193"/>
            <a:ext cx="794214" cy="338554"/>
            <a:chOff x="1600200" y="4248150"/>
            <a:chExt cx="733121" cy="253916"/>
          </a:xfrm>
        </p:grpSpPr>
        <p:sp>
          <p:nvSpPr>
            <p:cNvPr id="77" name="Rectangle 76"/>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8" name="Rectangle 77"/>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9" name="Group 78"/>
          <p:cNvGrpSpPr/>
          <p:nvPr/>
        </p:nvGrpSpPr>
        <p:grpSpPr>
          <a:xfrm>
            <a:off x="7099299" y="5664193"/>
            <a:ext cx="794214" cy="338554"/>
            <a:chOff x="1600200" y="4248150"/>
            <a:chExt cx="733121" cy="253916"/>
          </a:xfrm>
        </p:grpSpPr>
        <p:sp>
          <p:nvSpPr>
            <p:cNvPr id="80" name="Rectangle 79"/>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81" name="Rectangle 80"/>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45" name="Title 13"/>
          <p:cNvSpPr txBox="1">
            <a:spLocks/>
          </p:cNvSpPr>
          <p:nvPr/>
        </p:nvSpPr>
        <p:spPr>
          <a:xfrm>
            <a:off x="639306" y="5842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Meet Our Team</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48" name="Picture 47" descr="Color_16x9.png"/>
          <p:cNvPicPr>
            <a:picLocks noChangeAspect="1"/>
          </p:cNvPicPr>
          <p:nvPr/>
        </p:nvPicPr>
        <p:blipFill>
          <a:blip r:embed="rId4" cstate="print"/>
          <a:stretch>
            <a:fillRect/>
          </a:stretch>
        </p:blipFill>
        <p:spPr>
          <a:xfrm>
            <a:off x="3728214" y="1108737"/>
            <a:ext cx="2377440" cy="22860"/>
          </a:xfrm>
          <a:prstGeom prst="rect">
            <a:avLst/>
          </a:prstGeom>
        </p:spPr>
      </p:pic>
      <p:sp>
        <p:nvSpPr>
          <p:cNvPr id="65" name="Subtitle 2"/>
          <p:cNvSpPr>
            <a:spLocks noGrp="1"/>
          </p:cNvSpPr>
          <p:nvPr>
            <p:ph type="subTitle" idx="1"/>
          </p:nvPr>
        </p:nvSpPr>
        <p:spPr>
          <a:xfrm>
            <a:off x="604749" y="1115092"/>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82" name="Group 81"/>
          <p:cNvGrpSpPr/>
          <p:nvPr/>
        </p:nvGrpSpPr>
        <p:grpSpPr>
          <a:xfrm>
            <a:off x="8776029" y="797625"/>
            <a:ext cx="594360" cy="548640"/>
            <a:chOff x="6996506" y="1066800"/>
            <a:chExt cx="548640" cy="548640"/>
          </a:xfrm>
        </p:grpSpPr>
        <p:sp>
          <p:nvSpPr>
            <p:cNvPr id="83"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8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6</a:t>
              </a:r>
              <a:endParaRPr lang="en-US" sz="1600" dirty="0">
                <a:solidFill>
                  <a:schemeClr val="tx1">
                    <a:lumMod val="50000"/>
                    <a:lumOff val="50000"/>
                  </a:schemeClr>
                </a:solidFill>
              </a:endParaRPr>
            </a:p>
          </p:txBody>
        </p:sp>
      </p:gr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20" presetClass="entr" presetSubtype="0" fill="hold" nodeType="withEffect">
                                  <p:stCondLst>
                                    <p:cond delay="1100"/>
                                  </p:stCondLst>
                                  <p:childTnLst>
                                    <p:set>
                                      <p:cBhvr>
                                        <p:cTn id="12" dur="1" fill="hold">
                                          <p:stCondLst>
                                            <p:cond delay="0"/>
                                          </p:stCondLst>
                                        </p:cTn>
                                        <p:tgtEl>
                                          <p:spTgt spid="28"/>
                                        </p:tgtEl>
                                        <p:attrNameLst>
                                          <p:attrName>style.visibility</p:attrName>
                                        </p:attrNameLst>
                                      </p:cBhvr>
                                      <p:to>
                                        <p:strVal val="visible"/>
                                      </p:to>
                                    </p:set>
                                    <p:animEffect transition="in" filter="wedge">
                                      <p:cBhvr>
                                        <p:cTn id="13" dur="1000"/>
                                        <p:tgtEl>
                                          <p:spTgt spid="28"/>
                                        </p:tgtEl>
                                      </p:cBhvr>
                                    </p:animEffect>
                                  </p:childTnLst>
                                </p:cTn>
                              </p:par>
                              <p:par>
                                <p:cTn id="14" presetID="3" presetClass="entr" presetSubtype="10" fill="hold" nodeType="withEffect">
                                  <p:stCondLst>
                                    <p:cond delay="210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par>
                                <p:cTn id="17" presetID="13" presetClass="entr" presetSubtype="16" fill="hold" nodeType="withEffect">
                                  <p:stCondLst>
                                    <p:cond delay="2700"/>
                                  </p:stCondLst>
                                  <p:childTnLst>
                                    <p:set>
                                      <p:cBhvr>
                                        <p:cTn id="18" dur="1" fill="hold">
                                          <p:stCondLst>
                                            <p:cond delay="0"/>
                                          </p:stCondLst>
                                        </p:cTn>
                                        <p:tgtEl>
                                          <p:spTgt spid="30"/>
                                        </p:tgtEl>
                                        <p:attrNameLst>
                                          <p:attrName>style.visibility</p:attrName>
                                        </p:attrNameLst>
                                      </p:cBhvr>
                                      <p:to>
                                        <p:strVal val="visible"/>
                                      </p:to>
                                    </p:set>
                                    <p:animEffect transition="in" filter="plus(in)">
                                      <p:cBhvr>
                                        <p:cTn id="19" dur="1000"/>
                                        <p:tgtEl>
                                          <p:spTgt spid="30"/>
                                        </p:tgtEl>
                                      </p:cBhvr>
                                    </p:animEffect>
                                  </p:childTnLst>
                                </p:cTn>
                              </p:par>
                              <p:par>
                                <p:cTn id="20" presetID="4" presetClass="entr" presetSubtype="16" fill="hold" nodeType="withEffect">
                                  <p:stCondLst>
                                    <p:cond delay="3800"/>
                                  </p:stCondLst>
                                  <p:childTnLst>
                                    <p:set>
                                      <p:cBhvr>
                                        <p:cTn id="21" dur="1" fill="hold">
                                          <p:stCondLst>
                                            <p:cond delay="0"/>
                                          </p:stCondLst>
                                        </p:cTn>
                                        <p:tgtEl>
                                          <p:spTgt spid="47"/>
                                        </p:tgtEl>
                                        <p:attrNameLst>
                                          <p:attrName>style.visibility</p:attrName>
                                        </p:attrNameLst>
                                      </p:cBhvr>
                                      <p:to>
                                        <p:strVal val="visible"/>
                                      </p:to>
                                    </p:set>
                                    <p:animEffect transition="in" filter="box(in)">
                                      <p:cBhvr>
                                        <p:cTn id="22" dur="500"/>
                                        <p:tgtEl>
                                          <p:spTgt spid="47"/>
                                        </p:tgtEl>
                                      </p:cBhvr>
                                    </p:animEffect>
                                  </p:childTnLst>
                                </p:cTn>
                              </p:par>
                              <p:par>
                                <p:cTn id="23" presetID="20" presetClass="entr" presetSubtype="0" fill="hold" nodeType="withEffect">
                                  <p:stCondLst>
                                    <p:cond delay="4300"/>
                                  </p:stCondLst>
                                  <p:childTnLst>
                                    <p:set>
                                      <p:cBhvr>
                                        <p:cTn id="24" dur="1" fill="hold">
                                          <p:stCondLst>
                                            <p:cond delay="0"/>
                                          </p:stCondLst>
                                        </p:cTn>
                                        <p:tgtEl>
                                          <p:spTgt spid="31"/>
                                        </p:tgtEl>
                                        <p:attrNameLst>
                                          <p:attrName>style.visibility</p:attrName>
                                        </p:attrNameLst>
                                      </p:cBhvr>
                                      <p:to>
                                        <p:strVal val="visible"/>
                                      </p:to>
                                    </p:set>
                                    <p:animEffect transition="in" filter="wedge">
                                      <p:cBhvr>
                                        <p:cTn id="25" dur="1000"/>
                                        <p:tgtEl>
                                          <p:spTgt spid="31"/>
                                        </p:tgtEl>
                                      </p:cBhvr>
                                    </p:animEffect>
                                  </p:childTnLst>
                                </p:cTn>
                              </p:par>
                              <p:par>
                                <p:cTn id="26" presetID="18" presetClass="entr" presetSubtype="12" fill="hold" nodeType="withEffect">
                                  <p:stCondLst>
                                    <p:cond delay="5200"/>
                                  </p:stCondLst>
                                  <p:childTnLst>
                                    <p:set>
                                      <p:cBhvr>
                                        <p:cTn id="27" dur="1" fill="hold">
                                          <p:stCondLst>
                                            <p:cond delay="0"/>
                                          </p:stCondLst>
                                        </p:cTn>
                                        <p:tgtEl>
                                          <p:spTgt spid="49"/>
                                        </p:tgtEl>
                                        <p:attrNameLst>
                                          <p:attrName>style.visibility</p:attrName>
                                        </p:attrNameLst>
                                      </p:cBhvr>
                                      <p:to>
                                        <p:strVal val="visible"/>
                                      </p:to>
                                    </p:set>
                                    <p:animEffect transition="in" filter="strips(downLeft)">
                                      <p:cBhvr>
                                        <p:cTn id="28" dur="500"/>
                                        <p:tgtEl>
                                          <p:spTgt spid="49"/>
                                        </p:tgtEl>
                                      </p:cBhvr>
                                    </p:animEffect>
                                  </p:childTnLst>
                                </p:cTn>
                              </p:par>
                              <p:par>
                                <p:cTn id="29" presetID="15" presetClass="entr" presetSubtype="0" fill="hold" nodeType="withEffect">
                                  <p:stCondLst>
                                    <p:cond delay="59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4"/>
                                        </p:tgtEl>
                                        <p:attrNameLst>
                                          <p:attrName>ppt_y</p:attrName>
                                        </p:attrNameLst>
                                      </p:cBhvr>
                                      <p:tavLst>
                                        <p:tav tm="0" fmla="#ppt_y+(sin(-2*pi*(1-$))*-#ppt_x+cos(-2*pi*(1-$))*(1-#ppt_y))*(1-$)">
                                          <p:val>
                                            <p:fltVal val="0"/>
                                          </p:val>
                                        </p:tav>
                                        <p:tav tm="100000">
                                          <p:val>
                                            <p:fltVal val="1"/>
                                          </p:val>
                                        </p:tav>
                                      </p:tavLst>
                                    </p:anim>
                                  </p:childTnLst>
                                </p:cTn>
                              </p:par>
                              <p:par>
                                <p:cTn id="35" presetID="26" presetClass="entr" presetSubtype="0" fill="hold" nodeType="withEffect">
                                  <p:stCondLst>
                                    <p:cond delay="7100"/>
                                  </p:stCondLst>
                                  <p:childTnLst>
                                    <p:set>
                                      <p:cBhvr>
                                        <p:cTn id="36" dur="1" fill="hold">
                                          <p:stCondLst>
                                            <p:cond delay="0"/>
                                          </p:stCondLst>
                                        </p:cTn>
                                        <p:tgtEl>
                                          <p:spTgt spid="71"/>
                                        </p:tgtEl>
                                        <p:attrNameLst>
                                          <p:attrName>style.visibility</p:attrName>
                                        </p:attrNameLst>
                                      </p:cBhvr>
                                      <p:to>
                                        <p:strVal val="visible"/>
                                      </p:to>
                                    </p:set>
                                    <p:animEffect transition="in" filter="wipe(down)">
                                      <p:cBhvr>
                                        <p:cTn id="37" dur="290">
                                          <p:stCondLst>
                                            <p:cond delay="0"/>
                                          </p:stCondLst>
                                        </p:cTn>
                                        <p:tgtEl>
                                          <p:spTgt spid="71"/>
                                        </p:tgtEl>
                                      </p:cBhvr>
                                    </p:animEffect>
                                    <p:anim calcmode="lin" valueType="num">
                                      <p:cBhvr>
                                        <p:cTn id="38" dur="911"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71"/>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71"/>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71"/>
                                        </p:tgtEl>
                                        <p:attrNameLst>
                                          <p:attrName>ppt_y</p:attrName>
                                        </p:attrNameLst>
                                      </p:cBhvr>
                                      <p:tavLst>
                                        <p:tav tm="0" fmla="#ppt_y-sin(pi*$)/81">
                                          <p:val>
                                            <p:fltVal val="0"/>
                                          </p:val>
                                        </p:tav>
                                        <p:tav tm="100000">
                                          <p:val>
                                            <p:fltVal val="1"/>
                                          </p:val>
                                        </p:tav>
                                      </p:tavLst>
                                    </p:anim>
                                    <p:animScale>
                                      <p:cBhvr>
                                        <p:cTn id="43" dur="13">
                                          <p:stCondLst>
                                            <p:cond delay="325"/>
                                          </p:stCondLst>
                                        </p:cTn>
                                        <p:tgtEl>
                                          <p:spTgt spid="71"/>
                                        </p:tgtEl>
                                      </p:cBhvr>
                                      <p:to x="100000" y="60000"/>
                                    </p:animScale>
                                    <p:animScale>
                                      <p:cBhvr>
                                        <p:cTn id="44" dur="83" decel="50000">
                                          <p:stCondLst>
                                            <p:cond delay="338"/>
                                          </p:stCondLst>
                                        </p:cTn>
                                        <p:tgtEl>
                                          <p:spTgt spid="71"/>
                                        </p:tgtEl>
                                      </p:cBhvr>
                                      <p:to x="100000" y="100000"/>
                                    </p:animScale>
                                    <p:animScale>
                                      <p:cBhvr>
                                        <p:cTn id="45" dur="13">
                                          <p:stCondLst>
                                            <p:cond delay="656"/>
                                          </p:stCondLst>
                                        </p:cTn>
                                        <p:tgtEl>
                                          <p:spTgt spid="71"/>
                                        </p:tgtEl>
                                      </p:cBhvr>
                                      <p:to x="100000" y="80000"/>
                                    </p:animScale>
                                    <p:animScale>
                                      <p:cBhvr>
                                        <p:cTn id="46" dur="83" decel="50000">
                                          <p:stCondLst>
                                            <p:cond delay="669"/>
                                          </p:stCondLst>
                                        </p:cTn>
                                        <p:tgtEl>
                                          <p:spTgt spid="71"/>
                                        </p:tgtEl>
                                      </p:cBhvr>
                                      <p:to x="100000" y="100000"/>
                                    </p:animScale>
                                    <p:animScale>
                                      <p:cBhvr>
                                        <p:cTn id="47" dur="13">
                                          <p:stCondLst>
                                            <p:cond delay="821"/>
                                          </p:stCondLst>
                                        </p:cTn>
                                        <p:tgtEl>
                                          <p:spTgt spid="71"/>
                                        </p:tgtEl>
                                      </p:cBhvr>
                                      <p:to x="100000" y="90000"/>
                                    </p:animScale>
                                    <p:animScale>
                                      <p:cBhvr>
                                        <p:cTn id="48" dur="83" decel="50000">
                                          <p:stCondLst>
                                            <p:cond delay="834"/>
                                          </p:stCondLst>
                                        </p:cTn>
                                        <p:tgtEl>
                                          <p:spTgt spid="71"/>
                                        </p:tgtEl>
                                      </p:cBhvr>
                                      <p:to x="100000" y="100000"/>
                                    </p:animScale>
                                    <p:animScale>
                                      <p:cBhvr>
                                        <p:cTn id="49" dur="13">
                                          <p:stCondLst>
                                            <p:cond delay="904"/>
                                          </p:stCondLst>
                                        </p:cTn>
                                        <p:tgtEl>
                                          <p:spTgt spid="71"/>
                                        </p:tgtEl>
                                      </p:cBhvr>
                                      <p:to x="100000" y="95000"/>
                                    </p:animScale>
                                    <p:animScale>
                                      <p:cBhvr>
                                        <p:cTn id="50" dur="83" decel="50000">
                                          <p:stCondLst>
                                            <p:cond delay="917"/>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pic>
        <p:nvPicPr>
          <p:cNvPr id="28" name="Picture 27" descr="1.jpg"/>
          <p:cNvPicPr>
            <a:picLocks noChangeAspect="1"/>
          </p:cNvPicPr>
          <p:nvPr/>
        </p:nvPicPr>
        <p:blipFill>
          <a:blip r:embed="rId3" cstate="print"/>
          <a:stretch>
            <a:fillRect/>
          </a:stretch>
        </p:blipFill>
        <p:spPr>
          <a:xfrm>
            <a:off x="1714631" y="2006603"/>
            <a:ext cx="932064" cy="1113905"/>
          </a:xfrm>
          <a:prstGeom prst="rect">
            <a:avLst/>
          </a:prstGeom>
          <a:ln>
            <a:solidFill>
              <a:schemeClr val="bg1"/>
            </a:solidFill>
          </a:ln>
          <a:effectLst/>
        </p:spPr>
      </p:pic>
      <p:grpSp>
        <p:nvGrpSpPr>
          <p:cNvPr id="55" name="Group 54"/>
          <p:cNvGrpSpPr/>
          <p:nvPr/>
        </p:nvGrpSpPr>
        <p:grpSpPr>
          <a:xfrm>
            <a:off x="1320800" y="3429001"/>
            <a:ext cx="1651000" cy="1924691"/>
            <a:chOff x="1143000" y="2804632"/>
            <a:chExt cx="1524000" cy="1443518"/>
          </a:xfrm>
        </p:grpSpPr>
        <p:grpSp>
          <p:nvGrpSpPr>
            <p:cNvPr id="6"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bg1"/>
                    </a:solidFill>
                    <a:latin typeface="+mj-lt"/>
                  </a:rPr>
                  <a:t>John </a:t>
                </a:r>
                <a:r>
                  <a:rPr lang="en-US" sz="1800" dirty="0" smtClean="0">
                    <a:solidFill>
                      <a:schemeClr val="bg1"/>
                    </a:solidFill>
                    <a:latin typeface="+mj-lt"/>
                  </a:rPr>
                  <a:t> </a:t>
                </a:r>
                <a:r>
                  <a:rPr lang="id-ID" sz="1800" dirty="0" smtClean="0">
                    <a:solidFill>
                      <a:schemeClr val="bg1"/>
                    </a:solidFill>
                    <a:latin typeface="+mj-lt"/>
                  </a:rPr>
                  <a:t>Green</a:t>
                </a:r>
                <a:endParaRPr lang="en-US" sz="1800" dirty="0">
                  <a:solidFill>
                    <a:schemeClr val="bg1"/>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155700" y="3886399"/>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ext uri="{D42A27DB-BD31-4B8C-83A1-F6EECF244321}">
                <p14:modId xmlns="" xmlns:p14="http://schemas.microsoft.com/office/powerpoint/2010/main" val="1920160869"/>
              </p:ext>
            </p:extLst>
          </p:nvPr>
        </p:nvGraphicFramePr>
        <p:xfrm>
          <a:off x="3302000" y="2921000"/>
          <a:ext cx="1155700" cy="1219200"/>
        </p:xfrm>
        <a:graphic>
          <a:graphicData uri="http://schemas.openxmlformats.org/drawingml/2006/chart">
            <c:chart xmlns:c="http://schemas.openxmlformats.org/drawingml/2006/chart" xmlns:r="http://schemas.openxmlformats.org/officeDocument/2006/relationships" r:id="rId4"/>
          </a:graphicData>
        </a:graphic>
      </p:graphicFrame>
      <p:sp>
        <p:nvSpPr>
          <p:cNvPr id="36" name="Title 13"/>
          <p:cNvSpPr txBox="1">
            <a:spLocks/>
          </p:cNvSpPr>
          <p:nvPr/>
        </p:nvSpPr>
        <p:spPr>
          <a:xfrm>
            <a:off x="3384550" y="2038523"/>
            <a:ext cx="980711"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dirty="0" smtClean="0">
                <a:solidFill>
                  <a:schemeClr val="bg1">
                    <a:lumMod val="50000"/>
                  </a:schemeClr>
                </a:solidFill>
                <a:latin typeface="+mj-lt"/>
              </a:rPr>
              <a:t>Skills</a:t>
            </a:r>
            <a:endParaRPr lang="en-US" sz="2000" dirty="0">
              <a:solidFill>
                <a:schemeClr val="bg1">
                  <a:lumMod val="50000"/>
                </a:schemeClr>
              </a:solidFill>
              <a:latin typeface="+mj-lt"/>
            </a:endParaRPr>
          </a:p>
        </p:txBody>
      </p:sp>
      <p:grpSp>
        <p:nvGrpSpPr>
          <p:cNvPr id="52" name="Group 51"/>
          <p:cNvGrpSpPr/>
          <p:nvPr/>
        </p:nvGrpSpPr>
        <p:grpSpPr>
          <a:xfrm>
            <a:off x="3630138" y="2633869"/>
            <a:ext cx="963192" cy="1201532"/>
            <a:chOff x="3306417" y="1581150"/>
            <a:chExt cx="889100" cy="901149"/>
          </a:xfrm>
        </p:grpSpPr>
        <p:grpSp>
          <p:nvGrpSpPr>
            <p:cNvPr id="37" name="Group 36"/>
            <p:cNvGrpSpPr/>
            <p:nvPr/>
          </p:nvGrpSpPr>
          <p:grpSpPr>
            <a:xfrm>
              <a:off x="3505200" y="1581150"/>
              <a:ext cx="690317" cy="352650"/>
              <a:chOff x="3429000" y="1657350"/>
              <a:chExt cx="690317" cy="352650"/>
            </a:xfrm>
          </p:grpSpPr>
          <p:grpSp>
            <p:nvGrpSpPr>
              <p:cNvPr id="38" name="Group 280"/>
              <p:cNvGrpSpPr/>
              <p:nvPr/>
            </p:nvGrpSpPr>
            <p:grpSpPr>
              <a:xfrm>
                <a:off x="3429000" y="1657350"/>
                <a:ext cx="685800" cy="352650"/>
                <a:chOff x="3429000" y="1657350"/>
                <a:chExt cx="685800" cy="352650"/>
              </a:xfrm>
            </p:grpSpPr>
            <p:sp>
              <p:nvSpPr>
                <p:cNvPr id="40" name="Rounded Rectangle 39"/>
                <p:cNvSpPr/>
                <p:nvPr/>
              </p:nvSpPr>
              <p:spPr>
                <a:xfrm>
                  <a:off x="3429000" y="1657350"/>
                  <a:ext cx="685800" cy="27874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flipV="1">
                  <a:off x="3557963" y="1936096"/>
                  <a:ext cx="125514" cy="7390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3466476" y="1690222"/>
                <a:ext cx="652841" cy="173124"/>
              </a:xfrm>
              <a:prstGeom prst="rect">
                <a:avLst/>
              </a:prstGeom>
              <a:noFill/>
            </p:spPr>
            <p:txBody>
              <a:bodyPr wrap="none" rtlCol="0">
                <a:spAutoFit/>
              </a:bodyPr>
              <a:lstStyle/>
              <a:p>
                <a:pPr algn="ctr"/>
                <a:r>
                  <a:rPr lang="id-ID" sz="900" b="1" dirty="0" smtClean="0">
                    <a:solidFill>
                      <a:schemeClr val="bg1"/>
                    </a:solidFill>
                  </a:rPr>
                  <a:t>Photoshop</a:t>
                </a:r>
                <a:endParaRPr lang="en-US" sz="900" b="1" dirty="0">
                  <a:solidFill>
                    <a:schemeClr val="bg1"/>
                  </a:solidFill>
                </a:endParaRPr>
              </a:p>
            </p:txBody>
          </p:sp>
        </p:grpSp>
        <p:sp>
          <p:nvSpPr>
            <p:cNvPr id="42" name="Content Placeholder 2"/>
            <p:cNvSpPr txBox="1">
              <a:spLocks/>
            </p:cNvSpPr>
            <p:nvPr/>
          </p:nvSpPr>
          <p:spPr>
            <a:xfrm>
              <a:off x="3306417" y="2101299"/>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bg1">
                      <a:lumMod val="50000"/>
                    </a:schemeClr>
                  </a:solidFill>
                  <a:latin typeface="+mj-lt"/>
                </a:rPr>
                <a:t>73%</a:t>
              </a:r>
              <a:endParaRPr lang="en-US" dirty="0">
                <a:solidFill>
                  <a:schemeClr val="bg1">
                    <a:lumMod val="50000"/>
                  </a:schemeClr>
                </a:solidFill>
                <a:latin typeface="+mj-lt"/>
              </a:endParaRPr>
            </a:p>
          </p:txBody>
        </p:sp>
      </p:grpSp>
      <p:graphicFrame>
        <p:nvGraphicFramePr>
          <p:cNvPr id="43" name="Chart 42"/>
          <p:cNvGraphicFramePr/>
          <p:nvPr>
            <p:extLst>
              <p:ext uri="{D42A27DB-BD31-4B8C-83A1-F6EECF244321}">
                <p14:modId xmlns="" xmlns:p14="http://schemas.microsoft.com/office/powerpoint/2010/main" val="1920160869"/>
              </p:ext>
            </p:extLst>
          </p:nvPr>
        </p:nvGraphicFramePr>
        <p:xfrm>
          <a:off x="3302000" y="4343400"/>
          <a:ext cx="1155700" cy="1219200"/>
        </p:xfrm>
        <a:graphic>
          <a:graphicData uri="http://schemas.openxmlformats.org/drawingml/2006/chart">
            <c:chart xmlns:c="http://schemas.openxmlformats.org/drawingml/2006/chart" xmlns:r="http://schemas.openxmlformats.org/officeDocument/2006/relationships" r:id="rId5"/>
          </a:graphicData>
        </a:graphic>
      </p:graphicFrame>
      <p:grpSp>
        <p:nvGrpSpPr>
          <p:cNvPr id="44" name="Group 43"/>
          <p:cNvGrpSpPr/>
          <p:nvPr/>
        </p:nvGrpSpPr>
        <p:grpSpPr>
          <a:xfrm>
            <a:off x="3797300" y="4076400"/>
            <a:ext cx="742950" cy="470200"/>
            <a:chOff x="3429000" y="1657350"/>
            <a:chExt cx="685800" cy="352650"/>
          </a:xfrm>
          <a:solidFill>
            <a:schemeClr val="bg2">
              <a:lumMod val="50000"/>
            </a:schemeClr>
          </a:solidFill>
        </p:grpSpPr>
        <p:grpSp>
          <p:nvGrpSpPr>
            <p:cNvPr id="45" name="Group 280"/>
            <p:cNvGrpSpPr/>
            <p:nvPr/>
          </p:nvGrpSpPr>
          <p:grpSpPr>
            <a:xfrm>
              <a:off x="3429000" y="1657350"/>
              <a:ext cx="685800" cy="352650"/>
              <a:chOff x="3429000" y="1657350"/>
              <a:chExt cx="685800" cy="352650"/>
            </a:xfrm>
            <a:grpFill/>
          </p:grpSpPr>
          <p:sp>
            <p:nvSpPr>
              <p:cNvPr id="48" name="Rounded Rectangle 47"/>
              <p:cNvSpPr/>
              <p:nvPr/>
            </p:nvSpPr>
            <p:spPr>
              <a:xfrm>
                <a:off x="3429000" y="1657350"/>
                <a:ext cx="6858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p:cNvSpPr txBox="1"/>
            <p:nvPr/>
          </p:nvSpPr>
          <p:spPr>
            <a:xfrm>
              <a:off x="3464873" y="1690222"/>
              <a:ext cx="614370" cy="173124"/>
            </a:xfrm>
            <a:prstGeom prst="rect">
              <a:avLst/>
            </a:prstGeom>
            <a:grpFill/>
          </p:spPr>
          <p:txBody>
            <a:bodyPr wrap="none" rtlCol="0">
              <a:spAutoFit/>
            </a:bodyPr>
            <a:lstStyle/>
            <a:p>
              <a:pPr algn="ctr"/>
              <a:r>
                <a:rPr lang="id-ID" sz="900" b="1" dirty="0" smtClean="0">
                  <a:solidFill>
                    <a:schemeClr val="bg1"/>
                  </a:solidFill>
                </a:rPr>
                <a:t>Illustrator</a:t>
              </a:r>
              <a:endParaRPr lang="en-US" sz="900" b="1" dirty="0">
                <a:solidFill>
                  <a:schemeClr val="bg1"/>
                </a:solidFill>
              </a:endParaRPr>
            </a:p>
          </p:txBody>
        </p:sp>
      </p:grpSp>
      <p:sp>
        <p:nvSpPr>
          <p:cNvPr id="51" name="Content Placeholder 2"/>
          <p:cNvSpPr txBox="1">
            <a:spLocks/>
          </p:cNvSpPr>
          <p:nvPr/>
        </p:nvSpPr>
        <p:spPr>
          <a:xfrm>
            <a:off x="3632200" y="4749800"/>
            <a:ext cx="577850" cy="50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95</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aphicFrame>
        <p:nvGraphicFramePr>
          <p:cNvPr id="74" name="Chart 73"/>
          <p:cNvGraphicFramePr/>
          <p:nvPr>
            <p:extLst>
              <p:ext uri="{D42A27DB-BD31-4B8C-83A1-F6EECF244321}">
                <p14:modId xmlns="" xmlns:p14="http://schemas.microsoft.com/office/powerpoint/2010/main" val="1920160869"/>
              </p:ext>
            </p:extLst>
          </p:nvPr>
        </p:nvGraphicFramePr>
        <p:xfrm>
          <a:off x="4787900" y="2921000"/>
          <a:ext cx="1155700" cy="1219200"/>
        </p:xfrm>
        <a:graphic>
          <a:graphicData uri="http://schemas.openxmlformats.org/drawingml/2006/chart">
            <c:chart xmlns:c="http://schemas.openxmlformats.org/drawingml/2006/chart" xmlns:r="http://schemas.openxmlformats.org/officeDocument/2006/relationships" r:id="rId6"/>
          </a:graphicData>
        </a:graphic>
      </p:graphicFrame>
      <p:sp>
        <p:nvSpPr>
          <p:cNvPr id="75" name="Content Placeholder 2"/>
          <p:cNvSpPr txBox="1">
            <a:spLocks/>
          </p:cNvSpPr>
          <p:nvPr/>
        </p:nvSpPr>
        <p:spPr>
          <a:xfrm>
            <a:off x="5123870" y="3327400"/>
            <a:ext cx="577850" cy="50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90</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pSp>
        <p:nvGrpSpPr>
          <p:cNvPr id="76" name="Group 75"/>
          <p:cNvGrpSpPr/>
          <p:nvPr/>
        </p:nvGrpSpPr>
        <p:grpSpPr>
          <a:xfrm>
            <a:off x="5365750" y="2616200"/>
            <a:ext cx="742950" cy="470200"/>
            <a:chOff x="3429000" y="1657350"/>
            <a:chExt cx="685800" cy="352650"/>
          </a:xfrm>
          <a:solidFill>
            <a:srgbClr val="F47264"/>
          </a:solidFill>
        </p:grpSpPr>
        <p:grpSp>
          <p:nvGrpSpPr>
            <p:cNvPr id="77" name="Group 280"/>
            <p:cNvGrpSpPr/>
            <p:nvPr/>
          </p:nvGrpSpPr>
          <p:grpSpPr>
            <a:xfrm>
              <a:off x="3429000" y="1657350"/>
              <a:ext cx="685800" cy="352650"/>
              <a:chOff x="3429000" y="1657350"/>
              <a:chExt cx="685800" cy="352650"/>
            </a:xfrm>
            <a:grpFill/>
          </p:grpSpPr>
          <p:sp>
            <p:nvSpPr>
              <p:cNvPr id="79" name="Rounded Rectangle 78"/>
              <p:cNvSpPr/>
              <p:nvPr/>
            </p:nvSpPr>
            <p:spPr>
              <a:xfrm>
                <a:off x="3429000" y="1657350"/>
                <a:ext cx="6858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3464749" y="1690222"/>
              <a:ext cx="611410" cy="173124"/>
            </a:xfrm>
            <a:prstGeom prst="rect">
              <a:avLst/>
            </a:prstGeom>
            <a:grpFill/>
          </p:spPr>
          <p:txBody>
            <a:bodyPr wrap="none" rtlCol="0">
              <a:spAutoFit/>
            </a:bodyPr>
            <a:lstStyle/>
            <a:p>
              <a:pPr algn="ctr"/>
              <a:r>
                <a:rPr lang="id-ID" sz="900" b="1" dirty="0" smtClean="0">
                  <a:solidFill>
                    <a:schemeClr val="bg1"/>
                  </a:solidFill>
                </a:rPr>
                <a:t>Bootstrap</a:t>
              </a:r>
              <a:endParaRPr lang="en-US" sz="900" b="1" dirty="0">
                <a:solidFill>
                  <a:schemeClr val="bg1"/>
                </a:solidFill>
              </a:endParaRPr>
            </a:p>
          </p:txBody>
        </p:sp>
      </p:grpSp>
      <p:graphicFrame>
        <p:nvGraphicFramePr>
          <p:cNvPr id="88" name="Chart 87"/>
          <p:cNvGraphicFramePr/>
          <p:nvPr>
            <p:extLst>
              <p:ext uri="{D42A27DB-BD31-4B8C-83A1-F6EECF244321}">
                <p14:modId xmlns="" xmlns:p14="http://schemas.microsoft.com/office/powerpoint/2010/main" val="1920160869"/>
              </p:ext>
            </p:extLst>
          </p:nvPr>
        </p:nvGraphicFramePr>
        <p:xfrm>
          <a:off x="4870450" y="4343400"/>
          <a:ext cx="1155700" cy="1219200"/>
        </p:xfrm>
        <a:graphic>
          <a:graphicData uri="http://schemas.openxmlformats.org/drawingml/2006/chart">
            <c:chart xmlns:c="http://schemas.openxmlformats.org/drawingml/2006/chart" xmlns:r="http://schemas.openxmlformats.org/officeDocument/2006/relationships" r:id="rId7"/>
          </a:graphicData>
        </a:graphic>
      </p:graphicFrame>
      <p:grpSp>
        <p:nvGrpSpPr>
          <p:cNvPr id="89" name="Group 88"/>
          <p:cNvGrpSpPr/>
          <p:nvPr/>
        </p:nvGrpSpPr>
        <p:grpSpPr>
          <a:xfrm>
            <a:off x="5397023" y="4038600"/>
            <a:ext cx="751160" cy="470200"/>
            <a:chOff x="3421422" y="1657350"/>
            <a:chExt cx="693378" cy="352650"/>
          </a:xfrm>
          <a:solidFill>
            <a:schemeClr val="accent2">
              <a:lumMod val="75000"/>
            </a:schemeClr>
          </a:solidFill>
        </p:grpSpPr>
        <p:grpSp>
          <p:nvGrpSpPr>
            <p:cNvPr id="90" name="Group 280"/>
            <p:cNvGrpSpPr/>
            <p:nvPr/>
          </p:nvGrpSpPr>
          <p:grpSpPr>
            <a:xfrm>
              <a:off x="3429000" y="1657350"/>
              <a:ext cx="685800" cy="352650"/>
              <a:chOff x="3429000" y="1657350"/>
              <a:chExt cx="685800" cy="352650"/>
            </a:xfrm>
            <a:grpFill/>
          </p:grpSpPr>
          <p:sp>
            <p:nvSpPr>
              <p:cNvPr id="92" name="Rounded Rectangle 91"/>
              <p:cNvSpPr/>
              <p:nvPr/>
            </p:nvSpPr>
            <p:spPr>
              <a:xfrm>
                <a:off x="3429000" y="1657350"/>
                <a:ext cx="6858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p:cNvSpPr txBox="1"/>
            <p:nvPr/>
          </p:nvSpPr>
          <p:spPr>
            <a:xfrm>
              <a:off x="3421422" y="1680283"/>
              <a:ext cx="692792" cy="173124"/>
            </a:xfrm>
            <a:prstGeom prst="rect">
              <a:avLst/>
            </a:prstGeom>
            <a:noFill/>
          </p:spPr>
          <p:txBody>
            <a:bodyPr wrap="none" rtlCol="0">
              <a:spAutoFit/>
            </a:bodyPr>
            <a:lstStyle/>
            <a:p>
              <a:pPr algn="ctr"/>
              <a:r>
                <a:rPr lang="id-ID" sz="900" b="1" dirty="0" smtClean="0">
                  <a:solidFill>
                    <a:schemeClr val="bg1"/>
                  </a:solidFill>
                </a:rPr>
                <a:t>Powerpoint</a:t>
              </a:r>
              <a:endParaRPr lang="en-US" sz="900" b="1" dirty="0">
                <a:solidFill>
                  <a:schemeClr val="bg1"/>
                </a:solidFill>
              </a:endParaRPr>
            </a:p>
          </p:txBody>
        </p:sp>
      </p:grpSp>
      <p:sp>
        <p:nvSpPr>
          <p:cNvPr id="94" name="Content Placeholder 2"/>
          <p:cNvSpPr txBox="1">
            <a:spLocks/>
          </p:cNvSpPr>
          <p:nvPr/>
        </p:nvSpPr>
        <p:spPr>
          <a:xfrm>
            <a:off x="5183382" y="4763977"/>
            <a:ext cx="577850" cy="50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98</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cxnSp>
        <p:nvCxnSpPr>
          <p:cNvPr id="95" name="Straight Connector 94"/>
          <p:cNvCxnSpPr/>
          <p:nvPr/>
        </p:nvCxnSpPr>
        <p:spPr>
          <a:xfrm rot="5400000">
            <a:off x="4291740" y="3951600"/>
            <a:ext cx="3962400" cy="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Title 13"/>
          <p:cNvSpPr txBox="1">
            <a:spLocks/>
          </p:cNvSpPr>
          <p:nvPr/>
        </p:nvSpPr>
        <p:spPr>
          <a:xfrm>
            <a:off x="6521450" y="2038523"/>
            <a:ext cx="980711"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chemeClr val="bg1">
                    <a:lumMod val="50000"/>
                  </a:schemeClr>
                </a:solidFill>
                <a:latin typeface="+mj-lt"/>
              </a:rPr>
              <a:t>Profilo</a:t>
            </a:r>
            <a:endParaRPr lang="en-US" sz="2000" dirty="0">
              <a:solidFill>
                <a:schemeClr val="bg1">
                  <a:lumMod val="50000"/>
                </a:schemeClr>
              </a:solidFill>
              <a:latin typeface="+mj-lt"/>
            </a:endParaRPr>
          </a:p>
        </p:txBody>
      </p:sp>
      <p:sp>
        <p:nvSpPr>
          <p:cNvPr id="98" name="Content Placeholder 2"/>
          <p:cNvSpPr txBox="1">
            <a:spLocks/>
          </p:cNvSpPr>
          <p:nvPr/>
        </p:nvSpPr>
        <p:spPr>
          <a:xfrm>
            <a:off x="6521450" y="2616200"/>
            <a:ext cx="2806700" cy="304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Business  Expert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None/>
            </a:pPr>
            <a:r>
              <a:rPr lang="en-US" sz="900" dirty="0" err="1" smtClean="0"/>
              <a:t>Lorem</a:t>
            </a:r>
            <a:r>
              <a:rPr lang="en-US" sz="900" dirty="0" smtClean="0"/>
              <a:t> </a:t>
            </a:r>
            <a:r>
              <a:rPr lang="en-US" sz="900" dirty="0" err="1" smtClean="0"/>
              <a:t>ipsum</a:t>
            </a:r>
            <a:r>
              <a:rPr lang="en-US" sz="900" dirty="0" smtClean="0"/>
              <a:t> dolor sit </a:t>
            </a:r>
            <a:r>
              <a:rPr lang="en-US" sz="900" dirty="0" err="1" smtClean="0"/>
              <a:t>amet</a:t>
            </a:r>
            <a:r>
              <a:rPr lang="en-US" sz="900" dirty="0" smtClean="0"/>
              <a:t>, </a:t>
            </a:r>
            <a:r>
              <a:rPr lang="en-US" sz="900" dirty="0" err="1" smtClean="0"/>
              <a:t>consectetur</a:t>
            </a:r>
            <a:r>
              <a:rPr lang="en-US" sz="900" dirty="0" smtClean="0"/>
              <a:t> </a:t>
            </a:r>
            <a:r>
              <a:rPr lang="en-US" sz="900" dirty="0" err="1" smtClean="0"/>
              <a:t>adipiscing</a:t>
            </a:r>
            <a:r>
              <a:rPr lang="en-US" sz="900" dirty="0" smtClean="0"/>
              <a:t> </a:t>
            </a:r>
            <a:r>
              <a:rPr lang="en-US" sz="900" dirty="0" err="1" smtClean="0"/>
              <a:t>elit</a:t>
            </a:r>
            <a:r>
              <a:rPr lang="en-US" sz="900" dirty="0" smtClean="0"/>
              <a:t>. </a:t>
            </a:r>
            <a:r>
              <a:rPr lang="en-US" sz="900" dirty="0" err="1" smtClean="0"/>
              <a:t>Curabitur</a:t>
            </a:r>
            <a:r>
              <a:rPr lang="en-US" sz="900" dirty="0" smtClean="0"/>
              <a:t> </a:t>
            </a:r>
            <a:r>
              <a:rPr lang="en-US" sz="900" dirty="0" err="1" smtClean="0"/>
              <a:t>elementum</a:t>
            </a:r>
            <a:r>
              <a:rPr lang="en-US" sz="900" dirty="0" smtClean="0"/>
              <a:t> </a:t>
            </a:r>
            <a:r>
              <a:rPr lang="en-US" sz="900" dirty="0" err="1" smtClean="0"/>
              <a:t>posuere</a:t>
            </a:r>
            <a:r>
              <a:rPr lang="en-US" sz="900" dirty="0" smtClean="0"/>
              <a:t> </a:t>
            </a:r>
            <a:r>
              <a:rPr lang="en-US" sz="900" dirty="0" err="1" smtClean="0"/>
              <a:t>pretium</a:t>
            </a:r>
            <a:r>
              <a:rPr lang="en-US" sz="900" dirty="0" smtClean="0"/>
              <a:t>. </a:t>
            </a:r>
            <a:r>
              <a:rPr lang="en-US" sz="900" dirty="0" err="1" smtClean="0"/>
              <a:t>Quisque</a:t>
            </a:r>
            <a:r>
              <a:rPr lang="en-US" sz="900" dirty="0" smtClean="0"/>
              <a:t> </a:t>
            </a:r>
            <a:r>
              <a:rPr lang="en-US" sz="900" dirty="0" err="1" smtClean="0"/>
              <a:t>nibh</a:t>
            </a:r>
            <a:r>
              <a:rPr lang="en-US" sz="900" dirty="0" smtClean="0"/>
              <a:t> dolor, </a:t>
            </a:r>
            <a:r>
              <a:rPr lang="en-US" sz="900" dirty="0" err="1" smtClean="0"/>
              <a:t>dignissim</a:t>
            </a:r>
            <a:r>
              <a:rPr lang="en-US" sz="900" dirty="0" smtClean="0"/>
              <a:t> ac </a:t>
            </a:r>
            <a:r>
              <a:rPr lang="en-US" sz="900" dirty="0" err="1" smtClean="0"/>
              <a:t>dignissim</a:t>
            </a:r>
            <a:r>
              <a:rPr lang="en-US" sz="900" dirty="0" smtClean="0"/>
              <a:t> </a:t>
            </a:r>
            <a:r>
              <a:rPr lang="en-US" sz="900" dirty="0" err="1" smtClean="0"/>
              <a:t>ut</a:t>
            </a:r>
            <a:r>
              <a:rPr lang="en-US" sz="900" dirty="0" smtClean="0"/>
              <a:t>, </a:t>
            </a:r>
            <a:r>
              <a:rPr lang="en-US" sz="900" dirty="0" err="1" smtClean="0"/>
              <a:t>luctus</a:t>
            </a:r>
            <a:r>
              <a:rPr lang="en-US" sz="900" dirty="0" smtClean="0"/>
              <a:t> ac </a:t>
            </a:r>
            <a:r>
              <a:rPr lang="en-US" sz="900" dirty="0" err="1" smtClean="0"/>
              <a:t>urna</a:t>
            </a:r>
            <a:r>
              <a:rPr lang="en-US" sz="900" dirty="0" smtClean="0"/>
              <a:t>. </a:t>
            </a:r>
            <a:r>
              <a:rPr lang="en-US" sz="900" dirty="0" err="1" smtClean="0"/>
              <a:t>Aliquam</a:t>
            </a:r>
            <a:r>
              <a:rPr lang="en-US" sz="900" dirty="0" smtClean="0"/>
              <a:t> </a:t>
            </a:r>
            <a:r>
              <a:rPr lang="en-US" sz="900" dirty="0" err="1" smtClean="0"/>
              <a:t>aliquet</a:t>
            </a:r>
            <a:r>
              <a:rPr lang="en-US" sz="900" dirty="0" smtClean="0"/>
              <a:t> non </a:t>
            </a:r>
            <a:r>
              <a:rPr lang="en-US" sz="900" dirty="0" err="1" smtClean="0"/>
              <a:t>massa</a:t>
            </a:r>
            <a:r>
              <a:rPr lang="en-US" sz="900" dirty="0" smtClean="0"/>
              <a:t> </a:t>
            </a:r>
            <a:r>
              <a:rPr lang="en-US" sz="900" dirty="0" err="1" smtClean="0"/>
              <a:t>quis</a:t>
            </a:r>
            <a:r>
              <a:rPr lang="en-US" sz="900" dirty="0" smtClean="0"/>
              <a:t>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Font typeface="Arial" pitchFamily="34" charset="0"/>
              <a:buNone/>
            </a:pPr>
            <a:endParaRPr lang="en-US" sz="900" dirty="0"/>
          </a:p>
        </p:txBody>
      </p:sp>
      <p:grpSp>
        <p:nvGrpSpPr>
          <p:cNvPr id="99" name="Group 98"/>
          <p:cNvGrpSpPr/>
          <p:nvPr/>
        </p:nvGrpSpPr>
        <p:grpSpPr>
          <a:xfrm>
            <a:off x="1816099" y="5181600"/>
            <a:ext cx="794214" cy="338554"/>
            <a:chOff x="1600200" y="4248150"/>
            <a:chExt cx="733121" cy="253916"/>
          </a:xfrm>
        </p:grpSpPr>
        <p:sp>
          <p:nvSpPr>
            <p:cNvPr id="100" name="Rectangle 99"/>
            <p:cNvSpPr/>
            <p:nvPr/>
          </p:nvSpPr>
          <p:spPr>
            <a:xfrm>
              <a:off x="1600200" y="4248150"/>
              <a:ext cx="373180"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101" name="Rectangle 100"/>
            <p:cNvSpPr/>
            <p:nvPr/>
          </p:nvSpPr>
          <p:spPr>
            <a:xfrm>
              <a:off x="1986776" y="4248150"/>
              <a:ext cx="346545" cy="253916"/>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62" name="Title 13"/>
          <p:cNvSpPr txBox="1">
            <a:spLocks/>
          </p:cNvSpPr>
          <p:nvPr/>
        </p:nvSpPr>
        <p:spPr>
          <a:xfrm>
            <a:off x="330200" y="889000"/>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Duty </a:t>
            </a:r>
            <a:r>
              <a:rPr lang="id-ID" sz="2800" dirty="0" smtClean="0">
                <a:solidFill>
                  <a:schemeClr val="bg1"/>
                </a:solidFill>
                <a:ea typeface="+mj-ea"/>
                <a:cs typeface="+mj-cs"/>
              </a:rPr>
              <a:t>M</a:t>
            </a:r>
            <a:r>
              <a:rPr kumimoji="0" lang="id-ID" sz="2800" i="0" u="none" strike="noStrike" kern="1200" cap="none" spc="0" normalizeH="0" baseline="0" noProof="0" dirty="0" smtClean="0">
                <a:ln>
                  <a:noFill/>
                </a:ln>
                <a:solidFill>
                  <a:schemeClr val="bg1"/>
                </a:solidFill>
                <a:effectLst/>
                <a:uLnTx/>
                <a:uFillTx/>
                <a:ea typeface="+mj-ea"/>
                <a:cs typeface="+mj-cs"/>
              </a:rPr>
              <a:t>anager</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63" name="Picture 62" descr="Color_16x9.png"/>
          <p:cNvPicPr>
            <a:picLocks noChangeAspect="1"/>
          </p:cNvPicPr>
          <p:nvPr/>
        </p:nvPicPr>
        <p:blipFill>
          <a:blip r:embed="rId8" cstate="print"/>
          <a:stretch>
            <a:fillRect/>
          </a:stretch>
        </p:blipFill>
        <p:spPr>
          <a:xfrm>
            <a:off x="3419107" y="1413537"/>
            <a:ext cx="2377440" cy="22860"/>
          </a:xfrm>
          <a:prstGeom prst="rect">
            <a:avLst/>
          </a:prstGeom>
        </p:spPr>
      </p:pic>
      <p:sp>
        <p:nvSpPr>
          <p:cNvPr id="64" name="Subtitle 2"/>
          <p:cNvSpPr>
            <a:spLocks noGrp="1"/>
          </p:cNvSpPr>
          <p:nvPr>
            <p:ph type="subTitle" idx="1"/>
          </p:nvPr>
        </p:nvSpPr>
        <p:spPr>
          <a:xfrm>
            <a:off x="295643" y="1419892"/>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56" name="Group 55"/>
          <p:cNvGrpSpPr/>
          <p:nvPr/>
        </p:nvGrpSpPr>
        <p:grpSpPr>
          <a:xfrm>
            <a:off x="8776029" y="797625"/>
            <a:ext cx="594360" cy="548640"/>
            <a:chOff x="6996506" y="1066800"/>
            <a:chExt cx="548640" cy="548640"/>
          </a:xfrm>
        </p:grpSpPr>
        <p:sp>
          <p:nvSpPr>
            <p:cNvPr id="57"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58"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7</a:t>
              </a:r>
              <a:endParaRPr lang="en-US" sz="1600" dirty="0">
                <a:solidFill>
                  <a:schemeClr val="tx1">
                    <a:lumMod val="50000"/>
                    <a:lumOff val="50000"/>
                  </a:schemeClr>
                </a:solidFill>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4">
                                            <p:txEl>
                                              <p:pRg st="0" end="0"/>
                                            </p:txEl>
                                          </p:spTgt>
                                        </p:tgtEl>
                                        <p:attrNameLst>
                                          <p:attrName>style.visibility</p:attrName>
                                        </p:attrNameLst>
                                      </p:cBhvr>
                                      <p:to>
                                        <p:strVal val="visible"/>
                                      </p:to>
                                    </p:set>
                                    <p:animEffect transition="in" filter="wipe(left)">
                                      <p:cBhvr>
                                        <p:cTn id="10" dur="500"/>
                                        <p:tgtEl>
                                          <p:spTgt spid="64">
                                            <p:txEl>
                                              <p:pRg st="0" end="0"/>
                                            </p:txEl>
                                          </p:spTgt>
                                        </p:tgtEl>
                                      </p:cBhvr>
                                    </p:animEffect>
                                  </p:childTnLst>
                                </p:cTn>
                              </p:par>
                              <p:par>
                                <p:cTn id="11" presetID="3" presetClass="entr" presetSubtype="10" fill="hold" nodeType="withEffect">
                                  <p:stCondLst>
                                    <p:cond delay="100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54" presetClass="entr" presetSubtype="0" accel="100000" fill="hold" nodeType="withEffect">
                                  <p:stCondLst>
                                    <p:cond delay="160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strVal val="#ppt_w*0.05"/>
                                          </p:val>
                                        </p:tav>
                                        <p:tav tm="100000">
                                          <p:val>
                                            <p:strVal val="#ppt_w"/>
                                          </p:val>
                                        </p:tav>
                                      </p:tavLst>
                                    </p:anim>
                                    <p:anim calcmode="lin" valueType="num">
                                      <p:cBhvr>
                                        <p:cTn id="17" dur="500" fill="hold"/>
                                        <p:tgtEl>
                                          <p:spTgt spid="55"/>
                                        </p:tgtEl>
                                        <p:attrNameLst>
                                          <p:attrName>ppt_h</p:attrName>
                                        </p:attrNameLst>
                                      </p:cBhvr>
                                      <p:tavLst>
                                        <p:tav tm="0">
                                          <p:val>
                                            <p:strVal val="#ppt_h"/>
                                          </p:val>
                                        </p:tav>
                                        <p:tav tm="100000">
                                          <p:val>
                                            <p:strVal val="#ppt_h"/>
                                          </p:val>
                                        </p:tav>
                                      </p:tavLst>
                                    </p:anim>
                                    <p:anim calcmode="lin" valueType="num">
                                      <p:cBhvr>
                                        <p:cTn id="18" dur="500" fill="hold"/>
                                        <p:tgtEl>
                                          <p:spTgt spid="55"/>
                                        </p:tgtEl>
                                        <p:attrNameLst>
                                          <p:attrName>ppt_x</p:attrName>
                                        </p:attrNameLst>
                                      </p:cBhvr>
                                      <p:tavLst>
                                        <p:tav tm="0">
                                          <p:val>
                                            <p:strVal val="#ppt_x-.2"/>
                                          </p:val>
                                        </p:tav>
                                        <p:tav tm="100000">
                                          <p:val>
                                            <p:strVal val="#ppt_x"/>
                                          </p:val>
                                        </p:tav>
                                      </p:tavLst>
                                    </p:anim>
                                    <p:anim calcmode="lin" valueType="num">
                                      <p:cBhvr>
                                        <p:cTn id="19" dur="500" fill="hold"/>
                                        <p:tgtEl>
                                          <p:spTgt spid="55"/>
                                        </p:tgtEl>
                                        <p:attrNameLst>
                                          <p:attrName>ppt_y</p:attrName>
                                        </p:attrNameLst>
                                      </p:cBhvr>
                                      <p:tavLst>
                                        <p:tav tm="0">
                                          <p:val>
                                            <p:strVal val="#ppt_y"/>
                                          </p:val>
                                        </p:tav>
                                        <p:tav tm="100000">
                                          <p:val>
                                            <p:strVal val="#ppt_y"/>
                                          </p:val>
                                        </p:tav>
                                      </p:tavLst>
                                    </p:anim>
                                    <p:animEffect transition="in" filter="fade">
                                      <p:cBhvr>
                                        <p:cTn id="20" dur="500"/>
                                        <p:tgtEl>
                                          <p:spTgt spid="55"/>
                                        </p:tgtEl>
                                      </p:cBhvr>
                                    </p:animEffect>
                                  </p:childTnLst>
                                </p:cTn>
                              </p:par>
                            </p:childTnLst>
                          </p:cTn>
                        </p:par>
                        <p:par>
                          <p:cTn id="21" fill="hold">
                            <p:stCondLst>
                              <p:cond delay="2100"/>
                            </p:stCondLst>
                            <p:childTnLst>
                              <p:par>
                                <p:cTn id="22" presetID="10" presetClass="entr" presetSubtype="0"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childTnLst>
                          </p:cTn>
                        </p:par>
                        <p:par>
                          <p:cTn id="25" fill="hold">
                            <p:stCondLst>
                              <p:cond delay="2600"/>
                            </p:stCondLst>
                            <p:childTnLst>
                              <p:par>
                                <p:cTn id="26" presetID="21" presetClass="entr" presetSubtype="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cTn>
                              </p:par>
                            </p:childTnLst>
                          </p:cTn>
                        </p:par>
                        <p:par>
                          <p:cTn id="29" fill="hold">
                            <p:stCondLst>
                              <p:cond delay="36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4100"/>
                            </p:stCondLst>
                            <p:childTnLst>
                              <p:par>
                                <p:cTn id="34" presetID="21" presetClass="entr" presetSubtype="1"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heel(1)">
                                      <p:cBhvr>
                                        <p:cTn id="36" dur="1000"/>
                                        <p:tgtEl>
                                          <p:spTgt spid="43"/>
                                        </p:tgtEl>
                                      </p:cBhvr>
                                    </p:animEffect>
                                  </p:childTnLst>
                                </p:cTn>
                              </p:par>
                            </p:childTnLst>
                          </p:cTn>
                        </p:par>
                        <p:par>
                          <p:cTn id="37" fill="hold">
                            <p:stCondLst>
                              <p:cond delay="5100"/>
                            </p:stCondLst>
                            <p:childTnLst>
                              <p:par>
                                <p:cTn id="38" presetID="10"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par>
                          <p:cTn id="41" fill="hold">
                            <p:stCondLst>
                              <p:cond delay="5600"/>
                            </p:stCondLst>
                            <p:childTnLst>
                              <p:par>
                                <p:cTn id="42" presetID="21" presetClass="entr" presetSubtype="1"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heel(1)">
                                      <p:cBhvr>
                                        <p:cTn id="44" dur="1000"/>
                                        <p:tgtEl>
                                          <p:spTgt spid="74"/>
                                        </p:tgtEl>
                                      </p:cBhvr>
                                    </p:animEffect>
                                  </p:childTnLst>
                                </p:cTn>
                              </p:par>
                            </p:childTnLst>
                          </p:cTn>
                        </p:par>
                        <p:par>
                          <p:cTn id="45" fill="hold">
                            <p:stCondLst>
                              <p:cond delay="66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7100"/>
                            </p:stCondLst>
                            <p:childTnLst>
                              <p:par>
                                <p:cTn id="50" presetID="21" presetClass="entr" presetSubtype="1"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heel(1)">
                                      <p:cBhvr>
                                        <p:cTn id="52" dur="1000"/>
                                        <p:tgtEl>
                                          <p:spTgt spid="88"/>
                                        </p:tgtEl>
                                      </p:cBhvr>
                                    </p:animEffect>
                                  </p:childTnLst>
                                </p:cTn>
                              </p:par>
                            </p:childTnLst>
                          </p:cTn>
                        </p:par>
                        <p:par>
                          <p:cTn id="53" fill="hold">
                            <p:stCondLst>
                              <p:cond delay="8100"/>
                            </p:stCondLst>
                            <p:childTnLst>
                              <p:par>
                                <p:cTn id="54" presetID="10" presetClass="entr" presetSubtype="0" fill="hold" grpId="0" nodeType="after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childTnLst>
                          </p:cTn>
                        </p:par>
                        <p:par>
                          <p:cTn id="57" fill="hold">
                            <p:stCondLst>
                              <p:cond delay="8600"/>
                            </p:stCondLst>
                            <p:childTnLst>
                              <p:par>
                                <p:cTn id="58" presetID="10" presetClass="entr" presetSubtype="0" fill="hold" grpId="0" nodeType="after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fade">
                                      <p:cBhvr>
                                        <p:cTn id="6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36" grpId="0"/>
      <p:bldGraphic spid="43" grpId="0">
        <p:bldAsOne/>
      </p:bldGraphic>
      <p:bldP spid="51" grpId="0"/>
      <p:bldGraphic spid="74" grpId="0">
        <p:bldAsOne/>
      </p:bldGraphic>
      <p:bldP spid="75" grpId="0"/>
      <p:bldGraphic spid="88" grpId="0">
        <p:bldAsOne/>
      </p:bldGraphic>
      <p:bldP spid="94" grpId="0"/>
      <p:bldP spid="96" grpId="0"/>
      <p:bldP spid="98" grpId="0"/>
      <p:bldP spid="62" grpId="0"/>
      <p:bldP spid="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27" name="Subtitle 2"/>
          <p:cNvSpPr>
            <a:spLocks noGrp="1"/>
          </p:cNvSpPr>
          <p:nvPr>
            <p:ph type="subTitle" idx="1"/>
          </p:nvPr>
        </p:nvSpPr>
        <p:spPr>
          <a:xfrm>
            <a:off x="3083158" y="5765800"/>
            <a:ext cx="3384550" cy="261610"/>
          </a:xfrm>
        </p:spPr>
        <p:txBody>
          <a:bodyPr wrap="square">
            <a:spAutoFit/>
          </a:bodyPr>
          <a:lstStyle/>
          <a:p>
            <a:pPr algn="l"/>
            <a:r>
              <a:rPr lang="id-ID" sz="1100" b="1" dirty="0" smtClean="0">
                <a:solidFill>
                  <a:schemeClr val="accent5">
                    <a:lumMod val="75000"/>
                  </a:schemeClr>
                </a:solidFill>
              </a:rPr>
              <a:t>We</a:t>
            </a:r>
            <a:r>
              <a:rPr lang="id-ID" sz="1100" dirty="0" smtClean="0">
                <a:solidFill>
                  <a:schemeClr val="bg1">
                    <a:lumMod val="50000"/>
                  </a:schemeClr>
                </a:solidFill>
              </a:rPr>
              <a:t> have over 100 branch office </a:t>
            </a:r>
            <a:r>
              <a:rPr lang="id-ID" sz="1100" b="1" dirty="0" smtClean="0">
                <a:solidFill>
                  <a:schemeClr val="bg1">
                    <a:lumMod val="50000"/>
                  </a:schemeClr>
                </a:solidFill>
              </a:rPr>
              <a:t>in worldwide</a:t>
            </a:r>
            <a:endParaRPr lang="en-US" sz="1100" b="1" dirty="0">
              <a:solidFill>
                <a:srgbClr val="00B050"/>
              </a:solidFill>
            </a:endParaRPr>
          </a:p>
        </p:txBody>
      </p:sp>
      <p:grpSp>
        <p:nvGrpSpPr>
          <p:cNvPr id="261" name="Group 260"/>
          <p:cNvGrpSpPr/>
          <p:nvPr/>
        </p:nvGrpSpPr>
        <p:grpSpPr>
          <a:xfrm>
            <a:off x="7405387" y="1803400"/>
            <a:ext cx="1619408" cy="609600"/>
            <a:chOff x="5107315" y="1368086"/>
            <a:chExt cx="1494838" cy="609600"/>
          </a:xfrm>
        </p:grpSpPr>
        <p:sp>
          <p:nvSpPr>
            <p:cNvPr id="262" name="Oval 261"/>
            <p:cNvSpPr/>
            <p:nvPr/>
          </p:nvSpPr>
          <p:spPr>
            <a:xfrm>
              <a:off x="5107315" y="1457705"/>
              <a:ext cx="102729" cy="102729"/>
            </a:xfrm>
            <a:prstGeom prst="ellipse">
              <a:avLst/>
            </a:prstGeom>
            <a:solidFill>
              <a:srgbClr val="02848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3" name="Content Placeholder 2"/>
            <p:cNvSpPr txBox="1">
              <a:spLocks/>
            </p:cNvSpPr>
            <p:nvPr/>
          </p:nvSpPr>
          <p:spPr>
            <a:xfrm>
              <a:off x="5220072" y="1368086"/>
              <a:ext cx="1382081"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b="1" dirty="0" smtClean="0"/>
                <a:t>Australia</a:t>
              </a:r>
            </a:p>
            <a:p>
              <a:pPr marL="0" indent="0">
                <a:buFont typeface="Arial" pitchFamily="34" charset="0"/>
                <a:buNone/>
              </a:pPr>
              <a:r>
                <a:rPr lang="en-US" sz="800" dirty="0" smtClean="0"/>
                <a:t>Lorem ipsum dolor sit amet, consectetur adipiscing.</a:t>
              </a:r>
              <a:endParaRPr lang="en-US" sz="800" dirty="0"/>
            </a:p>
          </p:txBody>
        </p:sp>
      </p:grpSp>
      <p:grpSp>
        <p:nvGrpSpPr>
          <p:cNvPr id="264" name="Group 263"/>
          <p:cNvGrpSpPr/>
          <p:nvPr/>
        </p:nvGrpSpPr>
        <p:grpSpPr>
          <a:xfrm>
            <a:off x="7405387" y="2694299"/>
            <a:ext cx="1619408" cy="551027"/>
            <a:chOff x="5107315" y="1368086"/>
            <a:chExt cx="1494838" cy="551027"/>
          </a:xfrm>
        </p:grpSpPr>
        <p:sp>
          <p:nvSpPr>
            <p:cNvPr id="265" name="Oval 264"/>
            <p:cNvSpPr/>
            <p:nvPr/>
          </p:nvSpPr>
          <p:spPr>
            <a:xfrm>
              <a:off x="5107315" y="1457705"/>
              <a:ext cx="102729" cy="102729"/>
            </a:xfrm>
            <a:prstGeom prst="ellipse">
              <a:avLst/>
            </a:prstGeom>
            <a:solidFill>
              <a:srgbClr val="F472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6"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Kingdom</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67" name="Group 266"/>
          <p:cNvGrpSpPr/>
          <p:nvPr/>
        </p:nvGrpSpPr>
        <p:grpSpPr>
          <a:xfrm>
            <a:off x="7403589" y="3530602"/>
            <a:ext cx="1619408" cy="551027"/>
            <a:chOff x="5107315" y="1368086"/>
            <a:chExt cx="1494838" cy="551027"/>
          </a:xfrm>
        </p:grpSpPr>
        <p:sp>
          <p:nvSpPr>
            <p:cNvPr id="268" name="Oval 267"/>
            <p:cNvSpPr/>
            <p:nvPr/>
          </p:nvSpPr>
          <p:spPr>
            <a:xfrm>
              <a:off x="5107315" y="1457705"/>
              <a:ext cx="102729" cy="102729"/>
            </a:xfrm>
            <a:prstGeom prst="ellipse">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9"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State</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0" name="Group 269"/>
          <p:cNvGrpSpPr/>
          <p:nvPr/>
        </p:nvGrpSpPr>
        <p:grpSpPr>
          <a:xfrm>
            <a:off x="7405387" y="4304991"/>
            <a:ext cx="1619408" cy="551027"/>
            <a:chOff x="5107315" y="1368086"/>
            <a:chExt cx="1494838" cy="551027"/>
          </a:xfrm>
        </p:grpSpPr>
        <p:sp>
          <p:nvSpPr>
            <p:cNvPr id="271" name="Oval 270"/>
            <p:cNvSpPr/>
            <p:nvPr/>
          </p:nvSpPr>
          <p:spPr>
            <a:xfrm>
              <a:off x="5107315" y="1457705"/>
              <a:ext cx="102729" cy="102729"/>
            </a:xfrm>
            <a:prstGeom prst="ellipse">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2"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Russia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3" name="Group 272"/>
          <p:cNvGrpSpPr/>
          <p:nvPr/>
        </p:nvGrpSpPr>
        <p:grpSpPr>
          <a:xfrm>
            <a:off x="7405387" y="5132699"/>
            <a:ext cx="1619408" cy="551027"/>
            <a:chOff x="5107315" y="1368086"/>
            <a:chExt cx="1494838" cy="551027"/>
          </a:xfrm>
        </p:grpSpPr>
        <p:sp>
          <p:nvSpPr>
            <p:cNvPr id="274" name="Oval 273"/>
            <p:cNvSpPr/>
            <p:nvPr/>
          </p:nvSpPr>
          <p:spPr>
            <a:xfrm>
              <a:off x="5107315" y="1457705"/>
              <a:ext cx="102729" cy="102729"/>
            </a:xfrm>
            <a:prstGeom prst="ellipse">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5"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Brazillia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83" name="Group 282"/>
          <p:cNvGrpSpPr/>
          <p:nvPr/>
        </p:nvGrpSpPr>
        <p:grpSpPr>
          <a:xfrm>
            <a:off x="3384550" y="2146000"/>
            <a:ext cx="412750" cy="470200"/>
            <a:chOff x="3429000" y="1657350"/>
            <a:chExt cx="381000" cy="352650"/>
          </a:xfrm>
          <a:solidFill>
            <a:schemeClr val="accent3"/>
          </a:solidFill>
        </p:grpSpPr>
        <p:grpSp>
          <p:nvGrpSpPr>
            <p:cNvPr id="281" name="Group 280"/>
            <p:cNvGrpSpPr/>
            <p:nvPr/>
          </p:nvGrpSpPr>
          <p:grpSpPr>
            <a:xfrm>
              <a:off x="3429000" y="1657350"/>
              <a:ext cx="381000" cy="352650"/>
              <a:chOff x="3429000" y="1657350"/>
              <a:chExt cx="381000" cy="352650"/>
            </a:xfrm>
            <a:grpFill/>
          </p:grpSpPr>
          <p:sp>
            <p:nvSpPr>
              <p:cNvPr id="278" name="Rounded Rectangle 27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Isosceles Triangle 279"/>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2" name="TextBox 281"/>
            <p:cNvSpPr txBox="1"/>
            <p:nvPr/>
          </p:nvSpPr>
          <p:spPr>
            <a:xfrm>
              <a:off x="3452172" y="1690222"/>
              <a:ext cx="309552" cy="173124"/>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277" name="Group 276"/>
          <p:cNvGrpSpPr/>
          <p:nvPr/>
        </p:nvGrpSpPr>
        <p:grpSpPr>
          <a:xfrm>
            <a:off x="990600" y="1828800"/>
            <a:ext cx="5695950" cy="2895600"/>
            <a:chOff x="990601" y="1200150"/>
            <a:chExt cx="5257800" cy="2895600"/>
          </a:xfrm>
          <a:solidFill>
            <a:schemeClr val="bg1">
              <a:lumMod val="85000"/>
            </a:schemeClr>
          </a:solidFill>
        </p:grpSpPr>
        <p:grpSp>
          <p:nvGrpSpPr>
            <p:cNvPr id="35" name="Group 4"/>
            <p:cNvGrpSpPr>
              <a:grpSpLocks/>
            </p:cNvGrpSpPr>
            <p:nvPr/>
          </p:nvGrpSpPr>
          <p:grpSpPr bwMode="auto">
            <a:xfrm>
              <a:off x="990601" y="1200150"/>
              <a:ext cx="2106333" cy="1646042"/>
              <a:chOff x="1991" y="1035"/>
              <a:chExt cx="3534" cy="2804"/>
            </a:xfrm>
            <a:grpFill/>
          </p:grpSpPr>
          <p:sp>
            <p:nvSpPr>
              <p:cNvPr id="228"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29"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0"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1"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2"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3"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4"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5"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6"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7"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8"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39"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0"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1"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2"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3"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4"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5"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6"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7"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8"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49"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0"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1"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2"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3"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4"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5"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solidFill>
                <a:srgbClr val="002060"/>
              </a:solid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6"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7"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8"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59"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sp>
            <p:nvSpPr>
              <p:cNvPr id="260"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bg1">
                    <a:lumMod val="75000"/>
                  </a:schemeClr>
                </a:solidFill>
                <a:miter lim="800000"/>
                <a:headEnd/>
                <a:tailEnd/>
              </a:ln>
            </p:spPr>
            <p:txBody>
              <a:bodyPr anchor="ctr"/>
              <a:lstStyle/>
              <a:p>
                <a:pPr algn="ctr">
                  <a:defRPr/>
                </a:pPr>
                <a:endParaRPr lang="en-US">
                  <a:solidFill>
                    <a:schemeClr val="lt1"/>
                  </a:solidFill>
                  <a:latin typeface="+mn-lt"/>
                </a:endParaRPr>
              </a:p>
            </p:txBody>
          </p:sp>
        </p:grpSp>
        <p:grpSp>
          <p:nvGrpSpPr>
            <p:cNvPr id="36" name="Group 38"/>
            <p:cNvGrpSpPr>
              <a:grpSpLocks/>
            </p:cNvGrpSpPr>
            <p:nvPr/>
          </p:nvGrpSpPr>
          <p:grpSpPr bwMode="auto">
            <a:xfrm>
              <a:off x="3248992" y="1264473"/>
              <a:ext cx="2998338" cy="1195779"/>
              <a:chOff x="2504" y="1196"/>
              <a:chExt cx="2800" cy="1134"/>
            </a:xfrm>
            <a:grpFill/>
          </p:grpSpPr>
          <p:sp>
            <p:nvSpPr>
              <p:cNvPr id="172"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3"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4"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5"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6"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7"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8"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9"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0"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1"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2"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3"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4"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5"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6"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7"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8"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9"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0"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1"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2"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solidFill>
                <a:srgbClr val="F47264"/>
              </a:solid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3"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4"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5"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6"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7"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8"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9"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0"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1"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2"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3"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4"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5"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6"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7"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8"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09"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0" name="Freeform 209"/>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1"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2"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3"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bg1">
                    <a:lumMod val="75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4"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5"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6"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7"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8"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9"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0"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1"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2"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3"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4"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5"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6"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7"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bg1">
                    <a:lumMod val="75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37" name="Group 95"/>
            <p:cNvGrpSpPr>
              <a:grpSpLocks/>
            </p:cNvGrpSpPr>
            <p:nvPr/>
          </p:nvGrpSpPr>
          <p:grpSpPr bwMode="auto">
            <a:xfrm>
              <a:off x="2089278" y="2798741"/>
              <a:ext cx="906997" cy="1297009"/>
              <a:chOff x="1421" y="2651"/>
              <a:chExt cx="847" cy="1230"/>
            </a:xfrm>
            <a:grpFill/>
          </p:grpSpPr>
          <p:sp>
            <p:nvSpPr>
              <p:cNvPr id="153"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4"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5"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6"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7"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0"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1"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2"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solidFill>
                <a:schemeClr val="accent6">
                  <a:lumMod val="50000"/>
                </a:schemeClr>
              </a:solid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3"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4"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5"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6"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7"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8"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69"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0"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71"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38" name="Group 115"/>
            <p:cNvGrpSpPr>
              <a:grpSpLocks/>
            </p:cNvGrpSpPr>
            <p:nvPr/>
          </p:nvGrpSpPr>
          <p:grpSpPr bwMode="auto">
            <a:xfrm>
              <a:off x="3126917" y="2459198"/>
              <a:ext cx="1035497" cy="1062915"/>
              <a:chOff x="2390" y="2329"/>
              <a:chExt cx="967" cy="1008"/>
            </a:xfrm>
            <a:grpFill/>
          </p:grpSpPr>
          <p:sp>
            <p:nvSpPr>
              <p:cNvPr id="103"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4"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5"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6"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7"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8"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9"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0"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1"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2"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3"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4"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5"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6"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7"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8"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19"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0"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1"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2"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3"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4"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5"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6"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7"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8"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29"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0"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1"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2"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3"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4"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5"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6"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7"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8"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39"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0"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1"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2"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3"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4"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5"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6"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7"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8"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49"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0"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1"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52"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39" name="Group 166"/>
            <p:cNvGrpSpPr>
              <a:grpSpLocks/>
            </p:cNvGrpSpPr>
            <p:nvPr/>
          </p:nvGrpSpPr>
          <p:grpSpPr bwMode="auto">
            <a:xfrm>
              <a:off x="3927901" y="1260255"/>
              <a:ext cx="2320500" cy="1840066"/>
              <a:chOff x="3138" y="-720"/>
              <a:chExt cx="2167" cy="1745"/>
            </a:xfrm>
            <a:grpFill/>
          </p:grpSpPr>
          <p:sp>
            <p:nvSpPr>
              <p:cNvPr id="48"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9"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51"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52"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55"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58"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65"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69"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0"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1"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2"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3"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4"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5"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6"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7"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8"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79"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0"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1"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2"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3"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4" name="Freeform 83"/>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bg1">
                    <a:lumMod val="75000"/>
                  </a:schemeClr>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85"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6"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8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0"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1"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2"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3"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4"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5"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6"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7"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8"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99"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0"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101" name="Freeform 100"/>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bg1">
                    <a:lumMod val="75000"/>
                  </a:schemeClr>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102"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40" name="Group 208"/>
            <p:cNvGrpSpPr>
              <a:grpSpLocks/>
            </p:cNvGrpSpPr>
            <p:nvPr/>
          </p:nvGrpSpPr>
          <p:grpSpPr bwMode="auto">
            <a:xfrm>
              <a:off x="5101537" y="3022290"/>
              <a:ext cx="882368" cy="818276"/>
              <a:chOff x="4234" y="2863"/>
              <a:chExt cx="824" cy="776"/>
            </a:xfrm>
            <a:grpFill/>
          </p:grpSpPr>
          <p:sp>
            <p:nvSpPr>
              <p:cNvPr id="41"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2"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3"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4"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5"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solidFill>
                <a:srgbClr val="028482"/>
              </a:solid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sp>
            <p:nvSpPr>
              <p:cNvPr id="47"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bg1">
                    <a:lumMod val="75000"/>
                  </a:schemeClr>
                </a:solidFill>
                <a:round/>
                <a:headEnd/>
                <a:tailEnd/>
              </a:ln>
            </p:spPr>
            <p:txBody>
              <a:bodyPr/>
              <a:lstStyle/>
              <a:p>
                <a:pPr fontAlgn="auto">
                  <a:spcBef>
                    <a:spcPts val="0"/>
                  </a:spcBef>
                  <a:spcAft>
                    <a:spcPts val="0"/>
                  </a:spcAft>
                  <a:defRPr/>
                </a:pPr>
                <a:endParaRPr lang="en-US">
                  <a:latin typeface="+mn-lt"/>
                </a:endParaRPr>
              </a:p>
            </p:txBody>
          </p:sp>
        </p:grpSp>
      </p:grpSp>
      <p:sp>
        <p:nvSpPr>
          <p:cNvPr id="286" name="Title 13"/>
          <p:cNvSpPr txBox="1">
            <a:spLocks/>
          </p:cNvSpPr>
          <p:nvPr/>
        </p:nvSpPr>
        <p:spPr>
          <a:xfrm>
            <a:off x="63930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Our Business</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287" name="Picture 286" descr="Color_16x9.png"/>
          <p:cNvPicPr>
            <a:picLocks noChangeAspect="1"/>
          </p:cNvPicPr>
          <p:nvPr/>
        </p:nvPicPr>
        <p:blipFill>
          <a:blip r:embed="rId3" cstate="print"/>
          <a:stretch>
            <a:fillRect/>
          </a:stretch>
        </p:blipFill>
        <p:spPr>
          <a:xfrm>
            <a:off x="3728214" y="1007137"/>
            <a:ext cx="2377440" cy="22860"/>
          </a:xfrm>
          <a:prstGeom prst="rect">
            <a:avLst/>
          </a:prstGeom>
        </p:spPr>
      </p:pic>
      <p:sp>
        <p:nvSpPr>
          <p:cNvPr id="288" name="Subtitle 2"/>
          <p:cNvSpPr txBox="1">
            <a:spLocks/>
          </p:cNvSpPr>
          <p:nvPr/>
        </p:nvSpPr>
        <p:spPr>
          <a:xfrm>
            <a:off x="604749" y="1013491"/>
            <a:ext cx="8558301"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smtClean="0">
                <a:ln>
                  <a:noFill/>
                </a:ln>
                <a:solidFill>
                  <a:schemeClr val="accent5">
                    <a:lumMod val="75000"/>
                  </a:schemeClr>
                </a:solidFill>
                <a:effectLst/>
                <a:uLnTx/>
                <a:uFillTx/>
                <a:latin typeface="+mn-lt"/>
                <a:ea typeface="+mn-ea"/>
                <a:cs typeface="+mn-cs"/>
              </a:rPr>
              <a:t>We</a:t>
            </a:r>
            <a:r>
              <a:rPr kumimoji="0" lang="id-ID" sz="1200" b="0" i="0" u="none" strike="noStrike" kern="1200" cap="none" spc="0" normalizeH="0" baseline="0" noProof="0" smtClean="0">
                <a:ln>
                  <a:noFill/>
                </a:ln>
                <a:solidFill>
                  <a:schemeClr val="bg1">
                    <a:lumMod val="50000"/>
                  </a:schemeClr>
                </a:solidFill>
                <a:effectLst/>
                <a:uLnTx/>
                <a:uFillTx/>
                <a:latin typeface="+mn-lt"/>
                <a:ea typeface="+mn-ea"/>
                <a:cs typeface="+mn-cs"/>
              </a:rPr>
              <a:t> promise to make your </a:t>
            </a:r>
            <a:r>
              <a:rPr kumimoji="0" lang="id-ID" sz="1200" b="1" i="0" u="none" strike="noStrike" kern="1200" cap="none" spc="0" normalizeH="0" baseline="0" noProof="0" smtClean="0">
                <a:ln>
                  <a:noFill/>
                </a:ln>
                <a:solidFill>
                  <a:srgbClr val="F47264"/>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F47264"/>
              </a:solidFill>
              <a:effectLst/>
              <a:uLnTx/>
              <a:uFillTx/>
              <a:latin typeface="+mn-lt"/>
              <a:ea typeface="+mn-ea"/>
              <a:cs typeface="+mn-cs"/>
            </a:endParaRPr>
          </a:p>
        </p:txBody>
      </p:sp>
      <p:grpSp>
        <p:nvGrpSpPr>
          <p:cNvPr id="276" name="Group 275"/>
          <p:cNvGrpSpPr/>
          <p:nvPr/>
        </p:nvGrpSpPr>
        <p:grpSpPr>
          <a:xfrm>
            <a:off x="8776029" y="797625"/>
            <a:ext cx="594360" cy="548640"/>
            <a:chOff x="6996506" y="1066800"/>
            <a:chExt cx="548640" cy="548640"/>
          </a:xfrm>
        </p:grpSpPr>
        <p:sp>
          <p:nvSpPr>
            <p:cNvPr id="279"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84"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8</a:t>
              </a:r>
              <a:endParaRPr lang="en-US" sz="1600" dirty="0">
                <a:solidFill>
                  <a:schemeClr val="tx1">
                    <a:lumMod val="50000"/>
                    <a:lumOff val="50000"/>
                  </a:schemeClr>
                </a:solidFill>
              </a:endParaRPr>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barn(inVertical)">
                                      <p:cBhvr>
                                        <p:cTn id="7" dur="500"/>
                                        <p:tgtEl>
                                          <p:spTgt spid="28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par>
                                <p:cTn id="11" presetID="29" presetClass="entr" presetSubtype="0" fill="hold" nodeType="withEffect">
                                  <p:stCondLst>
                                    <p:cond delay="1000"/>
                                  </p:stCondLst>
                                  <p:childTnLst>
                                    <p:set>
                                      <p:cBhvr>
                                        <p:cTn id="12" dur="1" fill="hold">
                                          <p:stCondLst>
                                            <p:cond delay="0"/>
                                          </p:stCondLst>
                                        </p:cTn>
                                        <p:tgtEl>
                                          <p:spTgt spid="277"/>
                                        </p:tgtEl>
                                        <p:attrNameLst>
                                          <p:attrName>style.visibility</p:attrName>
                                        </p:attrNameLst>
                                      </p:cBhvr>
                                      <p:to>
                                        <p:strVal val="visible"/>
                                      </p:to>
                                    </p:set>
                                    <p:anim calcmode="lin" valueType="num">
                                      <p:cBhvr>
                                        <p:cTn id="13" dur="1000" fill="hold"/>
                                        <p:tgtEl>
                                          <p:spTgt spid="277"/>
                                        </p:tgtEl>
                                        <p:attrNameLst>
                                          <p:attrName>ppt_x</p:attrName>
                                        </p:attrNameLst>
                                      </p:cBhvr>
                                      <p:tavLst>
                                        <p:tav tm="0">
                                          <p:val>
                                            <p:strVal val="#ppt_x-.2"/>
                                          </p:val>
                                        </p:tav>
                                        <p:tav tm="100000">
                                          <p:val>
                                            <p:strVal val="#ppt_x"/>
                                          </p:val>
                                        </p:tav>
                                      </p:tavLst>
                                    </p:anim>
                                    <p:anim calcmode="lin" valueType="num">
                                      <p:cBhvr>
                                        <p:cTn id="14" dur="1000" fill="hold"/>
                                        <p:tgtEl>
                                          <p:spTgt spid="27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77"/>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1"/>
                                        </p:tgtEl>
                                        <p:attrNameLst>
                                          <p:attrName>style.visibility</p:attrName>
                                        </p:attrNameLst>
                                      </p:cBhvr>
                                      <p:to>
                                        <p:strVal val="visible"/>
                                      </p:to>
                                    </p:set>
                                    <p:animEffect transition="in" filter="fade">
                                      <p:cBhvr>
                                        <p:cTn id="19" dur="500"/>
                                        <p:tgtEl>
                                          <p:spTgt spid="26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64"/>
                                        </p:tgtEl>
                                        <p:attrNameLst>
                                          <p:attrName>style.visibility</p:attrName>
                                        </p:attrNameLst>
                                      </p:cBhvr>
                                      <p:to>
                                        <p:strVal val="visible"/>
                                      </p:to>
                                    </p:set>
                                    <p:animEffect transition="in" filter="fade">
                                      <p:cBhvr>
                                        <p:cTn id="23" dur="500"/>
                                        <p:tgtEl>
                                          <p:spTgt spid="26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500"/>
                                        <p:tgtEl>
                                          <p:spTgt spid="267"/>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70"/>
                                        </p:tgtEl>
                                        <p:attrNameLst>
                                          <p:attrName>style.visibility</p:attrName>
                                        </p:attrNameLst>
                                      </p:cBhvr>
                                      <p:to>
                                        <p:strVal val="visible"/>
                                      </p:to>
                                    </p:set>
                                    <p:animEffect transition="in" filter="fade">
                                      <p:cBhvr>
                                        <p:cTn id="31" dur="500"/>
                                        <p:tgtEl>
                                          <p:spTgt spid="270"/>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73"/>
                                        </p:tgtEl>
                                        <p:attrNameLst>
                                          <p:attrName>style.visibility</p:attrName>
                                        </p:attrNameLst>
                                      </p:cBhvr>
                                      <p:to>
                                        <p:strVal val="visible"/>
                                      </p:to>
                                    </p:set>
                                    <p:animEffect transition="in" filter="fade">
                                      <p:cBhvr>
                                        <p:cTn id="35" dur="500"/>
                                        <p:tgtEl>
                                          <p:spTgt spid="27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8">
                                            <p:txEl>
                                              <p:pRg st="0" end="0"/>
                                            </p:txEl>
                                          </p:spTgt>
                                        </p:tgtEl>
                                        <p:attrNameLst>
                                          <p:attrName>style.visibility</p:attrName>
                                        </p:attrNameLst>
                                      </p:cBhvr>
                                      <p:to>
                                        <p:strVal val="visible"/>
                                      </p:to>
                                    </p:set>
                                    <p:animEffect transition="in" filter="wipe(left)">
                                      <p:cBhvr>
                                        <p:cTn id="38" dur="500"/>
                                        <p:tgtEl>
                                          <p:spTgt spid="288">
                                            <p:txEl>
                                              <p:pRg st="0" end="0"/>
                                            </p:txEl>
                                          </p:spTgt>
                                        </p:tgtEl>
                                      </p:cBhvr>
                                    </p:animEffect>
                                  </p:childTnLst>
                                </p:cTn>
                              </p:par>
                              <p:par>
                                <p:cTn id="39" presetID="39" presetClass="entr" presetSubtype="0" accel="100000" fill="hold" nodeType="withEffect">
                                  <p:stCondLst>
                                    <p:cond delay="400"/>
                                  </p:stCondLst>
                                  <p:childTnLst>
                                    <p:set>
                                      <p:cBhvr>
                                        <p:cTn id="40" dur="1" fill="hold">
                                          <p:stCondLst>
                                            <p:cond delay="0"/>
                                          </p:stCondLst>
                                        </p:cTn>
                                        <p:tgtEl>
                                          <p:spTgt spid="283"/>
                                        </p:tgtEl>
                                        <p:attrNameLst>
                                          <p:attrName>style.visibility</p:attrName>
                                        </p:attrNameLst>
                                      </p:cBhvr>
                                      <p:to>
                                        <p:strVal val="visible"/>
                                      </p:to>
                                    </p:set>
                                    <p:anim calcmode="lin" valueType="num">
                                      <p:cBhvr>
                                        <p:cTn id="41" dur="500" fill="hold"/>
                                        <p:tgtEl>
                                          <p:spTgt spid="283"/>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83"/>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83"/>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6" grpId="0"/>
      <p:bldP spid="28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6762753"/>
            <a:ext cx="9906000" cy="95249"/>
          </a:xfrm>
          <a:prstGeom prst="rect">
            <a:avLst/>
          </a:prstGeom>
        </p:spPr>
      </p:pic>
      <p:sp>
        <p:nvSpPr>
          <p:cNvPr id="14" name="Rectangle 13"/>
          <p:cNvSpPr/>
          <p:nvPr/>
        </p:nvSpPr>
        <p:spPr>
          <a:xfrm flipH="1">
            <a:off x="0" y="1905000"/>
            <a:ext cx="9906000" cy="38862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990600" y="2141284"/>
            <a:ext cx="4044950" cy="893871"/>
            <a:chOff x="914400" y="1605961"/>
            <a:chExt cx="3733800" cy="893871"/>
          </a:xfrm>
        </p:grpSpPr>
        <p:sp>
          <p:nvSpPr>
            <p:cNvPr id="35" name="Oval 34"/>
            <p:cNvSpPr/>
            <p:nvPr/>
          </p:nvSpPr>
          <p:spPr>
            <a:xfrm>
              <a:off x="914400" y="1733550"/>
              <a:ext cx="582730" cy="582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945222" y="1780278"/>
              <a:ext cx="475278"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38"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4">
                      <a:lumMod val="60000"/>
                      <a:lumOff val="40000"/>
                    </a:schemeClr>
                  </a:solidFill>
                </a:rPr>
                <a:t>Photographic</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5" name="Group 64"/>
          <p:cNvGrpSpPr/>
          <p:nvPr/>
        </p:nvGrpSpPr>
        <p:grpSpPr>
          <a:xfrm>
            <a:off x="990600" y="3327402"/>
            <a:ext cx="4044950" cy="893871"/>
            <a:chOff x="914400" y="2495550"/>
            <a:chExt cx="3733800" cy="893871"/>
          </a:xfrm>
        </p:grpSpPr>
        <p:sp>
          <p:nvSpPr>
            <p:cNvPr id="39" name="Oval 38"/>
            <p:cNvSpPr/>
            <p:nvPr/>
          </p:nvSpPr>
          <p:spPr>
            <a:xfrm>
              <a:off x="914400" y="2623139"/>
              <a:ext cx="582730" cy="5827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45222" y="2669867"/>
              <a:ext cx="43384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1"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5">
                      <a:lumMod val="60000"/>
                      <a:lumOff val="40000"/>
                    </a:schemeClr>
                  </a:solidFill>
                </a:rPr>
                <a:t>Ecommerce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3" name="Group 32"/>
          <p:cNvGrpSpPr/>
          <p:nvPr/>
        </p:nvGrpSpPr>
        <p:grpSpPr>
          <a:xfrm>
            <a:off x="990600" y="4546603"/>
            <a:ext cx="4044950" cy="893871"/>
            <a:chOff x="914400" y="3409950"/>
            <a:chExt cx="3733800" cy="893871"/>
          </a:xfrm>
        </p:grpSpPr>
        <p:sp>
          <p:nvSpPr>
            <p:cNvPr id="42" name="Oval 41"/>
            <p:cNvSpPr/>
            <p:nvPr/>
          </p:nvSpPr>
          <p:spPr>
            <a:xfrm>
              <a:off x="914400" y="3537539"/>
              <a:ext cx="582730" cy="5827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45222" y="3584267"/>
              <a:ext cx="454563"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44" name="Content Placeholder 2"/>
            <p:cNvSpPr txBox="1">
              <a:spLocks/>
            </p:cNvSpPr>
            <p:nvPr/>
          </p:nvSpPr>
          <p:spPr>
            <a:xfrm>
              <a:off x="16958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FFC000"/>
                  </a:solidFill>
                </a:rPr>
                <a:t>Recycling</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4" name="Group 33"/>
          <p:cNvGrpSpPr/>
          <p:nvPr/>
        </p:nvGrpSpPr>
        <p:grpSpPr>
          <a:xfrm>
            <a:off x="5283200" y="2155008"/>
            <a:ext cx="4044950" cy="893871"/>
            <a:chOff x="4876800" y="1616254"/>
            <a:chExt cx="3733800" cy="893871"/>
          </a:xfrm>
        </p:grpSpPr>
        <p:sp>
          <p:nvSpPr>
            <p:cNvPr id="45" name="Oval 44"/>
            <p:cNvSpPr/>
            <p:nvPr/>
          </p:nvSpPr>
          <p:spPr>
            <a:xfrm>
              <a:off x="4876800" y="1743843"/>
              <a:ext cx="582730" cy="5827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907622" y="1790571"/>
              <a:ext cx="475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7" name="Content Placeholder 2"/>
            <p:cNvSpPr txBox="1">
              <a:spLocks/>
            </p:cNvSpPr>
            <p:nvPr/>
          </p:nvSpPr>
          <p:spPr>
            <a:xfrm>
              <a:off x="5658272" y="1616254"/>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1">
                      <a:lumMod val="20000"/>
                      <a:lumOff val="80000"/>
                    </a:schemeClr>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4" name="Group 63"/>
          <p:cNvGrpSpPr/>
          <p:nvPr/>
        </p:nvGrpSpPr>
        <p:grpSpPr>
          <a:xfrm>
            <a:off x="5283200" y="3333112"/>
            <a:ext cx="4044950" cy="893871"/>
            <a:chOff x="4876800" y="2499832"/>
            <a:chExt cx="3733800" cy="893871"/>
          </a:xfrm>
        </p:grpSpPr>
        <p:sp>
          <p:nvSpPr>
            <p:cNvPr id="48" name="Oval 47"/>
            <p:cNvSpPr/>
            <p:nvPr/>
          </p:nvSpPr>
          <p:spPr>
            <a:xfrm>
              <a:off x="4876800" y="2627421"/>
              <a:ext cx="582730" cy="5827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936197" y="2674149"/>
              <a:ext cx="414611"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0"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FFFF00"/>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54" name="Group 53"/>
          <p:cNvGrpSpPr/>
          <p:nvPr/>
        </p:nvGrpSpPr>
        <p:grpSpPr>
          <a:xfrm>
            <a:off x="5283200" y="4546603"/>
            <a:ext cx="4044950" cy="893871"/>
            <a:chOff x="4876800" y="3409950"/>
            <a:chExt cx="3733800" cy="893871"/>
          </a:xfrm>
        </p:grpSpPr>
        <p:sp>
          <p:nvSpPr>
            <p:cNvPr id="51" name="Oval 50"/>
            <p:cNvSpPr/>
            <p:nvPr/>
          </p:nvSpPr>
          <p:spPr>
            <a:xfrm>
              <a:off x="4876800" y="3537539"/>
              <a:ext cx="582730" cy="582730"/>
            </a:xfrm>
            <a:prstGeom prst="ellipse">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962932" y="3584267"/>
              <a:ext cx="39389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accent6">
                      <a:lumMod val="75000"/>
                    </a:schemeClr>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sp>
        <p:nvSpPr>
          <p:cNvPr id="66" name="Title 13"/>
          <p:cNvSpPr txBox="1">
            <a:spLocks/>
          </p:cNvSpPr>
          <p:nvPr/>
        </p:nvSpPr>
        <p:spPr>
          <a:xfrm>
            <a:off x="556756" y="482601"/>
            <a:ext cx="8502650" cy="6344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solidFill>
                <a:effectLst/>
                <a:uLnTx/>
                <a:uFillTx/>
                <a:ea typeface="+mj-ea"/>
                <a:cs typeface="+mj-cs"/>
              </a:rPr>
              <a:t>Our Services</a:t>
            </a:r>
            <a:endParaRPr kumimoji="0" lang="en-US" sz="2800" i="0" u="none" strike="noStrike" kern="1200" cap="none" spc="0" normalizeH="0" baseline="0" noProof="0" dirty="0">
              <a:ln>
                <a:noFill/>
              </a:ln>
              <a:solidFill>
                <a:schemeClr val="bg1"/>
              </a:solidFill>
              <a:effectLst/>
              <a:uLnTx/>
              <a:uFillTx/>
              <a:ea typeface="+mj-ea"/>
              <a:cs typeface="+mj-cs"/>
            </a:endParaRPr>
          </a:p>
        </p:txBody>
      </p:sp>
      <p:pic>
        <p:nvPicPr>
          <p:cNvPr id="67" name="Picture 66" descr="Color_16x9.png"/>
          <p:cNvPicPr>
            <a:picLocks noChangeAspect="1"/>
          </p:cNvPicPr>
          <p:nvPr/>
        </p:nvPicPr>
        <p:blipFill>
          <a:blip r:embed="rId3" cstate="print"/>
          <a:stretch>
            <a:fillRect/>
          </a:stretch>
        </p:blipFill>
        <p:spPr>
          <a:xfrm>
            <a:off x="3645664" y="1007137"/>
            <a:ext cx="2377440" cy="22860"/>
          </a:xfrm>
          <a:prstGeom prst="rect">
            <a:avLst/>
          </a:prstGeom>
        </p:spPr>
      </p:pic>
      <p:sp>
        <p:nvSpPr>
          <p:cNvPr id="68" name="Subtitle 2"/>
          <p:cNvSpPr>
            <a:spLocks noGrp="1"/>
          </p:cNvSpPr>
          <p:nvPr>
            <p:ph type="subTitle" idx="1"/>
          </p:nvPr>
        </p:nvSpPr>
        <p:spPr>
          <a:xfrm>
            <a:off x="522199" y="1013491"/>
            <a:ext cx="8558301" cy="276999"/>
          </a:xfrm>
        </p:spPr>
        <p:txBody>
          <a:bodyPr wrap="square">
            <a:spAutoFit/>
          </a:bodyPr>
          <a:lstStyle/>
          <a:p>
            <a:r>
              <a:rPr lang="id-ID" sz="1200" b="1" dirty="0" smtClean="0">
                <a:solidFill>
                  <a:schemeClr val="accent5">
                    <a:lumMod val="75000"/>
                  </a:schemeClr>
                </a:solidFill>
              </a:rPr>
              <a:t>We</a:t>
            </a:r>
            <a:r>
              <a:rPr lang="id-ID" sz="1200" dirty="0" smtClean="0">
                <a:solidFill>
                  <a:schemeClr val="bg1">
                    <a:lumMod val="50000"/>
                  </a:schemeClr>
                </a:solidFill>
              </a:rPr>
              <a:t> promise to make your </a:t>
            </a:r>
            <a:r>
              <a:rPr lang="id-ID" sz="1200" b="1" dirty="0" smtClean="0">
                <a:solidFill>
                  <a:srgbClr val="F47264"/>
                </a:solidFill>
              </a:rPr>
              <a:t>life success</a:t>
            </a:r>
            <a:endParaRPr lang="en-US" sz="1200" b="1" dirty="0">
              <a:solidFill>
                <a:srgbClr val="F47264"/>
              </a:solidFill>
            </a:endParaRPr>
          </a:p>
        </p:txBody>
      </p:sp>
      <p:grpSp>
        <p:nvGrpSpPr>
          <p:cNvPr id="55" name="Group 54"/>
          <p:cNvGrpSpPr/>
          <p:nvPr/>
        </p:nvGrpSpPr>
        <p:grpSpPr>
          <a:xfrm>
            <a:off x="8776029" y="797625"/>
            <a:ext cx="594360" cy="548640"/>
            <a:chOff x="6996506" y="1066800"/>
            <a:chExt cx="548640" cy="548640"/>
          </a:xfrm>
        </p:grpSpPr>
        <p:sp>
          <p:nvSpPr>
            <p:cNvPr id="56" name="Oval 216"/>
            <p:cNvSpPr>
              <a:spLocks noChangeArrowheads="1"/>
            </p:cNvSpPr>
            <p:nvPr/>
          </p:nvSpPr>
          <p:spPr bwMode="gray">
            <a:xfrm flipH="1">
              <a:off x="6996506" y="1066800"/>
              <a:ext cx="548640" cy="54864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57" name="Oval 217"/>
            <p:cNvSpPr>
              <a:spLocks noChangeArrowheads="1"/>
            </p:cNvSpPr>
            <p:nvPr/>
          </p:nvSpPr>
          <p:spPr bwMode="gray">
            <a:xfrm rot="10800000" flipH="1">
              <a:off x="7057900" y="1119250"/>
              <a:ext cx="429768" cy="432910"/>
            </a:xfrm>
            <a:prstGeom prst="ellipse">
              <a:avLst/>
            </a:prstGeom>
            <a:solidFill>
              <a:schemeClr val="bg2"/>
            </a:solidFill>
            <a:ln w="19050" algn="ctr">
              <a:noFill/>
              <a:round/>
              <a:headEnd/>
              <a:tailEnd/>
            </a:ln>
            <a:effectLst/>
          </p:spPr>
          <p:txBody>
            <a:bodyPr rot="10800000" wrap="none" anchor="ctr"/>
            <a:lstStyle/>
            <a:p>
              <a:pPr algn="ctr"/>
              <a:r>
                <a:rPr lang="id-ID" sz="1600" dirty="0" smtClean="0">
                  <a:solidFill>
                    <a:schemeClr val="tx1">
                      <a:lumMod val="50000"/>
                      <a:lumOff val="50000"/>
                    </a:schemeClr>
                  </a:solidFill>
                </a:rPr>
                <a:t>9</a:t>
              </a:r>
              <a:endParaRPr lang="en-US" sz="1600" dirty="0">
                <a:solidFill>
                  <a:schemeClr val="tx1">
                    <a:lumMod val="50000"/>
                    <a:lumOff val="50000"/>
                  </a:schemeClr>
                </a:solidFil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8">
                                            <p:txEl>
                                              <p:pRg st="0" end="0"/>
                                            </p:txEl>
                                          </p:spTgt>
                                        </p:tgtEl>
                                        <p:attrNameLst>
                                          <p:attrName>style.visibility</p:attrName>
                                        </p:attrNameLst>
                                      </p:cBhvr>
                                      <p:to>
                                        <p:strVal val="visible"/>
                                      </p:to>
                                    </p:set>
                                    <p:animEffect transition="in" filter="wipe(left)">
                                      <p:cBhvr>
                                        <p:cTn id="10" dur="500"/>
                                        <p:tgtEl>
                                          <p:spTgt spid="68">
                                            <p:txEl>
                                              <p:pRg st="0" end="0"/>
                                            </p:txEl>
                                          </p:spTgt>
                                        </p:tgtEl>
                                      </p:cBhvr>
                                    </p:animEffect>
                                  </p:childTnLst>
                                </p:cTn>
                              </p:par>
                              <p:par>
                                <p:cTn id="11" presetID="30" presetClass="entr" presetSubtype="0" fill="hold" grpId="0" nodeType="withEffect">
                                  <p:stCondLst>
                                    <p:cond delay="13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800" decel="100000"/>
                                        <p:tgtEl>
                                          <p:spTgt spid="14"/>
                                        </p:tgtEl>
                                      </p:cBhvr>
                                    </p:animEffect>
                                    <p:anim calcmode="lin" valueType="num">
                                      <p:cBhvr>
                                        <p:cTn id="14" dur="800" decel="100000" fill="hold"/>
                                        <p:tgtEl>
                                          <p:spTgt spid="14"/>
                                        </p:tgtEl>
                                        <p:attrNameLst>
                                          <p:attrName>style.rotation</p:attrName>
                                        </p:attrNameLst>
                                      </p:cBhvr>
                                      <p:tavLst>
                                        <p:tav tm="0">
                                          <p:val>
                                            <p:fltVal val="-90"/>
                                          </p:val>
                                        </p:tav>
                                        <p:tav tm="100000">
                                          <p:val>
                                            <p:fltVal val="0"/>
                                          </p:val>
                                        </p:tav>
                                      </p:tavLst>
                                    </p:anim>
                                    <p:anim calcmode="lin" valueType="num">
                                      <p:cBhvr>
                                        <p:cTn id="15" dur="800" decel="100000" fill="hold"/>
                                        <p:tgtEl>
                                          <p:spTgt spid="14"/>
                                        </p:tgtEl>
                                        <p:attrNameLst>
                                          <p:attrName>ppt_x</p:attrName>
                                        </p:attrNameLst>
                                      </p:cBhvr>
                                      <p:tavLst>
                                        <p:tav tm="0">
                                          <p:val>
                                            <p:strVal val="#ppt_x+0.4"/>
                                          </p:val>
                                        </p:tav>
                                        <p:tav tm="100000">
                                          <p:val>
                                            <p:strVal val="#ppt_x-0.05"/>
                                          </p:val>
                                        </p:tav>
                                      </p:tavLst>
                                    </p:anim>
                                    <p:anim calcmode="lin" valueType="num">
                                      <p:cBhvr>
                                        <p:cTn id="16" dur="800" decel="100000" fill="hold"/>
                                        <p:tgtEl>
                                          <p:spTgt spid="1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9" presetID="29" presetClass="entr" presetSubtype="0" fill="hold" nodeType="withEffect">
                                  <p:stCondLst>
                                    <p:cond delay="23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ppt_x</p:attrName>
                                        </p:attrNameLst>
                                      </p:cBhvr>
                                      <p:tavLst>
                                        <p:tav tm="0">
                                          <p:val>
                                            <p:strVal val="#ppt_x-.2"/>
                                          </p:val>
                                        </p:tav>
                                        <p:tav tm="100000">
                                          <p:val>
                                            <p:strVal val="#ppt_x"/>
                                          </p:val>
                                        </p:tav>
                                      </p:tavLst>
                                    </p:anim>
                                    <p:anim calcmode="lin" valueType="num">
                                      <p:cBhvr>
                                        <p:cTn id="2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
                                        </p:tgtEl>
                                      </p:cBhvr>
                                    </p:animEffect>
                                  </p:childTnLst>
                                </p:cTn>
                              </p:par>
                              <p:par>
                                <p:cTn id="24" presetID="3" presetClass="entr" presetSubtype="5" fill="hold" nodeType="withEffect">
                                  <p:stCondLst>
                                    <p:cond delay="3500"/>
                                  </p:stCondLst>
                                  <p:childTnLst>
                                    <p:set>
                                      <p:cBhvr>
                                        <p:cTn id="25" dur="1" fill="hold">
                                          <p:stCondLst>
                                            <p:cond delay="0"/>
                                          </p:stCondLst>
                                        </p:cTn>
                                        <p:tgtEl>
                                          <p:spTgt spid="65"/>
                                        </p:tgtEl>
                                        <p:attrNameLst>
                                          <p:attrName>style.visibility</p:attrName>
                                        </p:attrNameLst>
                                      </p:cBhvr>
                                      <p:to>
                                        <p:strVal val="visible"/>
                                      </p:to>
                                    </p:set>
                                    <p:animEffect transition="in" filter="blinds(vertical)">
                                      <p:cBhvr>
                                        <p:cTn id="26" dur="1000"/>
                                        <p:tgtEl>
                                          <p:spTgt spid="65"/>
                                        </p:tgtEl>
                                      </p:cBhvr>
                                    </p:animEffect>
                                  </p:childTnLst>
                                </p:cTn>
                              </p:par>
                              <p:par>
                                <p:cTn id="27" presetID="26" presetClass="entr" presetSubtype="0" fill="hold" nodeType="withEffect">
                                  <p:stCondLst>
                                    <p:cond delay="450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80">
                                          <p:stCondLst>
                                            <p:cond delay="0"/>
                                          </p:stCondLst>
                                        </p:cTn>
                                        <p:tgtEl>
                                          <p:spTgt spid="33"/>
                                        </p:tgtEl>
                                      </p:cBhvr>
                                    </p:animEffect>
                                    <p:anim calcmode="lin" valueType="num">
                                      <p:cBhvr>
                                        <p:cTn id="3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5" dur="26">
                                          <p:stCondLst>
                                            <p:cond delay="650"/>
                                          </p:stCondLst>
                                        </p:cTn>
                                        <p:tgtEl>
                                          <p:spTgt spid="33"/>
                                        </p:tgtEl>
                                      </p:cBhvr>
                                      <p:to x="100000" y="60000"/>
                                    </p:animScale>
                                    <p:animScale>
                                      <p:cBhvr>
                                        <p:cTn id="36" dur="166" decel="50000">
                                          <p:stCondLst>
                                            <p:cond delay="676"/>
                                          </p:stCondLst>
                                        </p:cTn>
                                        <p:tgtEl>
                                          <p:spTgt spid="33"/>
                                        </p:tgtEl>
                                      </p:cBhvr>
                                      <p:to x="100000" y="100000"/>
                                    </p:animScale>
                                    <p:animScale>
                                      <p:cBhvr>
                                        <p:cTn id="37" dur="26">
                                          <p:stCondLst>
                                            <p:cond delay="1312"/>
                                          </p:stCondLst>
                                        </p:cTn>
                                        <p:tgtEl>
                                          <p:spTgt spid="33"/>
                                        </p:tgtEl>
                                      </p:cBhvr>
                                      <p:to x="100000" y="80000"/>
                                    </p:animScale>
                                    <p:animScale>
                                      <p:cBhvr>
                                        <p:cTn id="38" dur="166" decel="50000">
                                          <p:stCondLst>
                                            <p:cond delay="1338"/>
                                          </p:stCondLst>
                                        </p:cTn>
                                        <p:tgtEl>
                                          <p:spTgt spid="33"/>
                                        </p:tgtEl>
                                      </p:cBhvr>
                                      <p:to x="100000" y="100000"/>
                                    </p:animScale>
                                    <p:animScale>
                                      <p:cBhvr>
                                        <p:cTn id="39" dur="26">
                                          <p:stCondLst>
                                            <p:cond delay="1642"/>
                                          </p:stCondLst>
                                        </p:cTn>
                                        <p:tgtEl>
                                          <p:spTgt spid="33"/>
                                        </p:tgtEl>
                                      </p:cBhvr>
                                      <p:to x="100000" y="90000"/>
                                    </p:animScale>
                                    <p:animScale>
                                      <p:cBhvr>
                                        <p:cTn id="40" dur="166" decel="50000">
                                          <p:stCondLst>
                                            <p:cond delay="1668"/>
                                          </p:stCondLst>
                                        </p:cTn>
                                        <p:tgtEl>
                                          <p:spTgt spid="33"/>
                                        </p:tgtEl>
                                      </p:cBhvr>
                                      <p:to x="100000" y="100000"/>
                                    </p:animScale>
                                    <p:animScale>
                                      <p:cBhvr>
                                        <p:cTn id="41" dur="26">
                                          <p:stCondLst>
                                            <p:cond delay="1808"/>
                                          </p:stCondLst>
                                        </p:cTn>
                                        <p:tgtEl>
                                          <p:spTgt spid="33"/>
                                        </p:tgtEl>
                                      </p:cBhvr>
                                      <p:to x="100000" y="95000"/>
                                    </p:animScale>
                                    <p:animScale>
                                      <p:cBhvr>
                                        <p:cTn id="42" dur="166" decel="50000">
                                          <p:stCondLst>
                                            <p:cond delay="1834"/>
                                          </p:stCondLst>
                                        </p:cTn>
                                        <p:tgtEl>
                                          <p:spTgt spid="33"/>
                                        </p:tgtEl>
                                      </p:cBhvr>
                                      <p:to x="100000" y="100000"/>
                                    </p:animScale>
                                  </p:childTnLst>
                                </p:cTn>
                              </p:par>
                              <p:par>
                                <p:cTn id="43" presetID="15" presetClass="entr" presetSubtype="0" fill="hold" nodeType="withEffect">
                                  <p:stCondLst>
                                    <p:cond delay="64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 calcmode="lin" valueType="num">
                                      <p:cBhvr>
                                        <p:cTn id="4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
                                        </p:tgtEl>
                                        <p:attrNameLst>
                                          <p:attrName>ppt_y</p:attrName>
                                        </p:attrNameLst>
                                      </p:cBhvr>
                                      <p:tavLst>
                                        <p:tav tm="0" fmla="#ppt_y+(sin(-2*pi*(1-$))*-#ppt_x+cos(-2*pi*(1-$))*(1-#ppt_y))*(1-$)">
                                          <p:val>
                                            <p:fltVal val="0"/>
                                          </p:val>
                                        </p:tav>
                                        <p:tav tm="100000">
                                          <p:val>
                                            <p:fltVal val="1"/>
                                          </p:val>
                                        </p:tav>
                                      </p:tavLst>
                                    </p:anim>
                                  </p:childTnLst>
                                </p:cTn>
                              </p:par>
                              <p:par>
                                <p:cTn id="49" presetID="52" presetClass="entr" presetSubtype="0" fill="hold" nodeType="withEffect">
                                  <p:stCondLst>
                                    <p:cond delay="7400"/>
                                  </p:stCondLst>
                                  <p:childTnLst>
                                    <p:set>
                                      <p:cBhvr>
                                        <p:cTn id="50" dur="1" fill="hold">
                                          <p:stCondLst>
                                            <p:cond delay="0"/>
                                          </p:stCondLst>
                                        </p:cTn>
                                        <p:tgtEl>
                                          <p:spTgt spid="64"/>
                                        </p:tgtEl>
                                        <p:attrNameLst>
                                          <p:attrName>style.visibility</p:attrName>
                                        </p:attrNameLst>
                                      </p:cBhvr>
                                      <p:to>
                                        <p:strVal val="visible"/>
                                      </p:to>
                                    </p:set>
                                    <p:animScale>
                                      <p:cBhvr>
                                        <p:cTn id="51"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64"/>
                                        </p:tgtEl>
                                        <p:attrNameLst>
                                          <p:attrName>ppt_x</p:attrName>
                                          <p:attrName>ppt_y</p:attrName>
                                        </p:attrNameLst>
                                      </p:cBhvr>
                                    </p:animMotion>
                                    <p:animEffect transition="in" filter="fade">
                                      <p:cBhvr>
                                        <p:cTn id="53" dur="1000"/>
                                        <p:tgtEl>
                                          <p:spTgt spid="64"/>
                                        </p:tgtEl>
                                      </p:cBhvr>
                                    </p:animEffect>
                                  </p:childTnLst>
                                </p:cTn>
                              </p:par>
                              <p:par>
                                <p:cTn id="54" presetID="54" presetClass="entr" presetSubtype="0" accel="100000" fill="hold" nodeType="withEffect">
                                  <p:stCondLst>
                                    <p:cond delay="860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strVal val="#ppt_w*0.05"/>
                                          </p:val>
                                        </p:tav>
                                        <p:tav tm="100000">
                                          <p:val>
                                            <p:strVal val="#ppt_w"/>
                                          </p:val>
                                        </p:tav>
                                      </p:tavLst>
                                    </p:anim>
                                    <p:anim calcmode="lin" valueType="num">
                                      <p:cBhvr>
                                        <p:cTn id="57" dur="500" fill="hold"/>
                                        <p:tgtEl>
                                          <p:spTgt spid="54"/>
                                        </p:tgtEl>
                                        <p:attrNameLst>
                                          <p:attrName>ppt_h</p:attrName>
                                        </p:attrNameLst>
                                      </p:cBhvr>
                                      <p:tavLst>
                                        <p:tav tm="0">
                                          <p:val>
                                            <p:strVal val="#ppt_h"/>
                                          </p:val>
                                        </p:tav>
                                        <p:tav tm="100000">
                                          <p:val>
                                            <p:strVal val="#ppt_h"/>
                                          </p:val>
                                        </p:tav>
                                      </p:tavLst>
                                    </p:anim>
                                    <p:anim calcmode="lin" valueType="num">
                                      <p:cBhvr>
                                        <p:cTn id="58" dur="500" fill="hold"/>
                                        <p:tgtEl>
                                          <p:spTgt spid="54"/>
                                        </p:tgtEl>
                                        <p:attrNameLst>
                                          <p:attrName>ppt_x</p:attrName>
                                        </p:attrNameLst>
                                      </p:cBhvr>
                                      <p:tavLst>
                                        <p:tav tm="0">
                                          <p:val>
                                            <p:strVal val="#ppt_x-.2"/>
                                          </p:val>
                                        </p:tav>
                                        <p:tav tm="100000">
                                          <p:val>
                                            <p:strVal val="#ppt_x"/>
                                          </p:val>
                                        </p:tav>
                                      </p:tavLst>
                                    </p:anim>
                                    <p:anim calcmode="lin" valueType="num">
                                      <p:cBhvr>
                                        <p:cTn id="59" dur="500" fill="hold"/>
                                        <p:tgtEl>
                                          <p:spTgt spid="54"/>
                                        </p:tgtEl>
                                        <p:attrNameLst>
                                          <p:attrName>ppt_y</p:attrName>
                                        </p:attrNameLst>
                                      </p:cBhvr>
                                      <p:tavLst>
                                        <p:tav tm="0">
                                          <p:val>
                                            <p:strVal val="#ppt_y"/>
                                          </p:val>
                                        </p:tav>
                                        <p:tav tm="100000">
                                          <p:val>
                                            <p:strVal val="#ppt_y"/>
                                          </p:val>
                                        </p:tav>
                                      </p:tavLst>
                                    </p:anim>
                                    <p:animEffect transition="in" filter="fade">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6" grpId="0"/>
      <p:bldP spid="6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7029</TotalTime>
  <Words>3793</Words>
  <Application>Microsoft Office PowerPoint</Application>
  <PresentationFormat>A4 Paper (210x297 mm)</PresentationFormat>
  <Paragraphs>665</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Steven</dc:creator>
  <cp:lastModifiedBy>Gary Steven</cp:lastModifiedBy>
  <cp:revision>1146</cp:revision>
  <dcterms:created xsi:type="dcterms:W3CDTF">2014-08-18T07:00:34Z</dcterms:created>
  <dcterms:modified xsi:type="dcterms:W3CDTF">2014-08-31T21:54:09Z</dcterms:modified>
</cp:coreProperties>
</file>