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2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7EF-61EA-4FD9-89A2-78D7E420C871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42AD-E082-4E2E-A2AE-64A2AD0AB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1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7EF-61EA-4FD9-89A2-78D7E420C871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42AD-E082-4E2E-A2AE-64A2AD0AB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4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7EF-61EA-4FD9-89A2-78D7E420C871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42AD-E082-4E2E-A2AE-64A2AD0AB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6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7EF-61EA-4FD9-89A2-78D7E420C871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42AD-E082-4E2E-A2AE-64A2AD0AB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36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7EF-61EA-4FD9-89A2-78D7E420C871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42AD-E082-4E2E-A2AE-64A2AD0AB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070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7EF-61EA-4FD9-89A2-78D7E420C871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42AD-E082-4E2E-A2AE-64A2AD0AB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0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7EF-61EA-4FD9-89A2-78D7E420C871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42AD-E082-4E2E-A2AE-64A2AD0AB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3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7EF-61EA-4FD9-89A2-78D7E420C871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42AD-E082-4E2E-A2AE-64A2AD0AB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7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7EF-61EA-4FD9-89A2-78D7E420C871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42AD-E082-4E2E-A2AE-64A2AD0AB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5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7EF-61EA-4FD9-89A2-78D7E420C871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42AD-E082-4E2E-A2AE-64A2AD0AB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7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87EF-61EA-4FD9-89A2-78D7E420C871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42AD-E082-4E2E-A2AE-64A2AD0AB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73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987EF-61EA-4FD9-89A2-78D7E420C871}" type="datetimeFigureOut">
              <a:rPr lang="en-US" smtClean="0"/>
              <a:t>8/23/2014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142AD-E082-4E2E-A2AE-64A2AD0AB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4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Practice file for Storyline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5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Practice file for Storyline 2</vt:lpstr>
    </vt:vector>
  </TitlesOfParts>
  <Company>Articulate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file for Storyline 2</dc:title>
  <dc:creator>Tom Kuhlmann</dc:creator>
  <cp:lastModifiedBy>Tom Kuhlmann</cp:lastModifiedBy>
  <cp:revision>1</cp:revision>
  <dcterms:created xsi:type="dcterms:W3CDTF">2014-08-23T22:52:34Z</dcterms:created>
  <dcterms:modified xsi:type="dcterms:W3CDTF">2014-08-23T22:53:35Z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8ACB5B57-E812-44FD-868F-31707C5F1D60</vt:lpwstr>
  </property>
  <property fmtid="{D5CDD505-2E9C-101B-9397-08002B2CF9AE}" pid="3" name="ArticulatePath">
    <vt:lpwstr>Presentation1</vt:lpwstr>
  </property>
</Properties>
</file>