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60" r:id="rId3"/>
    <p:sldId id="257" r:id="rId4"/>
    <p:sldId id="258" r:id="rId5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624">
          <p15:clr>
            <a:srgbClr val="A4A3A4"/>
          </p15:clr>
        </p15:guide>
        <p15:guide id="3" pos="51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3231" autoAdjust="0"/>
  </p:normalViewPr>
  <p:slideViewPr>
    <p:cSldViewPr>
      <p:cViewPr varScale="1">
        <p:scale>
          <a:sx n="86" d="100"/>
          <a:sy n="86" d="100"/>
        </p:scale>
        <p:origin x="60" y="354"/>
      </p:cViewPr>
      <p:guideLst>
        <p:guide orient="horz" pos="2352"/>
        <p:guide pos="624"/>
        <p:guide pos="5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A9A87-D0C8-4133-8096-EE1307EE1718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07833-1D4D-4C79-A5B2-5AD02EFD4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7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What sets  VENTURETECH apart from your internal team? With access to a large talent pool, we partner with you to complete overwhelming, large-scale data projects quickly, saving you internal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833-1D4D-4C79-A5B2-5AD02EFD46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9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kern="120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VENTURETECH is the industry leader in a multi-billion dollar market, providing clients with on-demand access to a skilled and scalable workforce. We manage crowd-based talent to deliver content, moderation and transcription solutions to enterprise clients worldwide.</a:t>
            </a:r>
            <a:endParaRPr lang="en-US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833-1D4D-4C79-A5B2-5AD02EFD46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57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833-1D4D-4C79-A5B2-5AD02EFD46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2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../slides/sl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../slides/slide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../slides/sl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1609-D6E4-429B-8DE3-E990488F51C5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BCCB-79D6-495F-B14A-8CA1A39FE0F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09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1609-D6E4-429B-8DE3-E990488F51C5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BCCB-79D6-495F-B14A-8CA1A39FE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1609-D6E4-429B-8DE3-E990488F51C5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BCCB-79D6-495F-B14A-8CA1A39FE0F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88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3402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69" y="138706"/>
            <a:ext cx="226007" cy="226007"/>
          </a:xfrm>
          <a:prstGeom prst="rect">
            <a:avLst/>
          </a:prstGeom>
        </p:spPr>
      </p:pic>
      <p:sp>
        <p:nvSpPr>
          <p:cNvPr id="8" name="circle1"/>
          <p:cNvSpPr/>
          <p:nvPr userDrawn="1"/>
        </p:nvSpPr>
        <p:spPr>
          <a:xfrm>
            <a:off x="8534400" y="-419647"/>
            <a:ext cx="1029247" cy="1029247"/>
          </a:xfrm>
          <a:prstGeom prst="donut">
            <a:avLst>
              <a:gd name="adj" fmla="val 38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16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3708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69" y="138706"/>
            <a:ext cx="226007" cy="226007"/>
          </a:xfrm>
          <a:prstGeom prst="rect">
            <a:avLst/>
          </a:prstGeom>
        </p:spPr>
      </p:pic>
      <p:sp>
        <p:nvSpPr>
          <p:cNvPr id="9" name="circle1"/>
          <p:cNvSpPr/>
          <p:nvPr userDrawn="1"/>
        </p:nvSpPr>
        <p:spPr>
          <a:xfrm>
            <a:off x="8534400" y="-419647"/>
            <a:ext cx="1029247" cy="1029247"/>
          </a:xfrm>
          <a:prstGeom prst="donut">
            <a:avLst>
              <a:gd name="adj" fmla="val 38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868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r="1376"/>
          <a:stretch/>
        </p:blipFill>
        <p:spPr>
          <a:xfrm>
            <a:off x="-1" y="19050"/>
            <a:ext cx="9118599" cy="6838949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69" y="138706"/>
            <a:ext cx="226007" cy="226007"/>
          </a:xfrm>
          <a:prstGeom prst="rect">
            <a:avLst/>
          </a:prstGeom>
        </p:spPr>
      </p:pic>
      <p:sp>
        <p:nvSpPr>
          <p:cNvPr id="9" name="circle1"/>
          <p:cNvSpPr/>
          <p:nvPr userDrawn="1"/>
        </p:nvSpPr>
        <p:spPr>
          <a:xfrm>
            <a:off x="8534400" y="-419647"/>
            <a:ext cx="1029247" cy="1029247"/>
          </a:xfrm>
          <a:prstGeom prst="donut">
            <a:avLst>
              <a:gd name="adj" fmla="val 38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1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r="137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D2BC1609-D6E4-429B-8DE3-E990488F51C5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6B99BCCB-79D6-495F-B14A-8CA1A39FE0F6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23285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2" r:id="rId5"/>
    <p:sldLayoutId id="2147483663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slide" Target="slide2.xml"/><Relationship Id="rId10" Type="http://schemas.microsoft.com/office/2007/relationships/hdphoto" Target="../media/hdphoto3.wdp"/><Relationship Id="rId4" Type="http://schemas.openxmlformats.org/officeDocument/2006/relationships/slide" Target="slide4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1.xml"/><Relationship Id="rId7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microsoft.com/office/2007/relationships/hdphoto" Target="../media/hdphoto6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se"/>
          <p:cNvSpPr/>
          <p:nvPr/>
        </p:nvSpPr>
        <p:spPr>
          <a:xfrm>
            <a:off x="0" y="3733800"/>
            <a:ext cx="9144000" cy="3124200"/>
          </a:xfrm>
          <a:prstGeom prst="rect">
            <a:avLst/>
          </a:prstGeom>
          <a:solidFill>
            <a:schemeClr val="tx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ase"/>
          <p:cNvSpPr/>
          <p:nvPr/>
        </p:nvSpPr>
        <p:spPr>
          <a:xfrm>
            <a:off x="0" y="3733800"/>
            <a:ext cx="9144000" cy="11429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rg 1"/>
          <p:cNvSpPr/>
          <p:nvPr/>
        </p:nvSpPr>
        <p:spPr>
          <a:xfrm>
            <a:off x="6075857" y="1739962"/>
            <a:ext cx="2077543" cy="1993839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rg2">
            <a:hlinkClick r:id="rId4" action="ppaction://hlinksldjump"/>
          </p:cNvPr>
          <p:cNvSpPr/>
          <p:nvPr/>
        </p:nvSpPr>
        <p:spPr>
          <a:xfrm>
            <a:off x="6075857" y="3848099"/>
            <a:ext cx="2077543" cy="800099"/>
          </a:xfrm>
          <a:prstGeom prst="rect">
            <a:avLst/>
          </a:prstGeom>
          <a:solidFill>
            <a:schemeClr val="accent2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anose="020B0603020202020204" pitchFamily="34" charset="0"/>
              </a:rPr>
              <a:t>TECHNOLOGY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4" name="blue1"/>
          <p:cNvSpPr/>
          <p:nvPr/>
        </p:nvSpPr>
        <p:spPr>
          <a:xfrm>
            <a:off x="971550" y="1739963"/>
            <a:ext cx="2077543" cy="199383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lue2">
            <a:hlinkClick r:id="rId5" action="ppaction://hlinksldjump"/>
          </p:cNvPr>
          <p:cNvSpPr/>
          <p:nvPr/>
        </p:nvSpPr>
        <p:spPr>
          <a:xfrm>
            <a:off x="971550" y="3848101"/>
            <a:ext cx="2077543" cy="8000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rebuchet MS" panose="020B0603020202020204" pitchFamily="34" charset="0"/>
              </a:rPr>
              <a:t>OUR TEAM</a:t>
            </a:r>
          </a:p>
        </p:txBody>
      </p:sp>
      <p:sp>
        <p:nvSpPr>
          <p:cNvPr id="9" name="green2">
            <a:hlinkClick r:id="rId6" action="ppaction://hlinksldjump"/>
          </p:cNvPr>
          <p:cNvSpPr/>
          <p:nvPr/>
        </p:nvSpPr>
        <p:spPr>
          <a:xfrm>
            <a:off x="3523704" y="3848100"/>
            <a:ext cx="2077543" cy="800099"/>
          </a:xfrm>
          <a:prstGeom prst="rect">
            <a:avLst/>
          </a:prstGeom>
          <a:solidFill>
            <a:schemeClr val="accent5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rebuchet MS" panose="020B0603020202020204" pitchFamily="34" charset="0"/>
              </a:rPr>
              <a:t>SERVICES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5" name="green1"/>
          <p:cNvSpPr/>
          <p:nvPr/>
        </p:nvSpPr>
        <p:spPr>
          <a:xfrm>
            <a:off x="3523704" y="1739963"/>
            <a:ext cx="2077543" cy="1993838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ircle3"/>
          <p:cNvSpPr/>
          <p:nvPr/>
        </p:nvSpPr>
        <p:spPr>
          <a:xfrm>
            <a:off x="6409504" y="2018753"/>
            <a:ext cx="1410247" cy="1410247"/>
          </a:xfrm>
          <a:prstGeom prst="donut">
            <a:avLst>
              <a:gd name="adj" fmla="val 49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computer" descr="C:\Users\Tom\Desktop\Storyline Beta\getting started\import-ppt\images\1406921766_laptop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99" y="2406204"/>
            <a:ext cx="723457" cy="63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ircle2"/>
          <p:cNvSpPr/>
          <p:nvPr/>
        </p:nvSpPr>
        <p:spPr>
          <a:xfrm>
            <a:off x="3857351" y="2018753"/>
            <a:ext cx="1410247" cy="1410247"/>
          </a:xfrm>
          <a:prstGeom prst="donut">
            <a:avLst>
              <a:gd name="adj" fmla="val 49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wren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1700" y="2291904"/>
            <a:ext cx="860599" cy="86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ircle1"/>
          <p:cNvSpPr/>
          <p:nvPr/>
        </p:nvSpPr>
        <p:spPr>
          <a:xfrm>
            <a:off x="1305197" y="2018753"/>
            <a:ext cx="1410247" cy="1410247"/>
          </a:xfrm>
          <a:prstGeom prst="donut">
            <a:avLst>
              <a:gd name="adj" fmla="val 49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ers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8592" y="2407365"/>
            <a:ext cx="723457" cy="63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description"/>
          <p:cNvSpPr txBox="1"/>
          <p:nvPr/>
        </p:nvSpPr>
        <p:spPr>
          <a:xfrm>
            <a:off x="990600" y="4800600"/>
            <a:ext cx="7162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What sets VENTURETECH apart from your internal team? With access to a large talent pool, we partner with you to complete overwhelming, large-scale data projects quickly, saving you internal resources.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VENTURETECH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9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se"/>
          <p:cNvSpPr/>
          <p:nvPr/>
        </p:nvSpPr>
        <p:spPr>
          <a:xfrm>
            <a:off x="0" y="3733800"/>
            <a:ext cx="9144000" cy="3124200"/>
          </a:xfrm>
          <a:prstGeom prst="rect">
            <a:avLst/>
          </a:prstGeom>
          <a:solidFill>
            <a:schemeClr val="accent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ase line"/>
          <p:cNvSpPr/>
          <p:nvPr/>
        </p:nvSpPr>
        <p:spPr>
          <a:xfrm>
            <a:off x="0" y="3733800"/>
            <a:ext cx="9144000" cy="1142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ke BG"/>
          <p:cNvSpPr/>
          <p:nvPr/>
        </p:nvSpPr>
        <p:spPr>
          <a:xfrm>
            <a:off x="965365" y="1606332"/>
            <a:ext cx="2006434" cy="3009650"/>
          </a:xfrm>
          <a:prstGeom prst="rect">
            <a:avLst/>
          </a:prstGeom>
          <a:solidFill>
            <a:schemeClr val="accent2"/>
          </a:solidFill>
          <a:ln w="571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ke name"/>
          <p:cNvSpPr txBox="1"/>
          <p:nvPr/>
        </p:nvSpPr>
        <p:spPr>
          <a:xfrm>
            <a:off x="965365" y="4800600"/>
            <a:ext cx="200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MIKE ANDERSON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Mike descrip"/>
          <p:cNvSpPr txBox="1"/>
          <p:nvPr/>
        </p:nvSpPr>
        <p:spPr>
          <a:xfrm>
            <a:off x="812965" y="5167015"/>
            <a:ext cx="2311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VP, Technical Services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Manages the technical transition team.</a:t>
            </a:r>
            <a:endParaRPr lang="en-US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Mike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r="18461"/>
          <a:stretch/>
        </p:blipFill>
        <p:spPr>
          <a:xfrm>
            <a:off x="965365" y="1606332"/>
            <a:ext cx="2006434" cy="3009650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</p:pic>
      <p:sp>
        <p:nvSpPr>
          <p:cNvPr id="12" name="Sarah BG"/>
          <p:cNvSpPr/>
          <p:nvPr/>
        </p:nvSpPr>
        <p:spPr>
          <a:xfrm>
            <a:off x="3537115" y="1606332"/>
            <a:ext cx="2006434" cy="3009650"/>
          </a:xfrm>
          <a:prstGeom prst="rect">
            <a:avLst/>
          </a:prstGeom>
          <a:solidFill>
            <a:schemeClr val="accent2"/>
          </a:solidFill>
          <a:ln w="571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arah name"/>
          <p:cNvSpPr txBox="1"/>
          <p:nvPr/>
        </p:nvSpPr>
        <p:spPr>
          <a:xfrm>
            <a:off x="3537115" y="4800600"/>
            <a:ext cx="200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SARAH ENDERS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Sarah descrip"/>
          <p:cNvSpPr txBox="1"/>
          <p:nvPr/>
        </p:nvSpPr>
        <p:spPr>
          <a:xfrm>
            <a:off x="3384715" y="5167015"/>
            <a:ext cx="2311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VP, Communications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Oversees all customer communication.</a:t>
            </a:r>
            <a:endParaRPr lang="en-US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Sarah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r="13733"/>
          <a:stretch/>
        </p:blipFill>
        <p:spPr>
          <a:xfrm>
            <a:off x="3537115" y="1606331"/>
            <a:ext cx="2006434" cy="3009650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</p:pic>
      <p:sp>
        <p:nvSpPr>
          <p:cNvPr id="13" name="Lucy BG"/>
          <p:cNvSpPr/>
          <p:nvPr/>
        </p:nvSpPr>
        <p:spPr>
          <a:xfrm>
            <a:off x="6108865" y="1606332"/>
            <a:ext cx="2006434" cy="3009650"/>
          </a:xfrm>
          <a:prstGeom prst="rect">
            <a:avLst/>
          </a:prstGeom>
          <a:solidFill>
            <a:schemeClr val="accent2"/>
          </a:solidFill>
          <a:ln w="571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ucy name"/>
          <p:cNvSpPr txBox="1"/>
          <p:nvPr/>
        </p:nvSpPr>
        <p:spPr>
          <a:xfrm>
            <a:off x="6108865" y="4800600"/>
            <a:ext cx="200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LUCY MEEKER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Lucy descrip"/>
          <p:cNvSpPr txBox="1"/>
          <p:nvPr/>
        </p:nvSpPr>
        <p:spPr>
          <a:xfrm>
            <a:off x="5956465" y="5167015"/>
            <a:ext cx="2311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Community Manager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Develops and manages community marketing.</a:t>
            </a:r>
            <a:endParaRPr lang="en-US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Lucy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8" r="13538"/>
          <a:stretch/>
        </p:blipFill>
        <p:spPr>
          <a:xfrm>
            <a:off x="6107921" y="1603497"/>
            <a:ext cx="2008322" cy="3012483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</p:pic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85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nut 2"/>
          <p:cNvSpPr/>
          <p:nvPr/>
        </p:nvSpPr>
        <p:spPr>
          <a:xfrm>
            <a:off x="971550" y="1828800"/>
            <a:ext cx="1219200" cy="1219200"/>
          </a:xfrm>
          <a:prstGeom prst="donut">
            <a:avLst>
              <a:gd name="adj" fmla="val 49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C:\Users\Tom\Desktop\Storyline Beta\getting started\import-ppt\images\1406921766_laptop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25" y="2163763"/>
            <a:ext cx="6254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9350" y="1915180"/>
            <a:ext cx="581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INFORMATION TECHNOLOGY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9350" y="2376845"/>
            <a:ext cx="581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We look at issues strategically. Our experts provide an objective and independent perspective.</a:t>
            </a:r>
            <a:endParaRPr lang="en-US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971550" y="3467100"/>
            <a:ext cx="1219200" cy="1219200"/>
          </a:xfrm>
          <a:prstGeom prst="donut">
            <a:avLst>
              <a:gd name="adj" fmla="val 49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475" y="3812228"/>
            <a:ext cx="625450" cy="52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19350" y="3553480"/>
            <a:ext cx="581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CONTENT MARKETING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9350" y="4015145"/>
            <a:ext cx="581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Our e-commerce writers focus on feature benefit content to drive customers to checkout.</a:t>
            </a:r>
            <a:endParaRPr lang="en-US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Donut 4"/>
          <p:cNvSpPr/>
          <p:nvPr/>
        </p:nvSpPr>
        <p:spPr>
          <a:xfrm>
            <a:off x="971550" y="5105400"/>
            <a:ext cx="1219200" cy="1219200"/>
          </a:xfrm>
          <a:prstGeom prst="donut">
            <a:avLst>
              <a:gd name="adj" fmla="val 49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8425" y="5489008"/>
            <a:ext cx="625450" cy="45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19350" y="5191780"/>
            <a:ext cx="581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COMMUNITY MANAGEMENT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9350" y="5653445"/>
            <a:ext cx="581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Manage your community’s reputation through consistent, unbiased moderation of comments in real-time.</a:t>
            </a:r>
            <a:endParaRPr lang="en-US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SERVICES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58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733800"/>
            <a:ext cx="9144000" cy="3124200"/>
          </a:xfrm>
          <a:prstGeom prst="rect">
            <a:avLst/>
          </a:prstGeom>
          <a:solidFill>
            <a:schemeClr val="accent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ase"/>
          <p:cNvSpPr/>
          <p:nvPr/>
        </p:nvSpPr>
        <p:spPr>
          <a:xfrm>
            <a:off x="0" y="3733800"/>
            <a:ext cx="9144000" cy="1142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nut 2"/>
          <p:cNvSpPr/>
          <p:nvPr/>
        </p:nvSpPr>
        <p:spPr>
          <a:xfrm>
            <a:off x="1981200" y="1905000"/>
            <a:ext cx="1271394" cy="1271394"/>
          </a:xfrm>
          <a:prstGeom prst="donut">
            <a:avLst>
              <a:gd name="adj" fmla="val 49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C:\Users\Tom\Desktop\Storyline Beta\getting started\import-ppt\images\1406921766_laptop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84" y="2254303"/>
            <a:ext cx="652226" cy="57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4267140"/>
            <a:ext cx="581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INFORMATION TECHNOLOGY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403" y="4840662"/>
            <a:ext cx="3448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We look at issues strategically. Our experts provide an objective and independent perspective.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4" name="Picture 2" descr="C:\Users\Tom\Dropbox\Assets\Images\Stock Images\Mighty Deals\Computer\laptop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453" y="2172779"/>
            <a:ext cx="4935154" cy="328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8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ACKAGE_VERSION" val="1.0"/>
  <p:tag name="ARTICULATE_PACKAGE_AUTHOR" val="Tom Kuhlmann"/>
  <p:tag name="ARTICULATE_PACKAGE_TITLE" val="import-ppt-demo2"/>
  <p:tag name="ARTICULATE_PACKAGE_NAME" val="C:\Users\Tom\Desktop\Storyline Beta\getting started\import-ppt\import-ppt-demo2_package.zip"/>
  <p:tag name="ARTICULATE_REFERENCE_ID" val="4cdc4f2e-3afd-42f5-895d-5e8ea3c64ddb"/>
  <p:tag name="TAG_BACKING_FORM_KEY" val="12388992-c:\users\tom\desktop\storyline beta\getting started\import-ppt\import-ppt-demo2.pptx"/>
  <p:tag name="ARTICULATE_PRESENTER_VERSION" val="7"/>
  <p:tag name="ARTICULATE_USED_PAGE_ORIENTATION" val="1"/>
  <p:tag name="ARTICULATE_USED_PAGE_SIZE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56eac643-825b-40b9-9dcb-177a0483b497.png"/>
  <p:tag name="ARTICULATE_CHARACTER_TYPE" val="photographic"/>
  <p:tag name="ARTICULATE_CHARACTER_ID" val="Al"/>
  <p:tag name="ARTICULATE_CHARACTER_CROP" val="Al360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263d9bd3-873f-4d03-b80b-928ff242e758.png"/>
  <p:tag name="ARTICULATE_CHARACTER_TYPE" val="photographic"/>
  <p:tag name="ARTICULATE_CHARACTER_ID" val="Paula"/>
  <p:tag name="ARTICULATE_CHARACTER_CROP" val="Paula081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698bdec1-68fb-43dd-bc10-ad775ddd6681.png"/>
  <p:tag name="ARTICULATE_CHARACTER_TYPE" val="photographic"/>
  <p:tag name="ARTICULATE_CHARACTER_ID" val="Ashlee"/>
  <p:tag name="ARTICULATE_CHARACTER_CROP" val="Ashlee115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USED_LAYOUT" val="5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USED_LAYOUT" val="6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59"/>
  <p:tag name="ARTICULATE_USED_LAYOUT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USED_LAYOUT" val="4"/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221</Words>
  <Application>Microsoft Office PowerPoint</Application>
  <PresentationFormat>On-screen Show (4:3)</PresentationFormat>
  <Paragraphs>33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Trebuchet MS</vt:lpstr>
      <vt:lpstr>Office Theme</vt:lpstr>
      <vt:lpstr>VENTURETECH</vt:lpstr>
      <vt:lpstr>OUR TEAM</vt:lpstr>
      <vt:lpstr>OUR SERVICES</vt:lpstr>
      <vt:lpstr>TECHNOLOGY</vt:lpstr>
    </vt:vector>
  </TitlesOfParts>
  <Company>Articulate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Kuhlmann</dc:creator>
  <cp:lastModifiedBy>Tom Kuhlmann</cp:lastModifiedBy>
  <cp:revision>35</cp:revision>
  <dcterms:created xsi:type="dcterms:W3CDTF">2014-08-01T00:27:33Z</dcterms:created>
  <dcterms:modified xsi:type="dcterms:W3CDTF">2014-08-18T18:09:38Z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C8752627-2562-457D-86C3-736C1AA3CA3D</vt:lpwstr>
  </property>
  <property fmtid="{D5CDD505-2E9C-101B-9397-08002B2CF9AE}" pid="6" name="ArticulateProjectFull">
    <vt:lpwstr>C:\Users\Tom\Dropbox\!daily\Storyline2-Beta\getting started\03_import-ppt\venturetech.ppta</vt:lpwstr>
  </property>
</Properties>
</file>