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  <p:sldId id="269" r:id="rId4"/>
    <p:sldId id="277" r:id="rId5"/>
    <p:sldId id="275" r:id="rId6"/>
    <p:sldId id="276" r:id="rId7"/>
    <p:sldId id="278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28846"/>
            <a:ext cx="7543800" cy="2593975"/>
          </a:xfrm>
        </p:spPr>
        <p:txBody>
          <a:bodyPr/>
          <a:lstStyle/>
          <a:p>
            <a:r>
              <a:rPr lang="en-US" dirty="0" smtClean="0"/>
              <a:t>Chapter </a:t>
            </a:r>
            <a:r>
              <a:rPr lang="en-US" dirty="0"/>
              <a:t>5</a:t>
            </a:r>
            <a:r>
              <a:rPr lang="en-US" dirty="0" smtClean="0"/>
              <a:t>: Web Storage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13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dirty="0" smtClean="0"/>
              <a:t>What Is Web Storage?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38300"/>
            <a:ext cx="7620000" cy="4838700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US" sz="2800" dirty="0" smtClean="0"/>
              <a:t>With HTML5 web storage, websites can store data on a users local computer</a:t>
            </a:r>
          </a:p>
          <a:p>
            <a:pPr marL="114300" indent="0">
              <a:buNone/>
            </a:pPr>
            <a:endParaRPr lang="en-US" sz="2800" dirty="0" smtClean="0"/>
          </a:p>
          <a:p>
            <a:pPr marL="114300" indent="0">
              <a:buNone/>
            </a:pPr>
            <a:r>
              <a:rPr lang="en-US" sz="2800" b="1" dirty="0" smtClean="0"/>
              <a:t>No More Cookies</a:t>
            </a:r>
          </a:p>
          <a:p>
            <a:pPr marL="114300" indent="0">
              <a:buNone/>
            </a:pPr>
            <a:r>
              <a:rPr lang="en-US" sz="2800" dirty="0" smtClean="0"/>
              <a:t>We had to use Javascript cookies in the past to achieve this functionality. 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58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dirty="0" smtClean="0"/>
              <a:t>How It Differs From Cookies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4262"/>
            <a:ext cx="7924800" cy="5256025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endParaRPr lang="en-US" sz="2800" b="1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More secure</a:t>
            </a:r>
          </a:p>
          <a:p>
            <a:r>
              <a:rPr lang="en-US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Faster</a:t>
            </a:r>
          </a:p>
          <a:p>
            <a:r>
              <a:rPr lang="en-US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Stores a larger amount of data</a:t>
            </a:r>
          </a:p>
          <a:p>
            <a:r>
              <a:rPr lang="en-US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The stored data is not sent with every server request. It only is included when asked for. This gives a big advantage over cookies</a:t>
            </a:r>
            <a:endParaRPr lang="en-US" sz="3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60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sz="4000" dirty="0" smtClean="0"/>
              <a:t>Detecting HTML5 Storage Support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5775"/>
            <a:ext cx="8153400" cy="5256025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function supports_html5_storage() {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       try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{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return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'</a:t>
            </a:r>
            <a:r>
              <a:rPr lang="en-US" sz="1800" dirty="0" err="1">
                <a:solidFill>
                  <a:schemeClr val="bg1">
                    <a:lumMod val="50000"/>
                  </a:schemeClr>
                </a:solidFill>
              </a:rPr>
              <a:t>localStorage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' in window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&amp;&amp; window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['</a:t>
            </a:r>
            <a:r>
              <a:rPr lang="en-US" sz="1800" dirty="0" err="1">
                <a:solidFill>
                  <a:schemeClr val="bg1">
                    <a:lumMod val="50000"/>
                  </a:schemeClr>
                </a:solidFill>
              </a:rPr>
              <a:t>localStorage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'] !== null;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        }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catch (e) {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marL="114300" indent="0"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               return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false;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       }</a:t>
            </a:r>
            <a:endParaRPr lang="en-US" sz="1800" dirty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}</a:t>
            </a:r>
          </a:p>
          <a:p>
            <a:pPr marL="114300" indent="0">
              <a:buNone/>
            </a:pP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With Modernizr (Recommended):</a:t>
            </a:r>
          </a:p>
          <a:p>
            <a:pPr marL="114300" indent="0">
              <a:buNone/>
            </a:pPr>
            <a:endParaRPr lang="en-US" sz="1800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1430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if (Modernizr.localstorage)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{</a:t>
            </a:r>
          </a:p>
          <a:p>
            <a:pPr marL="11430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      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//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Local storage available</a:t>
            </a:r>
          </a:p>
          <a:p>
            <a:pPr marL="114300" indent="0"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}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else {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     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//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No local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storage available</a:t>
            </a:r>
          </a:p>
          <a:p>
            <a:pPr marL="114300" indent="0"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}</a:t>
            </a:r>
            <a:endParaRPr 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187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sz="4000" dirty="0" smtClean="0"/>
              <a:t>localStorage( ) &amp; </a:t>
            </a:r>
            <a:r>
              <a:rPr lang="en-US" sz="4000" dirty="0" smtClean="0"/>
              <a:t>sessionStorage()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199" y="1752600"/>
            <a:ext cx="765064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There are 2 types of web storage objects, local and session</a:t>
            </a:r>
          </a:p>
          <a:p>
            <a:endParaRPr lang="en-US" sz="2400" dirty="0"/>
          </a:p>
          <a:p>
            <a:r>
              <a:rPr lang="en-US" sz="2800" b="1" dirty="0" smtClean="0"/>
              <a:t>Difference:</a:t>
            </a:r>
          </a:p>
          <a:p>
            <a:r>
              <a:rPr lang="en-US" sz="2800" dirty="0" smtClean="0"/>
              <a:t>localStorage – Stores data with no expiration date</a:t>
            </a:r>
          </a:p>
          <a:p>
            <a:r>
              <a:rPr lang="en-US" sz="2800" dirty="0" smtClean="0"/>
              <a:t>sessionStorage – Stores data for one session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29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How It Works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1975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400" dirty="0" smtClean="0"/>
              <a:t>The localStorage and sessionStorage objects create a key = value pair</a:t>
            </a:r>
          </a:p>
          <a:p>
            <a:pPr marL="114300" indent="0">
              <a:buNone/>
            </a:pPr>
            <a:endParaRPr lang="en-US" sz="2400" dirty="0"/>
          </a:p>
          <a:p>
            <a:pPr marL="114300" indent="0">
              <a:buNone/>
            </a:pPr>
            <a:r>
              <a:rPr lang="en-US" sz="2800" dirty="0" smtClean="0"/>
              <a:t>Example: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key=“Name”, value=“Bob”</a:t>
            </a:r>
          </a:p>
          <a:p>
            <a:pPr marL="114300" indent="0">
              <a:buNone/>
            </a:pP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They are stored as strings but can be converted after if 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needed by using JS functions like parseInt() and parseFloat()</a:t>
            </a:r>
            <a:endParaRPr lang="en-US" sz="2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45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Syntax for Web Storage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1975"/>
            <a:ext cx="7620000" cy="4800600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Storing a Value:</a:t>
            </a: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localStorage.setItem("key1", "value1");  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         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object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localStorage["key1"] = "value1"; </a:t>
            </a:r>
            <a:r>
              <a:rPr lang="en-US" sz="2400" dirty="0"/>
              <a:t> </a:t>
            </a:r>
            <a:r>
              <a:rPr lang="en-US" sz="2400" dirty="0" smtClean="0"/>
              <a:t>                       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array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14300" indent="0">
              <a:buNone/>
            </a:pPr>
            <a:endParaRPr lang="en-US" sz="2400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14300" indent="0">
              <a:buNone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Getting a Value:</a:t>
            </a: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alert(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localStorage.getItem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("key1"));  </a:t>
            </a: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alert(localStorage["key1"]);</a:t>
            </a:r>
            <a:r>
              <a:rPr lang="en-US" sz="2400" dirty="0"/>
              <a:t>  </a:t>
            </a:r>
          </a:p>
          <a:p>
            <a:pPr marL="114300" indent="0">
              <a:buNone/>
            </a:pPr>
            <a:endParaRPr lang="en-US" sz="2400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114300" indent="0">
              <a:buNone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Remove a Value:</a:t>
            </a: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removeItem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("key1");  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Remove All Values: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localStorage.clear();  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334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Dive In!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2514600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4800" dirty="0" smtClean="0"/>
              <a:t>Start Coding!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7596697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2008</TotalTime>
  <Words>216</Words>
  <Application>Microsoft Office PowerPoint</Application>
  <PresentationFormat>On-screen Show 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Adjacency</vt:lpstr>
      <vt:lpstr>Chapter 5: Web Storage</vt:lpstr>
      <vt:lpstr>What Is Web Storage?</vt:lpstr>
      <vt:lpstr>How It Differs From Cookies</vt:lpstr>
      <vt:lpstr>Detecting HTML5 Storage Support</vt:lpstr>
      <vt:lpstr>localStorage( ) &amp; sessionStorage()</vt:lpstr>
      <vt:lpstr>How It Works</vt:lpstr>
      <vt:lpstr>Syntax for Web Storage</vt:lpstr>
      <vt:lpstr>Lets Dive In!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Intro to HTML</dc:title>
  <dc:creator>Brad</dc:creator>
  <cp:lastModifiedBy>Brad</cp:lastModifiedBy>
  <cp:revision>82</cp:revision>
  <dcterms:created xsi:type="dcterms:W3CDTF">2013-01-08T19:32:11Z</dcterms:created>
  <dcterms:modified xsi:type="dcterms:W3CDTF">2013-02-07T21:14:33Z</dcterms:modified>
</cp:coreProperties>
</file>