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69" r:id="rId4"/>
    <p:sldId id="275" r:id="rId5"/>
    <p:sldId id="277" r:id="rId6"/>
    <p:sldId id="276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1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54F8130-71FB-40C5-B7E6-A4AA81254D20}" type="datetimeFigureOut">
              <a:rPr lang="en-US" smtClean="0"/>
              <a:t>2/8/2013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28846"/>
            <a:ext cx="7543800" cy="2593975"/>
          </a:xfrm>
        </p:spPr>
        <p:txBody>
          <a:bodyPr/>
          <a:lstStyle/>
          <a:p>
            <a:r>
              <a:rPr lang="en-US" dirty="0" smtClean="0"/>
              <a:t>Chapter </a:t>
            </a:r>
            <a:r>
              <a:rPr lang="en-US" dirty="0"/>
              <a:t>5</a:t>
            </a:r>
            <a:r>
              <a:rPr lang="en-US" dirty="0" smtClean="0"/>
              <a:t>: Application Cache (AppCache)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13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 smtClean="0"/>
              <a:t>What Is Application Cache?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38300"/>
            <a:ext cx="7620000" cy="4838700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800" dirty="0" smtClean="0"/>
              <a:t>Using HTML5 </a:t>
            </a:r>
            <a:r>
              <a:rPr lang="en-US" sz="2800" dirty="0" smtClean="0"/>
              <a:t>Apache, </a:t>
            </a:r>
            <a:r>
              <a:rPr lang="en-US" sz="2800" dirty="0" smtClean="0"/>
              <a:t>we can make a web application work offline without an Internet connection. All browsers aside from IE can use AppCache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(at this time)</a:t>
            </a:r>
          </a:p>
          <a:p>
            <a:pPr marL="114300" indent="0">
              <a:buNone/>
            </a:pPr>
            <a:endParaRPr lang="en-US" sz="2800" dirty="0" smtClean="0"/>
          </a:p>
          <a:p>
            <a:pPr marL="114300" indent="0">
              <a:buNone/>
            </a:pPr>
            <a:r>
              <a:rPr lang="en-US" sz="2800" b="1" dirty="0" smtClean="0"/>
              <a:t>Advantages of Application Cache</a:t>
            </a:r>
          </a:p>
          <a:p>
            <a:pPr marL="114300" indent="0">
              <a:buNone/>
            </a:pPr>
            <a:r>
              <a:rPr lang="en-US" sz="2400" dirty="0" smtClean="0"/>
              <a:t>Browse Web Pages Offline</a:t>
            </a:r>
          </a:p>
          <a:p>
            <a:pPr marL="114300" indent="0">
              <a:buNone/>
            </a:pPr>
            <a:r>
              <a:rPr lang="en-US" sz="2400" dirty="0" smtClean="0"/>
              <a:t>Pages Load Faster</a:t>
            </a:r>
          </a:p>
          <a:p>
            <a:pPr marL="114300" indent="0">
              <a:buNone/>
            </a:pPr>
            <a:r>
              <a:rPr lang="en-US" sz="2400" dirty="0" smtClean="0"/>
              <a:t>Less Load For Server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5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 smtClean="0"/>
              <a:t>Cache Manifest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001000" cy="5256025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800" dirty="0"/>
              <a:t>The cache manifest file is a simple text file that lists the resources the browser should cache for offline access</a:t>
            </a:r>
            <a:r>
              <a:rPr lang="en-US" sz="2800" dirty="0" smtClean="0"/>
              <a:t>. </a:t>
            </a:r>
          </a:p>
          <a:p>
            <a:pPr marL="114300" indent="0">
              <a:buNone/>
            </a:pPr>
            <a:endParaRPr lang="en-US" sz="28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14300" indent="0">
              <a:buNone/>
            </a:pPr>
            <a:r>
              <a:rPr lang="en-US" sz="28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To Reference:</a:t>
            </a:r>
          </a:p>
          <a:p>
            <a:pPr marL="114300" indent="0">
              <a:buNone/>
            </a:pPr>
            <a:r>
              <a:rPr lang="en-US" sz="2400" dirty="0"/>
              <a:t>I</a:t>
            </a:r>
            <a:r>
              <a:rPr lang="en-US" sz="2400" dirty="0" smtClean="0"/>
              <a:t>nclude </a:t>
            </a:r>
            <a:r>
              <a:rPr lang="en-US" sz="2400" dirty="0"/>
              <a:t>the manifest attribute on </a:t>
            </a:r>
            <a:r>
              <a:rPr lang="en-US" sz="2400" dirty="0" smtClean="0"/>
              <a:t>the document's</a:t>
            </a:r>
            <a:r>
              <a:rPr lang="en-US" sz="2400" dirty="0"/>
              <a:t> html tag</a:t>
            </a:r>
            <a:r>
              <a:rPr lang="en-US" sz="2400" dirty="0" smtClean="0"/>
              <a:t>:</a:t>
            </a:r>
          </a:p>
          <a:p>
            <a:pPr marL="114300" indent="0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&lt;html manifest="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example.appcache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"&gt; 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	... </a:t>
            </a:r>
          </a:p>
          <a:p>
            <a:pPr marL="114300" indent="0"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&lt;/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html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&gt;</a:t>
            </a:r>
          </a:p>
          <a:p>
            <a:pPr marL="114300" indent="0">
              <a:buNone/>
            </a:pP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24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Should be on all pages you want to cache</a:t>
            </a:r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6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sz="4400" dirty="0" smtClean="0"/>
              <a:t>Manifest Structure Example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199" y="1524000"/>
            <a:ext cx="7650649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This is a very simple and minimal example: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CACHE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MANIFEST </a:t>
            </a:r>
            <a:endParaRPr lang="en-US" sz="28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index.html </a:t>
            </a:r>
          </a:p>
          <a:p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style.css </a:t>
            </a:r>
          </a:p>
          <a:p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images/logo.png </a:t>
            </a:r>
          </a:p>
          <a:p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scripts/myscript.js</a:t>
            </a:r>
          </a:p>
          <a:p>
            <a:endParaRPr lang="en-US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Four files on this page will be cached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If the manifest file or a resource specified in it fails to download, the entire </a:t>
            </a:r>
            <a:r>
              <a:rPr lang="en-US" sz="2400" dirty="0" smtClean="0"/>
              <a:t>cache process </a:t>
            </a:r>
            <a:r>
              <a:rPr lang="en-US" sz="2400" dirty="0"/>
              <a:t>fails.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29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sz="4400" dirty="0" smtClean="0"/>
              <a:t>Serving The Manifest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199" y="1524000"/>
            <a:ext cx="765064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This file needs to be served with a content-type header of </a:t>
            </a:r>
            <a:r>
              <a:rPr lang="en-US" sz="2800" b="1" dirty="0"/>
              <a:t>text/cache-manifest</a:t>
            </a:r>
            <a:r>
              <a:rPr lang="en-US" sz="2800" dirty="0"/>
              <a:t>; 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it’s </a:t>
            </a:r>
            <a:r>
              <a:rPr lang="en-US" sz="2800" dirty="0"/>
              <a:t>really simple to do this with </a:t>
            </a:r>
            <a:r>
              <a:rPr lang="en-US" sz="2800" dirty="0" smtClean="0"/>
              <a:t>an </a:t>
            </a:r>
            <a:r>
              <a:rPr lang="en-US" sz="2800" dirty="0"/>
              <a:t>.</a:t>
            </a:r>
            <a:r>
              <a:rPr lang="en-US" sz="2800" dirty="0" err="1"/>
              <a:t>htaccess</a:t>
            </a:r>
            <a:r>
              <a:rPr lang="en-US" sz="2800" dirty="0"/>
              <a:t> file</a:t>
            </a:r>
            <a:r>
              <a:rPr lang="en-US" sz="2800" dirty="0" smtClean="0"/>
              <a:t>:</a:t>
            </a:r>
          </a:p>
          <a:p>
            <a:endParaRPr lang="en-US" sz="2800" dirty="0"/>
          </a:p>
          <a:p>
            <a:r>
              <a:rPr lang="en-US" sz="2800" dirty="0"/>
              <a:t>This will serve all files with an </a:t>
            </a:r>
            <a:r>
              <a:rPr lang="en-US" sz="2800" dirty="0" err="1"/>
              <a:t>extention</a:t>
            </a:r>
            <a:r>
              <a:rPr lang="en-US" sz="2800" dirty="0"/>
              <a:t> of “manifest” with the appropriate content-type header.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27450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Cache Updating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1975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400" dirty="0" smtClean="0"/>
              <a:t>The application that was cached will remain unless..</a:t>
            </a:r>
          </a:p>
          <a:p>
            <a:pPr marL="114300" indent="0">
              <a:buNone/>
            </a:pPr>
            <a:endParaRPr lang="en-US" sz="2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571500" indent="-457200">
              <a:buAutoNum type="arabicPeriod"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The user clears it out</a:t>
            </a:r>
          </a:p>
          <a:p>
            <a:pPr marL="571500" indent="-457200">
              <a:buAutoNum type="arabicPeriod"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The manifest has been modified’</a:t>
            </a:r>
          </a:p>
          <a:p>
            <a:pPr marL="571500" indent="-457200">
              <a:buAutoNum type="arabicPeriod"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The cache is updated</a:t>
            </a:r>
            <a:endParaRPr lang="en-US" sz="2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45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Dive In!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2514600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4800" dirty="0" smtClean="0"/>
              <a:t>Start Coding!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596697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1852</TotalTime>
  <Words>206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Adjacency</vt:lpstr>
      <vt:lpstr>Chapter 5: Application Cache (AppCache)</vt:lpstr>
      <vt:lpstr>What Is Application Cache?</vt:lpstr>
      <vt:lpstr>Cache Manifest File</vt:lpstr>
      <vt:lpstr>Manifest Structure Example</vt:lpstr>
      <vt:lpstr>Serving The Manifest</vt:lpstr>
      <vt:lpstr>Cache Updating</vt:lpstr>
      <vt:lpstr>Lets Dive In!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Intro to HTML</dc:title>
  <dc:creator>Brad</dc:creator>
  <cp:lastModifiedBy>Brad</cp:lastModifiedBy>
  <cp:revision>83</cp:revision>
  <dcterms:created xsi:type="dcterms:W3CDTF">2013-01-08T19:32:11Z</dcterms:created>
  <dcterms:modified xsi:type="dcterms:W3CDTF">2013-02-08T22:05:48Z</dcterms:modified>
</cp:coreProperties>
</file>