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9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8"/>
    <a:srgbClr val="FCB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86355" autoAdjust="0"/>
  </p:normalViewPr>
  <p:slideViewPr>
    <p:cSldViewPr snapToGrid="0" snapToObjects="1">
      <p:cViewPr varScale="1">
        <p:scale>
          <a:sx n="105" d="100"/>
          <a:sy n="105" d="100"/>
        </p:scale>
        <p:origin x="24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9A54E"/>
            </a:solidFill>
            <a:ln w="3175">
              <a:solidFill>
                <a:srgbClr val="90713A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9CD96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133</c:v>
                </c:pt>
                <c:pt idx="2">
                  <c:v>267</c:v>
                </c:pt>
                <c:pt idx="3">
                  <c:v>113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9CD96"/>
            </a:solidFill>
            <a:ln w="3175">
              <a:solidFill>
                <a:srgbClr val="90713A"/>
              </a:solidFill>
              <a:prstDash val="solid"/>
            </a:ln>
          </c:spPr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9A54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4478114478114479"/>
          <c:y val="7.4829931972789115E-2"/>
          <c:w val="0.32828282828282829"/>
          <c:h val="0.9285714285714286"/>
        </c:manualLayout>
      </c:layout>
      <c:overlay val="0"/>
      <c:spPr>
        <a:noFill/>
        <a:ln w="25396">
          <a:noFill/>
        </a:ln>
      </c:spPr>
      <c:txPr>
        <a:bodyPr/>
        <a:lstStyle/>
        <a:p>
          <a:pPr>
            <a:defRPr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35DE8-CBF6-1F4E-8777-C31D63D3B306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F33421-5DE4-C747-8F11-208F25CDDD30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Simon </a:t>
          </a:r>
          <a:r>
            <a:rPr lang="en-US" sz="1100" dirty="0" err="1" smtClean="0">
              <a:solidFill>
                <a:srgbClr val="595959"/>
              </a:solidFill>
              <a:latin typeface="Trebuchet MS"/>
              <a:cs typeface="Trebuchet MS"/>
            </a:rPr>
            <a:t>Lodine</a:t>
          </a:r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, PhD 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CEO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7FDF029-102A-C74F-A01D-9391715D251A}" type="parTrans" cxnId="{CC362D7E-05A9-684F-818F-6004C906B6B9}">
      <dgm:prSet/>
      <dgm:spPr/>
      <dgm:t>
        <a:bodyPr/>
        <a:lstStyle/>
        <a:p>
          <a:endParaRPr lang="en-US"/>
        </a:p>
      </dgm:t>
    </dgm:pt>
    <dgm:pt modelId="{1F97AB0B-FAD7-CF46-B032-282F2748FB58}" type="sibTrans" cxnId="{CC362D7E-05A9-684F-818F-6004C906B6B9}">
      <dgm:prSet/>
      <dgm:spPr/>
      <dgm:t>
        <a:bodyPr/>
        <a:lstStyle/>
        <a:p>
          <a:endParaRPr lang="en-US"/>
        </a:p>
      </dgm:t>
    </dgm:pt>
    <dgm:pt modelId="{24484239-99D9-3142-B110-3E5D7ACA1765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Jason Hemlock, PE 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Principal Design Engineer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CDA95DA-9E81-4542-BC91-D0CA7FCE1FD5}" type="parTrans" cxnId="{32063E02-5423-D24D-B490-FBA15EFE62F8}">
      <dgm:prSet/>
      <dgm:spPr/>
      <dgm:t>
        <a:bodyPr/>
        <a:lstStyle/>
        <a:p>
          <a:endParaRPr lang="en-US"/>
        </a:p>
      </dgm:t>
    </dgm:pt>
    <dgm:pt modelId="{7B4C8802-F226-594D-AFC8-60B9D50AB095}" type="sibTrans" cxnId="{32063E02-5423-D24D-B490-FBA15EFE62F8}">
      <dgm:prSet/>
      <dgm:spPr/>
      <dgm:t>
        <a:bodyPr/>
        <a:lstStyle/>
        <a:p>
          <a:endParaRPr lang="en-US"/>
        </a:p>
      </dgm:t>
    </dgm:pt>
    <dgm:pt modelId="{CA3A23BE-7441-D044-B080-A878564FF6A2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June-Su Woo, JD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Legal Counsel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33E2FBE4-10A5-8C44-BE95-98A5EA79DF3D}" type="parTrans" cxnId="{C978A46B-0D67-8D46-AD39-44A36F0CA2BA}">
      <dgm:prSet/>
      <dgm:spPr/>
      <dgm:t>
        <a:bodyPr/>
        <a:lstStyle/>
        <a:p>
          <a:endParaRPr lang="en-US"/>
        </a:p>
      </dgm:t>
    </dgm:pt>
    <dgm:pt modelId="{F1EEF965-7179-3546-BB0F-F4439E6C5C91}" type="sibTrans" cxnId="{C978A46B-0D67-8D46-AD39-44A36F0CA2BA}">
      <dgm:prSet/>
      <dgm:spPr/>
      <dgm:t>
        <a:bodyPr/>
        <a:lstStyle/>
        <a:p>
          <a:endParaRPr lang="en-US"/>
        </a:p>
      </dgm:t>
    </dgm:pt>
    <dgm:pt modelId="{E12921C2-2D57-7147-8521-B5040FD7FB36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</a:rPr>
            <a:t>Reggie </a:t>
          </a:r>
          <a:r>
            <a:rPr lang="en-US" sz="1100" dirty="0" err="1" smtClean="0">
              <a:solidFill>
                <a:srgbClr val="595959"/>
              </a:solidFill>
            </a:rPr>
            <a:t>Tupp</a:t>
          </a:r>
          <a:endParaRPr lang="en-US" sz="1100" dirty="0" smtClean="0">
            <a:solidFill>
              <a:srgbClr val="595959"/>
            </a:solidFill>
          </a:endParaRPr>
        </a:p>
        <a:p>
          <a:r>
            <a:rPr lang="en-US" sz="1100" dirty="0" smtClean="0">
              <a:solidFill>
                <a:srgbClr val="595959"/>
              </a:solidFill>
            </a:rPr>
            <a:t>Administrative Assistant</a:t>
          </a:r>
          <a:endParaRPr lang="en-US" sz="1100" dirty="0">
            <a:solidFill>
              <a:srgbClr val="595959"/>
            </a:solidFill>
          </a:endParaRPr>
        </a:p>
      </dgm:t>
    </dgm:pt>
    <dgm:pt modelId="{387C105E-E5CC-FA41-8A7E-81763C1CD7D0}" type="parTrans" cxnId="{663C7109-FCEF-1D40-8EB7-E2766B602A7A}">
      <dgm:prSet/>
      <dgm:spPr/>
      <dgm:t>
        <a:bodyPr/>
        <a:lstStyle/>
        <a:p>
          <a:endParaRPr lang="en-US"/>
        </a:p>
      </dgm:t>
    </dgm:pt>
    <dgm:pt modelId="{8151E514-1DD7-1340-97A2-D3C5D5CA9885}" type="sibTrans" cxnId="{663C7109-FCEF-1D40-8EB7-E2766B602A7A}">
      <dgm:prSet/>
      <dgm:spPr/>
      <dgm:t>
        <a:bodyPr/>
        <a:lstStyle/>
        <a:p>
          <a:endParaRPr lang="en-US"/>
        </a:p>
      </dgm:t>
    </dgm:pt>
    <dgm:pt modelId="{5742B1A4-DE8D-C546-B801-643703E9EB10}">
      <dgm:prSet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Sally </a:t>
          </a:r>
          <a:r>
            <a:rPr lang="en-US" dirty="0" err="1" smtClean="0">
              <a:solidFill>
                <a:srgbClr val="595959"/>
              </a:solidFill>
              <a:latin typeface="Trebuchet MS"/>
              <a:cs typeface="Trebuchet MS"/>
            </a:rPr>
            <a:t>Kerner</a:t>
          </a:r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, MBA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CFO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5408E73-435B-FA46-B86B-B7F01F676ECB}" type="parTrans" cxnId="{82DB9F15-3E83-C649-956B-0C8C0E630132}">
      <dgm:prSet/>
      <dgm:spPr/>
      <dgm:t>
        <a:bodyPr/>
        <a:lstStyle/>
        <a:p>
          <a:endParaRPr lang="en-US"/>
        </a:p>
      </dgm:t>
    </dgm:pt>
    <dgm:pt modelId="{497559C0-0C9C-5D4E-9738-4D369594C067}" type="sibTrans" cxnId="{82DB9F15-3E83-C649-956B-0C8C0E630132}">
      <dgm:prSet/>
      <dgm:spPr/>
      <dgm:t>
        <a:bodyPr/>
        <a:lstStyle/>
        <a:p>
          <a:endParaRPr lang="en-US"/>
        </a:p>
      </dgm:t>
    </dgm:pt>
    <dgm:pt modelId="{AF14C476-9FED-4047-B9F6-380DEC548041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Robert Molina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Lead Solar Installation Technician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DB5078F-EBC8-C140-B5C2-E91DA6D011F1}" type="sibTrans" cxnId="{34B5E4E2-ABE2-D742-A55C-1C079F446A26}">
      <dgm:prSet/>
      <dgm:spPr/>
      <dgm:t>
        <a:bodyPr/>
        <a:lstStyle/>
        <a:p>
          <a:endParaRPr lang="en-US"/>
        </a:p>
      </dgm:t>
    </dgm:pt>
    <dgm:pt modelId="{267FF77C-D897-164F-8986-E91EA1C11FE2}" type="parTrans" cxnId="{34B5E4E2-ABE2-D742-A55C-1C079F446A26}">
      <dgm:prSet/>
      <dgm:spPr/>
      <dgm:t>
        <a:bodyPr/>
        <a:lstStyle/>
        <a:p>
          <a:endParaRPr lang="en-US"/>
        </a:p>
      </dgm:t>
    </dgm:pt>
    <dgm:pt modelId="{E89874BE-0107-114C-BFCD-313D627DC9E0}" type="pres">
      <dgm:prSet presAssocID="{A0B35DE8-CBF6-1F4E-8777-C31D63D3B3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C10A2D-BE25-514F-936F-C05586240E4F}" type="pres">
      <dgm:prSet presAssocID="{4FF33421-5DE4-C747-8F11-208F25CDDD30}" presName="hierRoot1" presStyleCnt="0"/>
      <dgm:spPr/>
    </dgm:pt>
    <dgm:pt modelId="{182F2AA0-F381-304D-8A05-EC67A0D74AD9}" type="pres">
      <dgm:prSet presAssocID="{4FF33421-5DE4-C747-8F11-208F25CDDD30}" presName="composite" presStyleCnt="0"/>
      <dgm:spPr/>
    </dgm:pt>
    <dgm:pt modelId="{515D6893-32CF-324C-B82C-2914867CE5B3}" type="pres">
      <dgm:prSet presAssocID="{4FF33421-5DE4-C747-8F11-208F25CDDD30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7E09361-8078-6D48-85ED-4AB482517913}" type="pres">
      <dgm:prSet presAssocID="{4FF33421-5DE4-C747-8F11-208F25CDDD30}" presName="text" presStyleLbl="revTx" presStyleIdx="0" presStyleCnt="6" custScaleX="136837" custLinFactNeighborX="18387" custLinFactNeighborY="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53787-638C-2E42-8525-B0166B1A07EA}" type="pres">
      <dgm:prSet presAssocID="{4FF33421-5DE4-C747-8F11-208F25CDDD30}" presName="hierChild2" presStyleCnt="0"/>
      <dgm:spPr/>
    </dgm:pt>
    <dgm:pt modelId="{893D3619-AF5D-EF40-B91F-E27BA62B5E96}" type="pres">
      <dgm:prSet presAssocID="{55408E73-435B-FA46-B86B-B7F01F676EC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7BAE4E3-9388-6947-8BEB-4D3C30BB42B4}" type="pres">
      <dgm:prSet presAssocID="{5742B1A4-DE8D-C546-B801-643703E9EB10}" presName="hierRoot2" presStyleCnt="0"/>
      <dgm:spPr/>
    </dgm:pt>
    <dgm:pt modelId="{C155D8A1-BCDF-0440-9480-63984D154685}" type="pres">
      <dgm:prSet presAssocID="{5742B1A4-DE8D-C546-B801-643703E9EB10}" presName="composite2" presStyleCnt="0"/>
      <dgm:spPr/>
    </dgm:pt>
    <dgm:pt modelId="{FDB1F993-9153-0948-A5CC-C957AEDEA7DA}" type="pres">
      <dgm:prSet presAssocID="{5742B1A4-DE8D-C546-B801-643703E9EB10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14B3EC6-AA53-904F-836F-F16713EE03D6}" type="pres">
      <dgm:prSet presAssocID="{5742B1A4-DE8D-C546-B801-643703E9EB10}" presName="text2" presStyleLbl="revTx" presStyleIdx="1" presStyleCnt="6" custScaleX="123549" custLinFactNeighborX="6570" custLinFactNeighborY="-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E8CD2-3005-7448-844E-92BB5585BC3A}" type="pres">
      <dgm:prSet presAssocID="{5742B1A4-DE8D-C546-B801-643703E9EB10}" presName="hierChild3" presStyleCnt="0"/>
      <dgm:spPr/>
    </dgm:pt>
    <dgm:pt modelId="{22965A5F-000C-284A-A3F1-57354E24CF63}" type="pres">
      <dgm:prSet presAssocID="{7CDA95DA-9E81-4542-BC91-D0CA7FCE1FD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004DB6-B0C4-074B-8237-B9BF999047E7}" type="pres">
      <dgm:prSet presAssocID="{24484239-99D9-3142-B110-3E5D7ACA1765}" presName="hierRoot2" presStyleCnt="0"/>
      <dgm:spPr/>
    </dgm:pt>
    <dgm:pt modelId="{86C66E17-E9A8-C54F-B23F-80A5E323F98A}" type="pres">
      <dgm:prSet presAssocID="{24484239-99D9-3142-B110-3E5D7ACA1765}" presName="composite2" presStyleCnt="0"/>
      <dgm:spPr/>
    </dgm:pt>
    <dgm:pt modelId="{716CD34E-A8B7-EA40-85E6-8A1A8BD393A8}" type="pres">
      <dgm:prSet presAssocID="{24484239-99D9-3142-B110-3E5D7ACA1765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44490BBA-C188-164D-82F0-F89B77FF17BC}" type="pres">
      <dgm:prSet presAssocID="{24484239-99D9-3142-B110-3E5D7ACA1765}" presName="text2" presStyleLbl="revTx" presStyleIdx="2" presStyleCnt="6" custScaleX="114403" custLinFactNeighborX="3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755A9-B0A5-DF46-875E-A626FD05692B}" type="pres">
      <dgm:prSet presAssocID="{24484239-99D9-3142-B110-3E5D7ACA1765}" presName="hierChild3" presStyleCnt="0"/>
      <dgm:spPr/>
    </dgm:pt>
    <dgm:pt modelId="{09F2CC39-F447-2247-B123-F761BECAFDA6}" type="pres">
      <dgm:prSet presAssocID="{267FF77C-D897-164F-8986-E91EA1C11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14E3293-FD1A-564F-B320-597752A16EEF}" type="pres">
      <dgm:prSet presAssocID="{AF14C476-9FED-4047-B9F6-380DEC548041}" presName="hierRoot3" presStyleCnt="0"/>
      <dgm:spPr/>
    </dgm:pt>
    <dgm:pt modelId="{37D78A98-C5BA-6F46-BC7A-214EEBE67DB4}" type="pres">
      <dgm:prSet presAssocID="{AF14C476-9FED-4047-B9F6-380DEC548041}" presName="composite3" presStyleCnt="0"/>
      <dgm:spPr/>
    </dgm:pt>
    <dgm:pt modelId="{61E2D618-DB39-1F43-9A27-0373FC8C2E13}" type="pres">
      <dgm:prSet presAssocID="{AF14C476-9FED-4047-B9F6-380DEC548041}" presName="image3" presStyleLbl="node3" presStyleIdx="0" presStyleCnt="2" custLinFactNeighborX="-5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43B6D7D-DCC9-AB4F-B778-AFA9A7DD3AE9}" type="pres">
      <dgm:prSet presAssocID="{AF14C476-9FED-4047-B9F6-380DEC548041}" presName="text3" presStyleLbl="revTx" presStyleIdx="3" presStyleCnt="6" custLinFactNeighborX="-6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E41EB-CC13-614E-B8B9-F0EC316A1BC7}" type="pres">
      <dgm:prSet presAssocID="{AF14C476-9FED-4047-B9F6-380DEC548041}" presName="hierChild4" presStyleCnt="0"/>
      <dgm:spPr/>
    </dgm:pt>
    <dgm:pt modelId="{9E2027BB-5449-D341-8B19-35F8B6E97178}" type="pres">
      <dgm:prSet presAssocID="{33E2FBE4-10A5-8C44-BE95-98A5EA79DF3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141C471-20D1-3148-A16E-238043B597D7}" type="pres">
      <dgm:prSet presAssocID="{CA3A23BE-7441-D044-B080-A878564FF6A2}" presName="hierRoot2" presStyleCnt="0"/>
      <dgm:spPr/>
    </dgm:pt>
    <dgm:pt modelId="{878E3007-543B-174C-A923-FB9B4DCF6332}" type="pres">
      <dgm:prSet presAssocID="{CA3A23BE-7441-D044-B080-A878564FF6A2}" presName="composite2" presStyleCnt="0"/>
      <dgm:spPr/>
    </dgm:pt>
    <dgm:pt modelId="{21F3C6B9-8C2E-4B46-9280-0E207B239BDE}" type="pres">
      <dgm:prSet presAssocID="{CA3A23BE-7441-D044-B080-A878564FF6A2}" presName="image2" presStyleLbl="node2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3D4DC2F-66C7-1D47-AEA2-EC3C0A54039A}" type="pres">
      <dgm:prSet presAssocID="{CA3A23BE-7441-D044-B080-A878564FF6A2}" presName="text2" presStyleLbl="revTx" presStyleIdx="4" presStyleCnt="6" custScaleY="63523" custLinFactNeighborX="-2190" custLinFactNeighborY="-9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6FA08-4545-BC41-B5BF-33357BC5B4B8}" type="pres">
      <dgm:prSet presAssocID="{CA3A23BE-7441-D044-B080-A878564FF6A2}" presName="hierChild3" presStyleCnt="0"/>
      <dgm:spPr/>
    </dgm:pt>
    <dgm:pt modelId="{49BC6D8E-CCE4-D847-9837-7392B4B2FA83}" type="pres">
      <dgm:prSet presAssocID="{387C105E-E5CC-FA41-8A7E-81763C1CD7D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8D281E7-E79C-0F49-8F81-38BA196A4BC4}" type="pres">
      <dgm:prSet presAssocID="{E12921C2-2D57-7147-8521-B5040FD7FB36}" presName="hierRoot3" presStyleCnt="0"/>
      <dgm:spPr/>
    </dgm:pt>
    <dgm:pt modelId="{856E6E21-941A-8F4C-BA0A-F3A0DBA332FB}" type="pres">
      <dgm:prSet presAssocID="{E12921C2-2D57-7147-8521-B5040FD7FB36}" presName="composite3" presStyleCnt="0"/>
      <dgm:spPr/>
    </dgm:pt>
    <dgm:pt modelId="{C9646FA4-2CB3-2E45-8B3F-7F233F96026E}" type="pres">
      <dgm:prSet presAssocID="{E12921C2-2D57-7147-8521-B5040FD7FB36}" presName="image3" presStyleLbl="node3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D8E4F29-370E-224A-B680-6ACACF2FBFF7}" type="pres">
      <dgm:prSet presAssocID="{E12921C2-2D57-7147-8521-B5040FD7FB36}" presName="text3" presStyleLbl="revTx" presStyleIdx="5" presStyleCnt="6" custLinFactNeighborY="-11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FA34-D8AA-C445-835B-C81C6C77286C}" type="pres">
      <dgm:prSet presAssocID="{E12921C2-2D57-7147-8521-B5040FD7FB36}" presName="hierChild4" presStyleCnt="0"/>
      <dgm:spPr/>
    </dgm:pt>
  </dgm:ptLst>
  <dgm:cxnLst>
    <dgm:cxn modelId="{82DB9F15-3E83-C649-956B-0C8C0E630132}" srcId="{4FF33421-5DE4-C747-8F11-208F25CDDD30}" destId="{5742B1A4-DE8D-C546-B801-643703E9EB10}" srcOrd="0" destOrd="0" parTransId="{55408E73-435B-FA46-B86B-B7F01F676ECB}" sibTransId="{497559C0-0C9C-5D4E-9738-4D369594C067}"/>
    <dgm:cxn modelId="{5C4C6451-85DC-5345-BB69-A242DBA2F0CA}" type="presOf" srcId="{7CDA95DA-9E81-4542-BC91-D0CA7FCE1FD5}" destId="{22965A5F-000C-284A-A3F1-57354E24CF63}" srcOrd="0" destOrd="0" presId="urn:microsoft.com/office/officeart/2009/layout/CirclePictureHierarchy"/>
    <dgm:cxn modelId="{4A2435D7-381C-5747-A284-04F2666310FE}" type="presOf" srcId="{33E2FBE4-10A5-8C44-BE95-98A5EA79DF3D}" destId="{9E2027BB-5449-D341-8B19-35F8B6E97178}" srcOrd="0" destOrd="0" presId="urn:microsoft.com/office/officeart/2009/layout/CirclePictureHierarchy"/>
    <dgm:cxn modelId="{C978A46B-0D67-8D46-AD39-44A36F0CA2BA}" srcId="{4FF33421-5DE4-C747-8F11-208F25CDDD30}" destId="{CA3A23BE-7441-D044-B080-A878564FF6A2}" srcOrd="2" destOrd="0" parTransId="{33E2FBE4-10A5-8C44-BE95-98A5EA79DF3D}" sibTransId="{F1EEF965-7179-3546-BB0F-F4439E6C5C91}"/>
    <dgm:cxn modelId="{096055EF-EF1A-144A-8305-329D381DDD04}" type="presOf" srcId="{AF14C476-9FED-4047-B9F6-380DEC548041}" destId="{B43B6D7D-DCC9-AB4F-B778-AFA9A7DD3AE9}" srcOrd="0" destOrd="0" presId="urn:microsoft.com/office/officeart/2009/layout/CirclePictureHierarchy"/>
    <dgm:cxn modelId="{CB91C165-2FE2-5548-B356-EE3F9B40A074}" type="presOf" srcId="{A0B35DE8-CBF6-1F4E-8777-C31D63D3B306}" destId="{E89874BE-0107-114C-BFCD-313D627DC9E0}" srcOrd="0" destOrd="0" presId="urn:microsoft.com/office/officeart/2009/layout/CirclePictureHierarchy"/>
    <dgm:cxn modelId="{A4FF49ED-5A2A-814B-82BF-A33D2C791858}" type="presOf" srcId="{5742B1A4-DE8D-C546-B801-643703E9EB10}" destId="{714B3EC6-AA53-904F-836F-F16713EE03D6}" srcOrd="0" destOrd="0" presId="urn:microsoft.com/office/officeart/2009/layout/CirclePictureHierarchy"/>
    <dgm:cxn modelId="{49C0325E-A373-5240-AE5F-997FD1C74DBA}" type="presOf" srcId="{CA3A23BE-7441-D044-B080-A878564FF6A2}" destId="{83D4DC2F-66C7-1D47-AEA2-EC3C0A54039A}" srcOrd="0" destOrd="0" presId="urn:microsoft.com/office/officeart/2009/layout/CirclePictureHierarchy"/>
    <dgm:cxn modelId="{34B5E4E2-ABE2-D742-A55C-1C079F446A26}" srcId="{24484239-99D9-3142-B110-3E5D7ACA1765}" destId="{AF14C476-9FED-4047-B9F6-380DEC548041}" srcOrd="0" destOrd="0" parTransId="{267FF77C-D897-164F-8986-E91EA1C11FE2}" sibTransId="{7DB5078F-EBC8-C140-B5C2-E91DA6D011F1}"/>
    <dgm:cxn modelId="{663C7109-FCEF-1D40-8EB7-E2766B602A7A}" srcId="{CA3A23BE-7441-D044-B080-A878564FF6A2}" destId="{E12921C2-2D57-7147-8521-B5040FD7FB36}" srcOrd="0" destOrd="0" parTransId="{387C105E-E5CC-FA41-8A7E-81763C1CD7D0}" sibTransId="{8151E514-1DD7-1340-97A2-D3C5D5CA9885}"/>
    <dgm:cxn modelId="{3568B47D-4A19-C349-A69D-794CB7700EE9}" type="presOf" srcId="{267FF77C-D897-164F-8986-E91EA1C11FE2}" destId="{09F2CC39-F447-2247-B123-F761BECAFDA6}" srcOrd="0" destOrd="0" presId="urn:microsoft.com/office/officeart/2009/layout/CirclePictureHierarchy"/>
    <dgm:cxn modelId="{CC82D4D8-480B-5840-8823-984892B5C4A3}" type="presOf" srcId="{4FF33421-5DE4-C747-8F11-208F25CDDD30}" destId="{37E09361-8078-6D48-85ED-4AB482517913}" srcOrd="0" destOrd="0" presId="urn:microsoft.com/office/officeart/2009/layout/CirclePictureHierarchy"/>
    <dgm:cxn modelId="{32063E02-5423-D24D-B490-FBA15EFE62F8}" srcId="{4FF33421-5DE4-C747-8F11-208F25CDDD30}" destId="{24484239-99D9-3142-B110-3E5D7ACA1765}" srcOrd="1" destOrd="0" parTransId="{7CDA95DA-9E81-4542-BC91-D0CA7FCE1FD5}" sibTransId="{7B4C8802-F226-594D-AFC8-60B9D50AB095}"/>
    <dgm:cxn modelId="{14A76E77-171D-E14A-804E-B6D510C4DA19}" type="presOf" srcId="{387C105E-E5CC-FA41-8A7E-81763C1CD7D0}" destId="{49BC6D8E-CCE4-D847-9837-7392B4B2FA83}" srcOrd="0" destOrd="0" presId="urn:microsoft.com/office/officeart/2009/layout/CirclePictureHierarchy"/>
    <dgm:cxn modelId="{41E9F717-D96A-8145-8553-5212397656CB}" type="presOf" srcId="{55408E73-435B-FA46-B86B-B7F01F676ECB}" destId="{893D3619-AF5D-EF40-B91F-E27BA62B5E96}" srcOrd="0" destOrd="0" presId="urn:microsoft.com/office/officeart/2009/layout/CirclePictureHierarchy"/>
    <dgm:cxn modelId="{0BFFFB0C-4292-4D48-88D7-8B93BE6692CA}" type="presOf" srcId="{24484239-99D9-3142-B110-3E5D7ACA1765}" destId="{44490BBA-C188-164D-82F0-F89B77FF17BC}" srcOrd="0" destOrd="0" presId="urn:microsoft.com/office/officeart/2009/layout/CirclePictureHierarchy"/>
    <dgm:cxn modelId="{CC362D7E-05A9-684F-818F-6004C906B6B9}" srcId="{A0B35DE8-CBF6-1F4E-8777-C31D63D3B306}" destId="{4FF33421-5DE4-C747-8F11-208F25CDDD30}" srcOrd="0" destOrd="0" parTransId="{57FDF029-102A-C74F-A01D-9391715D251A}" sibTransId="{1F97AB0B-FAD7-CF46-B032-282F2748FB58}"/>
    <dgm:cxn modelId="{F1B4EEA8-DA66-F240-8276-8706833193EC}" type="presOf" srcId="{E12921C2-2D57-7147-8521-B5040FD7FB36}" destId="{CD8E4F29-370E-224A-B680-6ACACF2FBFF7}" srcOrd="0" destOrd="0" presId="urn:microsoft.com/office/officeart/2009/layout/CirclePictureHierarchy"/>
    <dgm:cxn modelId="{8780C140-5DF0-434B-AE85-D36BBF58594B}" type="presParOf" srcId="{E89874BE-0107-114C-BFCD-313D627DC9E0}" destId="{07C10A2D-BE25-514F-936F-C05586240E4F}" srcOrd="0" destOrd="0" presId="urn:microsoft.com/office/officeart/2009/layout/CirclePictureHierarchy"/>
    <dgm:cxn modelId="{8673D72D-33CF-3840-B54F-89AD26F58E70}" type="presParOf" srcId="{07C10A2D-BE25-514F-936F-C05586240E4F}" destId="{182F2AA0-F381-304D-8A05-EC67A0D74AD9}" srcOrd="0" destOrd="0" presId="urn:microsoft.com/office/officeart/2009/layout/CirclePictureHierarchy"/>
    <dgm:cxn modelId="{70F6F636-6522-EF43-8E8E-C767982D6E10}" type="presParOf" srcId="{182F2AA0-F381-304D-8A05-EC67A0D74AD9}" destId="{515D6893-32CF-324C-B82C-2914867CE5B3}" srcOrd="0" destOrd="0" presId="urn:microsoft.com/office/officeart/2009/layout/CirclePictureHierarchy"/>
    <dgm:cxn modelId="{3CAC8370-94C6-C34A-AFF3-0E0BCE8D2E14}" type="presParOf" srcId="{182F2AA0-F381-304D-8A05-EC67A0D74AD9}" destId="{37E09361-8078-6D48-85ED-4AB482517913}" srcOrd="1" destOrd="0" presId="urn:microsoft.com/office/officeart/2009/layout/CirclePictureHierarchy"/>
    <dgm:cxn modelId="{1895F70F-75B5-7C4D-82B1-BF8CCEB71E42}" type="presParOf" srcId="{07C10A2D-BE25-514F-936F-C05586240E4F}" destId="{EB053787-638C-2E42-8525-B0166B1A07EA}" srcOrd="1" destOrd="0" presId="urn:microsoft.com/office/officeart/2009/layout/CirclePictureHierarchy"/>
    <dgm:cxn modelId="{AE3F0463-BCD0-BF49-9F49-C70E34945F88}" type="presParOf" srcId="{EB053787-638C-2E42-8525-B0166B1A07EA}" destId="{893D3619-AF5D-EF40-B91F-E27BA62B5E96}" srcOrd="0" destOrd="0" presId="urn:microsoft.com/office/officeart/2009/layout/CirclePictureHierarchy"/>
    <dgm:cxn modelId="{B8C9AB20-5C51-7240-96B7-C805C00000FE}" type="presParOf" srcId="{EB053787-638C-2E42-8525-B0166B1A07EA}" destId="{87BAE4E3-9388-6947-8BEB-4D3C30BB42B4}" srcOrd="1" destOrd="0" presId="urn:microsoft.com/office/officeart/2009/layout/CirclePictureHierarchy"/>
    <dgm:cxn modelId="{DD7B180C-75F6-F840-B5BA-9FC888600A87}" type="presParOf" srcId="{87BAE4E3-9388-6947-8BEB-4D3C30BB42B4}" destId="{C155D8A1-BCDF-0440-9480-63984D154685}" srcOrd="0" destOrd="0" presId="urn:microsoft.com/office/officeart/2009/layout/CirclePictureHierarchy"/>
    <dgm:cxn modelId="{97529248-3585-E045-B271-B893B04992FB}" type="presParOf" srcId="{C155D8A1-BCDF-0440-9480-63984D154685}" destId="{FDB1F993-9153-0948-A5CC-C957AEDEA7DA}" srcOrd="0" destOrd="0" presId="urn:microsoft.com/office/officeart/2009/layout/CirclePictureHierarchy"/>
    <dgm:cxn modelId="{DD348ECF-AED4-B949-B6F0-24AF7A441B72}" type="presParOf" srcId="{C155D8A1-BCDF-0440-9480-63984D154685}" destId="{714B3EC6-AA53-904F-836F-F16713EE03D6}" srcOrd="1" destOrd="0" presId="urn:microsoft.com/office/officeart/2009/layout/CirclePictureHierarchy"/>
    <dgm:cxn modelId="{D61DC220-8749-CA48-968C-FC23B9CDF60E}" type="presParOf" srcId="{87BAE4E3-9388-6947-8BEB-4D3C30BB42B4}" destId="{9E6E8CD2-3005-7448-844E-92BB5585BC3A}" srcOrd="1" destOrd="0" presId="urn:microsoft.com/office/officeart/2009/layout/CirclePictureHierarchy"/>
    <dgm:cxn modelId="{FFF8F4E3-C7A2-EF4E-AEC2-CBDCCE42A329}" type="presParOf" srcId="{EB053787-638C-2E42-8525-B0166B1A07EA}" destId="{22965A5F-000C-284A-A3F1-57354E24CF63}" srcOrd="2" destOrd="0" presId="urn:microsoft.com/office/officeart/2009/layout/CirclePictureHierarchy"/>
    <dgm:cxn modelId="{F358E227-161A-1E44-9492-DFB5F3AF739E}" type="presParOf" srcId="{EB053787-638C-2E42-8525-B0166B1A07EA}" destId="{23004DB6-B0C4-074B-8237-B9BF999047E7}" srcOrd="3" destOrd="0" presId="urn:microsoft.com/office/officeart/2009/layout/CirclePictureHierarchy"/>
    <dgm:cxn modelId="{CC4B3802-C9E4-8740-AB06-EBA10F0FB4B1}" type="presParOf" srcId="{23004DB6-B0C4-074B-8237-B9BF999047E7}" destId="{86C66E17-E9A8-C54F-B23F-80A5E323F98A}" srcOrd="0" destOrd="0" presId="urn:microsoft.com/office/officeart/2009/layout/CirclePictureHierarchy"/>
    <dgm:cxn modelId="{C52C9B35-7393-D144-8617-1CA558EC8F3B}" type="presParOf" srcId="{86C66E17-E9A8-C54F-B23F-80A5E323F98A}" destId="{716CD34E-A8B7-EA40-85E6-8A1A8BD393A8}" srcOrd="0" destOrd="0" presId="urn:microsoft.com/office/officeart/2009/layout/CirclePictureHierarchy"/>
    <dgm:cxn modelId="{8A69D804-1B9C-554D-9930-2CCABFCCB804}" type="presParOf" srcId="{86C66E17-E9A8-C54F-B23F-80A5E323F98A}" destId="{44490BBA-C188-164D-82F0-F89B77FF17BC}" srcOrd="1" destOrd="0" presId="urn:microsoft.com/office/officeart/2009/layout/CirclePictureHierarchy"/>
    <dgm:cxn modelId="{D3C7A98E-A4BC-3944-BBA2-D3F35C6995F8}" type="presParOf" srcId="{23004DB6-B0C4-074B-8237-B9BF999047E7}" destId="{08E755A9-B0A5-DF46-875E-A626FD05692B}" srcOrd="1" destOrd="0" presId="urn:microsoft.com/office/officeart/2009/layout/CirclePictureHierarchy"/>
    <dgm:cxn modelId="{061509EA-F8BB-BC4E-A522-C0690AF55EA5}" type="presParOf" srcId="{08E755A9-B0A5-DF46-875E-A626FD05692B}" destId="{09F2CC39-F447-2247-B123-F761BECAFDA6}" srcOrd="0" destOrd="0" presId="urn:microsoft.com/office/officeart/2009/layout/CirclePictureHierarchy"/>
    <dgm:cxn modelId="{21A105A6-86C0-F847-958D-F20107B4DBDA}" type="presParOf" srcId="{08E755A9-B0A5-DF46-875E-A626FD05692B}" destId="{C14E3293-FD1A-564F-B320-597752A16EEF}" srcOrd="1" destOrd="0" presId="urn:microsoft.com/office/officeart/2009/layout/CirclePictureHierarchy"/>
    <dgm:cxn modelId="{BAA915AD-E09F-1B4C-B1CC-5673B30873F5}" type="presParOf" srcId="{C14E3293-FD1A-564F-B320-597752A16EEF}" destId="{37D78A98-C5BA-6F46-BC7A-214EEBE67DB4}" srcOrd="0" destOrd="0" presId="urn:microsoft.com/office/officeart/2009/layout/CirclePictureHierarchy"/>
    <dgm:cxn modelId="{C6EAC366-91BD-C943-B433-9C68D370B4F1}" type="presParOf" srcId="{37D78A98-C5BA-6F46-BC7A-214EEBE67DB4}" destId="{61E2D618-DB39-1F43-9A27-0373FC8C2E13}" srcOrd="0" destOrd="0" presId="urn:microsoft.com/office/officeart/2009/layout/CirclePictureHierarchy"/>
    <dgm:cxn modelId="{CF065416-0DE0-BD41-AB25-936624698E47}" type="presParOf" srcId="{37D78A98-C5BA-6F46-BC7A-214EEBE67DB4}" destId="{B43B6D7D-DCC9-AB4F-B778-AFA9A7DD3AE9}" srcOrd="1" destOrd="0" presId="urn:microsoft.com/office/officeart/2009/layout/CirclePictureHierarchy"/>
    <dgm:cxn modelId="{81ADEF73-7414-6542-8C8B-A50B7E2805D8}" type="presParOf" srcId="{C14E3293-FD1A-564F-B320-597752A16EEF}" destId="{7EBE41EB-CC13-614E-B8B9-F0EC316A1BC7}" srcOrd="1" destOrd="0" presId="urn:microsoft.com/office/officeart/2009/layout/CirclePictureHierarchy"/>
    <dgm:cxn modelId="{376092EA-D790-6346-993E-72586B6FFE98}" type="presParOf" srcId="{EB053787-638C-2E42-8525-B0166B1A07EA}" destId="{9E2027BB-5449-D341-8B19-35F8B6E97178}" srcOrd="4" destOrd="0" presId="urn:microsoft.com/office/officeart/2009/layout/CirclePictureHierarchy"/>
    <dgm:cxn modelId="{C92AEB93-887D-CF4A-A0E6-D4636FB39C02}" type="presParOf" srcId="{EB053787-638C-2E42-8525-B0166B1A07EA}" destId="{D141C471-20D1-3148-A16E-238043B597D7}" srcOrd="5" destOrd="0" presId="urn:microsoft.com/office/officeart/2009/layout/CirclePictureHierarchy"/>
    <dgm:cxn modelId="{3F64E52D-018D-554E-A011-0FFD92DA626F}" type="presParOf" srcId="{D141C471-20D1-3148-A16E-238043B597D7}" destId="{878E3007-543B-174C-A923-FB9B4DCF6332}" srcOrd="0" destOrd="0" presId="urn:microsoft.com/office/officeart/2009/layout/CirclePictureHierarchy"/>
    <dgm:cxn modelId="{E827342D-71E0-554E-B268-D24AC32CA4D7}" type="presParOf" srcId="{878E3007-543B-174C-A923-FB9B4DCF6332}" destId="{21F3C6B9-8C2E-4B46-9280-0E207B239BDE}" srcOrd="0" destOrd="0" presId="urn:microsoft.com/office/officeart/2009/layout/CirclePictureHierarchy"/>
    <dgm:cxn modelId="{93DFCB5E-BDBC-8A4D-B2E1-97E1B1894279}" type="presParOf" srcId="{878E3007-543B-174C-A923-FB9B4DCF6332}" destId="{83D4DC2F-66C7-1D47-AEA2-EC3C0A54039A}" srcOrd="1" destOrd="0" presId="urn:microsoft.com/office/officeart/2009/layout/CirclePictureHierarchy"/>
    <dgm:cxn modelId="{942B0905-9763-684B-81D9-4CD7E9452B75}" type="presParOf" srcId="{D141C471-20D1-3148-A16E-238043B597D7}" destId="{2BD6FA08-4545-BC41-B5BF-33357BC5B4B8}" srcOrd="1" destOrd="0" presId="urn:microsoft.com/office/officeart/2009/layout/CirclePictureHierarchy"/>
    <dgm:cxn modelId="{89564F90-85C1-4145-9D80-F7175FD61032}" type="presParOf" srcId="{2BD6FA08-4545-BC41-B5BF-33357BC5B4B8}" destId="{49BC6D8E-CCE4-D847-9837-7392B4B2FA83}" srcOrd="0" destOrd="0" presId="urn:microsoft.com/office/officeart/2009/layout/CirclePictureHierarchy"/>
    <dgm:cxn modelId="{06AA3F98-1B5C-8144-8033-5E34E97D15C2}" type="presParOf" srcId="{2BD6FA08-4545-BC41-B5BF-33357BC5B4B8}" destId="{E8D281E7-E79C-0F49-8F81-38BA196A4BC4}" srcOrd="1" destOrd="0" presId="urn:microsoft.com/office/officeart/2009/layout/CirclePictureHierarchy"/>
    <dgm:cxn modelId="{96B4B1C4-C3DE-DC46-AE91-F59F2E62F0D8}" type="presParOf" srcId="{E8D281E7-E79C-0F49-8F81-38BA196A4BC4}" destId="{856E6E21-941A-8F4C-BA0A-F3A0DBA332FB}" srcOrd="0" destOrd="0" presId="urn:microsoft.com/office/officeart/2009/layout/CirclePictureHierarchy"/>
    <dgm:cxn modelId="{418EBB59-A2FD-8045-A3F5-E3DE99EE566F}" type="presParOf" srcId="{856E6E21-941A-8F4C-BA0A-F3A0DBA332FB}" destId="{C9646FA4-2CB3-2E45-8B3F-7F233F96026E}" srcOrd="0" destOrd="0" presId="urn:microsoft.com/office/officeart/2009/layout/CirclePictureHierarchy"/>
    <dgm:cxn modelId="{C1C893E9-FBBB-7047-B86F-E6476B4B68A2}" type="presParOf" srcId="{856E6E21-941A-8F4C-BA0A-F3A0DBA332FB}" destId="{CD8E4F29-370E-224A-B680-6ACACF2FBFF7}" srcOrd="1" destOrd="0" presId="urn:microsoft.com/office/officeart/2009/layout/CirclePictureHierarchy"/>
    <dgm:cxn modelId="{E4701D32-0518-8040-B91E-B6F93AAC70EE}" type="presParOf" srcId="{E8D281E7-E79C-0F49-8F81-38BA196A4BC4}" destId="{F875FA34-D8AA-C445-835B-C81C6C77286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CC80A-17D0-409E-AD5A-16374BE317C6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FA087-39E7-4CFC-9A4D-30A212D6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57C3D32-DE09-4F1F-819D-654425BFBB1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5CF57-CD09-4944-AFB7-467D3E9031A8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668D-4A8A-42A0-97CF-6472063E2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EF90D-E861-47AC-B59E-E79EECC2CD6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5AFA-16E0-4DF6-9D78-8416D1B63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C06F2-FC40-437E-9FC2-FBABE6011287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9839-754D-4F72-8F1C-50252B384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CCA5F-9C0C-4D91-A4AB-02CD168715DB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1A90-985D-466B-9D41-2560EB6E9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CBCEF-0FD6-46F2-9BA4-2F6EB6BBB9E2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E929-A182-4F49-8799-3E3F30BE3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744DB-C58B-47CC-89E6-590811AC4773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6DAC-182F-408A-99F2-8456628C7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9D14-3D6A-4358-9386-1CCF5D003D80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0438-ED6F-48EE-AE69-160A039F8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37EBD-2F45-4613-8455-B737AC0FD25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7793-7F6A-44BE-A71A-D2BB89C35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6A388-F591-4473-AB8C-4757B34D7283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AAA8-333B-47E4-A653-9ED1EF56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76A35-E751-41ED-AFEF-81A539506A4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A04E-C0C6-4A35-B0F9-D1AFD2D79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E5D2E-3C6C-4164-BE04-B58568BA1436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9860-BFD0-4F34-9B51-6C6756C18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Welcome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3F817E-9628-48AB-936B-791D611F4DDE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C082F0-D145-45A7-AB40-0614D11D57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7313"/>
            <a:ext cx="165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dot bor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467225"/>
            <a:ext cx="512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New Hire Orientation</a:t>
            </a:r>
          </a:p>
        </p:txBody>
      </p:sp>
      <p:pic>
        <p:nvPicPr>
          <p:cNvPr id="4" name="Atsumi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01" y="2523743"/>
            <a:ext cx="1499598" cy="1727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1"/>
            <a:ext cx="8229600" cy="85725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595959"/>
                </a:solidFill>
                <a:latin typeface="Trebuchet MS"/>
                <a:ea typeface="+mn-ea"/>
                <a:cs typeface="Trebuchet MS"/>
              </a:rPr>
              <a:t>Thanks for participating in the training! Wishing you much happiness and success in your new career!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1619"/>
            <a:ext cx="8229600" cy="85725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   HQ Executive Team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7429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Employees By Facility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33764"/>
              </p:ext>
            </p:extLst>
          </p:nvPr>
        </p:nvGraphicFramePr>
        <p:xfrm>
          <a:off x="2036763" y="1012825"/>
          <a:ext cx="5748337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19075" y="206375"/>
            <a:ext cx="8467725" cy="857250"/>
          </a:xfrm>
        </p:spPr>
        <p:txBody>
          <a:bodyPr/>
          <a:lstStyle/>
          <a:p>
            <a:r>
              <a:rPr lang="en-US" sz="2800" smtClean="0">
                <a:latin typeface="Trebuchet MS" panose="020B0603020202020204" pitchFamily="34" charset="0"/>
              </a:rPr>
              <a:t>         </a:t>
            </a:r>
            <a:r>
              <a:rPr lang="en-US" sz="4000" smtClean="0">
                <a:latin typeface="Trebuchet MS" panose="020B0603020202020204" pitchFamily="34" charset="0"/>
              </a:rPr>
              <a:t>HQ Employee Roles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24254"/>
              </p:ext>
            </p:extLst>
          </p:nvPr>
        </p:nvGraphicFramePr>
        <p:xfrm>
          <a:off x="2001838" y="1157288"/>
          <a:ext cx="6534150" cy="32162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72447"/>
                <a:gridCol w="4461703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Role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Primary Responsibilities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515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Administrative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Assistant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Answer phone,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gatekeeper to executives, manage schedule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Marketing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press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releases, organize events, serve as media contact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Manager</a:t>
                      </a:r>
                      <a:endParaRPr lang="en-US" sz="1100" dirty="0" smtClean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individual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product development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Sales Representative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enterprise sales accounts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and client relations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Social Networking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Facebook, Twitter, LinkedIn, and YouTube accounts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Engineer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development of 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products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installation manuals and specification sheets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Counsel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Provide 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advice and support for all Headquarters activities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website, server, and all computer systems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2"/>
            <a:ext cx="8229600" cy="85725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32475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2475" y="1331913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8750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78113" y="1331913"/>
            <a:ext cx="1208087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Top Selling Products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0163" y="21844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Mini Panel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0400" y="37465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Solar Panel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80075" y="2184400"/>
            <a:ext cx="14620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Low Flow Shower Head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9525" y="3748088"/>
            <a:ext cx="15351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Energy Bulb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00" y="4621213"/>
            <a:ext cx="2925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Please make a selection.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2997"/>
            <a:ext cx="1143000" cy="75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0" y="2892997"/>
            <a:ext cx="1135205" cy="757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3" y="1381164"/>
            <a:ext cx="1150912" cy="72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5060"/>
            <a:ext cx="1089073" cy="729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97525" y="1298575"/>
            <a:ext cx="2622550" cy="284321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K-Eco Mini Panel</a:t>
            </a:r>
          </a:p>
        </p:txBody>
      </p:sp>
      <p:pic>
        <p:nvPicPr>
          <p:cNvPr id="11267" name="Picture 2" descr="product main_mini solar panel_1448003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7"/>
          <a:stretch>
            <a:fillRect/>
          </a:stretch>
        </p:blipFill>
        <p:spPr bwMode="auto">
          <a:xfrm>
            <a:off x="5748338" y="1435100"/>
            <a:ext cx="23193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The 4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x 3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altLang="ja-JP" sz="1200" b="1" i="1">
                <a:solidFill>
                  <a:srgbClr val="595959"/>
                </a:solidFill>
                <a:latin typeface="Trebuchet MS" panose="020B0603020202020204" pitchFamily="34" charset="0"/>
              </a:rPr>
              <a:t> K-Eco Mini Panel </a:t>
            </a:r>
            <a:r>
              <a:rPr lang="en-US" altLang="ja-JP" sz="1200">
                <a:solidFill>
                  <a:srgbClr val="595959"/>
                </a:solidFill>
                <a:latin typeface="Trebuchet MS" panose="020B0603020202020204" pitchFamily="34" charset="0"/>
              </a:rPr>
              <a:t>takes only 6 to 10 hours to charge in partial to full sun, and provides up to 20 hours of power for portable music players, phones, and game consoles.</a:t>
            </a:r>
            <a:endParaRPr lang="en-US" sz="120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418997"/>
            <a:ext cx="8229600" cy="857250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793424d-f6f1-4241-a0b5-8e2661d24c4d"/>
  <p:tag name="ARTICULATE_PRESENTATION_ID" val="5301"/>
  <p:tag name="53011" val="1"/>
  <p:tag name="ENGAGE_INTERACTION_TABNAME_1" val="zoom"/>
  <p:tag name="ENGAGE_INTERACTION_TITLE_1" val="zoom"/>
  <p:tag name="ENGAGE_INTERACTION_FILENAME_1" val="C:\Users\Dave Rivers\Desktop\Exercise Files\Chapter 3\zoom.intr"/>
  <p:tag name="ENGAGE_INTERACTION_PAUSE_1" val="1"/>
  <p:tag name="ENGAGE_INTERACTION_ID_1" val="ab07e"/>
  <p:tag name="ENGAGE_LAST_MODIFY_DATE_1" val="41743.4765972222"/>
  <p:tag name="EMBEDDEDCONTENT_LASTWRITETIMEUTC_1" val="2014-04-14 15:26:18Z"/>
  <p:tag name="ENGAGE_TAB_COUNT" val="0"/>
  <p:tag name="TAG_BACKING_FORM_KEY" val="1967352-c:\users\dave rivers\desktop\exercise files\chapter 3\ke_orientation0306.pptx"/>
  <p:tag name="ARTICULATE_USED_PAGE_ORIENTATION" val="1"/>
  <p:tag name="ARTICULATE_USED_PAGE_SIZE" val="15"/>
  <p:tag name="ARTICULATE_PRESENTER_VERSION" val="7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USED_LAYOUT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USED_LAYOUT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USED_LAYOUT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USED_LAYOUT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USED_LAYOUT" val="7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257"/>
  <p:tag name="ARTICULATE_AUDIO_RECORDED" val="1"/>
  <p:tag name="ELAPSEDTIME" val="6.1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0643c308-f0ca-474c-a129-a80750cee307.png"/>
  <p:tag name="ARTICULATE_CHARACTER_TYPE" val="photographic"/>
  <p:tag name="ARTICULATE_CHARACTER_ID" val="Atsumi"/>
  <p:tag name="ARTICULATE_CHARACTER_CROP" val="atsumi136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7"/>
  <p:tag name="AUDIO_ID" val="259"/>
  <p:tag name="ARTICULATE_AUDIO_RECORDED" val="1"/>
  <p:tag name="ELAPSEDTIME" val="4.6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4.1"/>
  <p:tag name="ANNOTATION_TOP_1" val="154"/>
  <p:tag name="ANNOTATION_LEFT_1" val="315"/>
  <p:tag name="ANNOTATION_WIDTH_1" val="149"/>
  <p:tag name="ANNOTATION_HEIGHT_1" val="149"/>
  <p:tag name="ANNOTATION_ANIMATION_1" val="3"/>
  <p:tag name="ANNOTATION_ROTATION_1" val="0"/>
  <p:tag name="ANNOTATION_SUB_TYPE_1" val="1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540"/>
  <p:tag name="ANNOTATION_COUNT" val="1"/>
  <p:tag name="ARTICULATE_USED_LAYOUT" val="6"/>
  <p:tag name="AUDIO_ID" val="260"/>
  <p:tag name="ARTICULATE_AUDIO_RECORDED" val="1"/>
  <p:tag name="ELAPSEDTIME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USED_LAYOUT" val="6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USED_LAYOUT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USED_LAYOUT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8559</TotalTime>
  <Words>247</Words>
  <Application>Microsoft Office PowerPoint</Application>
  <PresentationFormat>On-screen Show (16:9)</PresentationFormat>
  <Paragraphs>59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Trebuchet MS</vt:lpstr>
      <vt:lpstr>Office Theme</vt:lpstr>
      <vt:lpstr>New Hire Orientation</vt:lpstr>
      <vt:lpstr>ORGANIZATION</vt:lpstr>
      <vt:lpstr>   HQ Executive Team</vt:lpstr>
      <vt:lpstr>    Employees By Facility</vt:lpstr>
      <vt:lpstr>         HQ Employee Roles</vt:lpstr>
      <vt:lpstr>PRODUCTS</vt:lpstr>
      <vt:lpstr>   Top Selling Products</vt:lpstr>
      <vt:lpstr>    K-Eco Mini Panel</vt:lpstr>
      <vt:lpstr>MARKETING</vt:lpstr>
      <vt:lpstr>Social Networking</vt:lpstr>
      <vt:lpstr>QUIZ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</dc:creator>
  <cp:lastModifiedBy>David Rivers</cp:lastModifiedBy>
  <cp:revision>165</cp:revision>
  <dcterms:created xsi:type="dcterms:W3CDTF">2013-04-08T23:58:50Z</dcterms:created>
  <dcterms:modified xsi:type="dcterms:W3CDTF">2014-04-14T21:17:29Z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KE_Orientation0303</vt:lpwstr>
  </property>
  <property fmtid="{D5CDD505-2E9C-101B-9397-08002B2CF9AE}" pid="4" name="ArticulateProjectVersion">
    <vt:lpwstr>7</vt:lpwstr>
  </property>
  <property fmtid="{D5CDD505-2E9C-101B-9397-08002B2CF9AE}" pid="5" name="ArticulateGUID">
    <vt:lpwstr>AB446C1C-EC94-42A1-BCD5-1C8C6A7C2E41</vt:lpwstr>
  </property>
  <property fmtid="{D5CDD505-2E9C-101B-9397-08002B2CF9AE}" pid="6" name="ArticulateProjectFull">
    <vt:lpwstr>C:\Users\Dave Rivers\Desktop\Exercise Files\Chapter 3\KE_Orientation0306.ppta</vt:lpwstr>
  </property>
</Properties>
</file>