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  <p:sldId id="280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98" d="100"/>
          <a:sy n="98" d="100"/>
        </p:scale>
        <p:origin x="43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6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C6D8E-CCE4-D847-9837-7392B4B2FA83}">
      <dsp:nvSpPr>
        <dsp:cNvPr id="0" name=""/>
        <dsp:cNvSpPr/>
      </dsp:nvSpPr>
      <dsp:spPr>
        <a:xfrm>
          <a:off x="4578612" y="2195783"/>
          <a:ext cx="91440" cy="231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77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027BB-5449-D341-8B19-35F8B6E97178}">
      <dsp:nvSpPr>
        <dsp:cNvPr id="0" name=""/>
        <dsp:cNvSpPr/>
      </dsp:nvSpPr>
      <dsp:spPr>
        <a:xfrm>
          <a:off x="2394501" y="1230037"/>
          <a:ext cx="2229830" cy="22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69"/>
              </a:lnTo>
              <a:lnTo>
                <a:pt x="2229830" y="114969"/>
              </a:lnTo>
              <a:lnTo>
                <a:pt x="2229830" y="229939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2CC39-F447-2247-B123-F761BECAFDA6}">
      <dsp:nvSpPr>
        <dsp:cNvPr id="0" name=""/>
        <dsp:cNvSpPr/>
      </dsp:nvSpPr>
      <dsp:spPr>
        <a:xfrm>
          <a:off x="2475661" y="2197622"/>
          <a:ext cx="91440" cy="231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809"/>
              </a:lnTo>
              <a:lnTo>
                <a:pt x="47847" y="116809"/>
              </a:lnTo>
              <a:lnTo>
                <a:pt x="47847" y="23177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5A5F-000C-284A-A3F1-57354E24CF63}">
      <dsp:nvSpPr>
        <dsp:cNvPr id="0" name=""/>
        <dsp:cNvSpPr/>
      </dsp:nvSpPr>
      <dsp:spPr>
        <a:xfrm>
          <a:off x="2394501" y="1230037"/>
          <a:ext cx="126879" cy="23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09"/>
              </a:lnTo>
              <a:lnTo>
                <a:pt x="126879" y="116809"/>
              </a:lnTo>
              <a:lnTo>
                <a:pt x="126879" y="23177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D3619-AF5D-EF40-B91F-E27BA62B5E96}">
      <dsp:nvSpPr>
        <dsp:cNvPr id="0" name=""/>
        <dsp:cNvSpPr/>
      </dsp:nvSpPr>
      <dsp:spPr>
        <a:xfrm>
          <a:off x="367958" y="1230037"/>
          <a:ext cx="2026543" cy="231778"/>
        </a:xfrm>
        <a:custGeom>
          <a:avLst/>
          <a:gdLst/>
          <a:ahLst/>
          <a:cxnLst/>
          <a:rect l="0" t="0" r="0" b="0"/>
          <a:pathLst>
            <a:path>
              <a:moveTo>
                <a:pt x="2026543" y="0"/>
              </a:moveTo>
              <a:lnTo>
                <a:pt x="2026543" y="116809"/>
              </a:lnTo>
              <a:lnTo>
                <a:pt x="0" y="116809"/>
              </a:lnTo>
              <a:lnTo>
                <a:pt x="0" y="23177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D6893-32CF-324C-B82C-2914867CE5B3}">
      <dsp:nvSpPr>
        <dsp:cNvPr id="0" name=""/>
        <dsp:cNvSpPr/>
      </dsp:nvSpPr>
      <dsp:spPr>
        <a:xfrm>
          <a:off x="2026598" y="494231"/>
          <a:ext cx="735806" cy="7358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09361-8078-6D48-85ED-4AB482517913}">
      <dsp:nvSpPr>
        <dsp:cNvPr id="0" name=""/>
        <dsp:cNvSpPr/>
      </dsp:nvSpPr>
      <dsp:spPr>
        <a:xfrm>
          <a:off x="2762057" y="535995"/>
          <a:ext cx="1510282" cy="73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kern="12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kern="12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kern="1200" dirty="0">
            <a:solidFill>
              <a:srgbClr val="595959"/>
            </a:solidFill>
            <a:latin typeface="Trebuchet MS"/>
            <a:cs typeface="Trebuchet MS"/>
          </a:endParaRPr>
        </a:p>
      </dsp:txBody>
      <dsp:txXfrm>
        <a:off x="2762057" y="535995"/>
        <a:ext cx="1510282" cy="735806"/>
      </dsp:txXfrm>
    </dsp:sp>
    <dsp:sp modelId="{FDB1F993-9153-0948-A5CC-C957AEDEA7DA}">
      <dsp:nvSpPr>
        <dsp:cNvPr id="0" name=""/>
        <dsp:cNvSpPr/>
      </dsp:nvSpPr>
      <dsp:spPr>
        <a:xfrm>
          <a:off x="55" y="1461816"/>
          <a:ext cx="735806" cy="7358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B3EC6-AA53-904F-836F-F16713EE03D6}">
      <dsp:nvSpPr>
        <dsp:cNvPr id="0" name=""/>
        <dsp:cNvSpPr/>
      </dsp:nvSpPr>
      <dsp:spPr>
        <a:xfrm>
          <a:off x="678418" y="1426188"/>
          <a:ext cx="1363621" cy="73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sz="1000" kern="1200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sz="1000" kern="1200" dirty="0">
            <a:solidFill>
              <a:srgbClr val="595959"/>
            </a:solidFill>
            <a:latin typeface="Trebuchet MS"/>
            <a:cs typeface="Trebuchet MS"/>
          </a:endParaRPr>
        </a:p>
      </dsp:txBody>
      <dsp:txXfrm>
        <a:off x="678418" y="1426188"/>
        <a:ext cx="1363621" cy="735806"/>
      </dsp:txXfrm>
    </dsp:sp>
    <dsp:sp modelId="{716CD34E-A8B7-EA40-85E6-8A1A8BD393A8}">
      <dsp:nvSpPr>
        <dsp:cNvPr id="0" name=""/>
        <dsp:cNvSpPr/>
      </dsp:nvSpPr>
      <dsp:spPr>
        <a:xfrm>
          <a:off x="2153478" y="1461816"/>
          <a:ext cx="735806" cy="7358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90BBA-C188-164D-82F0-F89B77FF17BC}">
      <dsp:nvSpPr>
        <dsp:cNvPr id="0" name=""/>
        <dsp:cNvSpPr/>
      </dsp:nvSpPr>
      <dsp:spPr>
        <a:xfrm>
          <a:off x="2843640" y="1459977"/>
          <a:ext cx="1262676" cy="73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sz="1000" kern="1200" dirty="0">
            <a:solidFill>
              <a:srgbClr val="595959"/>
            </a:solidFill>
            <a:latin typeface="Trebuchet MS"/>
            <a:cs typeface="Trebuchet MS"/>
          </a:endParaRPr>
        </a:p>
      </dsp:txBody>
      <dsp:txXfrm>
        <a:off x="2843640" y="1459977"/>
        <a:ext cx="1262676" cy="735806"/>
      </dsp:txXfrm>
    </dsp:sp>
    <dsp:sp modelId="{61E2D618-DB39-1F43-9A27-0373FC8C2E13}">
      <dsp:nvSpPr>
        <dsp:cNvPr id="0" name=""/>
        <dsp:cNvSpPr/>
      </dsp:nvSpPr>
      <dsp:spPr>
        <a:xfrm>
          <a:off x="2155605" y="2429401"/>
          <a:ext cx="735806" cy="7358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B6D7D-DCC9-AB4F-B778-AFA9A7DD3AE9}">
      <dsp:nvSpPr>
        <dsp:cNvPr id="0" name=""/>
        <dsp:cNvSpPr/>
      </dsp:nvSpPr>
      <dsp:spPr>
        <a:xfrm>
          <a:off x="2861347" y="2427562"/>
          <a:ext cx="1103709" cy="73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kern="1200" dirty="0">
            <a:solidFill>
              <a:srgbClr val="595959"/>
            </a:solidFill>
            <a:latin typeface="Trebuchet MS"/>
            <a:cs typeface="Trebuchet MS"/>
          </a:endParaRPr>
        </a:p>
      </dsp:txBody>
      <dsp:txXfrm>
        <a:off x="2861347" y="2427562"/>
        <a:ext cx="1103709" cy="735806"/>
      </dsp:txXfrm>
    </dsp:sp>
    <dsp:sp modelId="{21F3C6B9-8C2E-4B46-9280-0E207B239BDE}">
      <dsp:nvSpPr>
        <dsp:cNvPr id="0" name=""/>
        <dsp:cNvSpPr/>
      </dsp:nvSpPr>
      <dsp:spPr>
        <a:xfrm>
          <a:off x="4256429" y="1459977"/>
          <a:ext cx="735806" cy="73580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4DC2F-66C7-1D47-AEA2-EC3C0A54039A}">
      <dsp:nvSpPr>
        <dsp:cNvPr id="0" name=""/>
        <dsp:cNvSpPr/>
      </dsp:nvSpPr>
      <dsp:spPr>
        <a:xfrm>
          <a:off x="4968064" y="1519639"/>
          <a:ext cx="1103709" cy="46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sz="1000" kern="1200" dirty="0">
            <a:solidFill>
              <a:srgbClr val="595959"/>
            </a:solidFill>
            <a:latin typeface="Trebuchet MS"/>
            <a:cs typeface="Trebuchet MS"/>
          </a:endParaRPr>
        </a:p>
      </dsp:txBody>
      <dsp:txXfrm>
        <a:off x="4968064" y="1519639"/>
        <a:ext cx="1103709" cy="467406"/>
      </dsp:txXfrm>
    </dsp:sp>
    <dsp:sp modelId="{C9646FA4-2CB3-2E45-8B3F-7F233F96026E}">
      <dsp:nvSpPr>
        <dsp:cNvPr id="0" name=""/>
        <dsp:cNvSpPr/>
      </dsp:nvSpPr>
      <dsp:spPr>
        <a:xfrm>
          <a:off x="4256429" y="2427562"/>
          <a:ext cx="735806" cy="73580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E4F29-370E-224A-B680-6ACACF2FBFF7}">
      <dsp:nvSpPr>
        <dsp:cNvPr id="0" name=""/>
        <dsp:cNvSpPr/>
      </dsp:nvSpPr>
      <dsp:spPr>
        <a:xfrm>
          <a:off x="4992235" y="2343937"/>
          <a:ext cx="1103709" cy="73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</a:rPr>
            <a:t>Reggie </a:t>
          </a:r>
          <a:r>
            <a:rPr lang="en-US" sz="1100" kern="1200" dirty="0" err="1" smtClean="0">
              <a:solidFill>
                <a:srgbClr val="595959"/>
              </a:solidFill>
            </a:rPr>
            <a:t>Tupp</a:t>
          </a:r>
          <a:endParaRPr lang="en-US" sz="1100" kern="1200" dirty="0" smtClean="0">
            <a:solidFill>
              <a:srgbClr val="595959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595959"/>
              </a:solidFill>
            </a:rPr>
            <a:t>Administrative Assistant</a:t>
          </a:r>
          <a:endParaRPr lang="en-US" sz="1100" kern="1200" dirty="0">
            <a:solidFill>
              <a:srgbClr val="595959"/>
            </a:solidFill>
          </a:endParaRPr>
        </a:p>
      </dsp:txBody>
      <dsp:txXfrm>
        <a:off x="4992235" y="2343937"/>
        <a:ext cx="1103709" cy="73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  <p:pic>
        <p:nvPicPr>
          <p:cNvPr id="4" name="Atsum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1" y="2523743"/>
            <a:ext cx="1499598" cy="1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Hire FAQ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238429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0613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3764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4254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93424d-f6f1-4241-a0b5-8e2661d24c4d"/>
  <p:tag name="ARTICULATE_PRESENTATION_ID" val="5301"/>
  <p:tag name="53011" val="1"/>
  <p:tag name="ENGAGE_INTERACTION_TABNAME_1" val="zoom"/>
  <p:tag name="ENGAGE_INTERACTION_TITLE_1" val="zoom"/>
  <p:tag name="ENGAGE_INTERACTION_FILENAME_1" val="C:\Users\Dave Rivers\Desktop\Exercise Files\Chapter 3\zoom.intr"/>
  <p:tag name="ENGAGE_INTERACTION_PAUSE_1" val="1"/>
  <p:tag name="ENGAGE_INTERACTION_ID_1" val="ab07e"/>
  <p:tag name="ENGAGE_LAST_MODIFY_DATE_1" val="41743.4765972222"/>
  <p:tag name="EMBEDDEDCONTENT_LASTWRITETIMEUTC_1" val="2014-04-14 15:26:18Z"/>
  <p:tag name="ENGAGE_TAB_COUNT" val="0"/>
  <p:tag name="TAG_BACKING_FORM_KEY" val="1967352-c:\users\dave rivers\desktop\exercise files\chapter 3\ke_orientation0306.pptx"/>
  <p:tag name="ARTICULATE_USED_PAGE_ORIENTATION" val="1"/>
  <p:tag name="ARTICULATE_USED_PAGE_SIZE" val="15"/>
  <p:tag name="ARTICULATE_SLIDE_COUNT" val="13"/>
  <p:tag name="ARTICULATE_PRESENTER_VERSION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PLAYER_SEEKBAR" val="False"/>
  <p:tag name="ARTICULATE_PLAYER_CONTROL_PLAYPAUSE" val="False"/>
  <p:tag name="ENGAGE_INTERACTION_FILENAME" val="C:\Users\Dave Rivers\Desktop\Exercise Files\Chapter 3\Hew Hire FAQ.intr"/>
  <p:tag name="ARTICULATE_SLIDE_PAUSE" val="0"/>
  <p:tag name="ARTICULATE_LOCK_SLIDE" val="0"/>
  <p:tag name="ARTICULATE_SHOW_IN_MENU" val="multipleitems"/>
  <p:tag name="ENGAGE_INTERACTION_FINISH" val="2"/>
  <p:tag name="ENGAGE_INTERACTION_FINISH_MESSAGE" val="Next Slide"/>
  <p:tag name="ARTICULATE_SLIDE_THUMBNAIL_REFRESH" val="1"/>
  <p:tag name="OVERRIDE" val="ENGAGE_INTERACTION_SLIDE"/>
  <p:tag name="ENGAGE_INTERACTION_TITLE" val="New Hire FAQ"/>
  <p:tag name="ARTICULATE_DESCRIPTION" val="FAQ - 4 Questions (Including Introduction and Summary)"/>
  <p:tag name="ENGAGE_INTERACTION_SLIDE_ID" val="280"/>
  <p:tag name="ENGAGE_INTERACTION_FORCE_UPDATE" val="0"/>
  <p:tag name="ENGAGE_LAST_MODIFY_DATE" val="41795.456087963"/>
  <p:tag name="EMBEDDEDCONTENT_LASTWRITETIMEUTC" val="2014-06-05 17:56:46Z"/>
  <p:tag name="ELAPSEDTIM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257"/>
  <p:tag name="ARTICULATE_AUDIO_RECORDED" val="1"/>
  <p:tag name="ELAPSEDTIME" val="6.1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643c308-f0ca-474c-a129-a80750cee307.png"/>
  <p:tag name="ARTICULATE_CHARACTER_TYPE" val="photographic"/>
  <p:tag name="ARTICULATE_CHARACTER_ID" val="Atsumi"/>
  <p:tag name="ARTICULATE_CHARACTER_CROP" val="atsumi136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7"/>
  <p:tag name="AUDIO_ID" val="259"/>
  <p:tag name="ARTICULATE_AUDIO_RECORDED" val="1"/>
  <p:tag name="ELAPSEDTIME" val="4.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RTICULATE_USED_LAYOUT" val="6"/>
  <p:tag name="AUDIO_ID" val="260"/>
  <p:tag name="ARTICULATE_AUDIO_RECORDED" val="1"/>
  <p:tag name="ELAPSEDTIME" val="8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250</Words>
  <Application>Microsoft Office PowerPoint</Application>
  <PresentationFormat>On-screen Show (16:9)</PresentationFormat>
  <Paragraphs>60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  <vt:lpstr>New Hire FAQ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170</cp:revision>
  <dcterms:created xsi:type="dcterms:W3CDTF">2013-04-08T23:58:50Z</dcterms:created>
  <dcterms:modified xsi:type="dcterms:W3CDTF">2014-06-05T17:58:31Z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KE_Orientation0303</vt:lpwstr>
  </property>
  <property fmtid="{D5CDD505-2E9C-101B-9397-08002B2CF9AE}" pid="4" name="ArticulateProjectVersion">
    <vt:lpwstr>7</vt:lpwstr>
  </property>
  <property fmtid="{D5CDD505-2E9C-101B-9397-08002B2CF9AE}" pid="5" name="ArticulateGUID">
    <vt:lpwstr>BBC9D36A-9A96-46F8-B8B4-401D14264551</vt:lpwstr>
  </property>
  <property fmtid="{D5CDD505-2E9C-101B-9397-08002B2CF9AE}" pid="6" name="ArticulateProjectFull">
    <vt:lpwstr>C:\Users\Dave Rivers\Documents\Screencasting\Exercise Files\Chapter 3\KE_Orientation0307.ppta</vt:lpwstr>
  </property>
</Properties>
</file>