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9" r:id="rId13"/>
    <p:sldId id="280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86355" autoAdjust="0"/>
  </p:normalViewPr>
  <p:slideViewPr>
    <p:cSldViewPr snapToGrid="0" snapToObjects="1">
      <p:cViewPr varScale="1">
        <p:scale>
          <a:sx n="98" d="100"/>
          <a:sy n="98" d="100"/>
        </p:scale>
        <p:origin x="43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  <p:pic>
        <p:nvPicPr>
          <p:cNvPr id="4" name="Atsumi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1" y="2523743"/>
            <a:ext cx="1499598" cy="172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  <p:pic>
        <p:nvPicPr>
          <p:cNvPr id="2" name="BlogTou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8088" y="1063625"/>
            <a:ext cx="5662265" cy="31866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Hire FAQ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23842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0613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33764"/>
              </p:ext>
            </p:extLst>
          </p:nvPr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24254"/>
              </p:ext>
            </p:extLst>
          </p:nvPr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93424d-f6f1-4241-a0b5-8e2661d24c4d"/>
  <p:tag name="ARTICULATE_PRESENTATION_ID" val="5301"/>
  <p:tag name="53011" val="1"/>
  <p:tag name="ENGAGE_INTERACTION_TABNAME_1" val="zoom"/>
  <p:tag name="ENGAGE_INTERACTION_TITLE_1" val="zoom"/>
  <p:tag name="ENGAGE_INTERACTION_FILENAME_1" val="C:\Users\Dave Rivers\Desktop\Exercise Files\Chapter 3\zoom.intr"/>
  <p:tag name="ENGAGE_INTERACTION_PAUSE_1" val="1"/>
  <p:tag name="ENGAGE_INTERACTION_ID_1" val="ab07e"/>
  <p:tag name="ENGAGE_LAST_MODIFY_DATE_1" val="41743.4765972222"/>
  <p:tag name="EMBEDDEDCONTENT_LASTWRITETIMEUTC_1" val="2014-04-14 15:26:18Z"/>
  <p:tag name="ENGAGE_TAB_COUNT" val="0"/>
  <p:tag name="ARTICULATE_USED_PAGE_ORIENTATION" val="1"/>
  <p:tag name="ARTICULATE_USED_PAGE_SIZE" val="15"/>
  <p:tag name="TAG_BACKING_FORM_KEY" val="2622854-c:\users\dave rivers\desktop\exercise files\chapter 3\ke_orientation0308.pptx"/>
  <p:tag name="ARTICULATE_SLIDE_COUNT" val="13"/>
  <p:tag name="ARTICULATE_PROJECT_OPEN" val="1"/>
  <p:tag name="ARTICULATE_PRESENTER_VERSION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6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USED_LAYOUT" val="7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_PROPERTIES_UNSET" val="1"/>
  <p:tag name="ARTICULATE_PLAYER_SEEKBAR" val="False"/>
  <p:tag name="ARTICULATE_PLAYER_CONTROL_PLAYPAUSE" val="False"/>
  <p:tag name="ENGAGE_INTERACTION_FILENAME" val="C:\Users\Dave Rivers\Desktop\Exercise Files\Chapter 3\Hew Hire FAQ.intr"/>
  <p:tag name="ARTICULATE_SLIDE_PAUSE" val="0"/>
  <p:tag name="ARTICULATE_LOCK_SLIDE" val="0"/>
  <p:tag name="AUDIO_ID" val="280"/>
  <p:tag name="ARTICULATE_SLIDE_THUMBNAIL_REFRESH" val="1"/>
  <p:tag name="ARTICULATE_SHOW_IN_MENU" val="multipleitems"/>
  <p:tag name="ENGAGE_INTERACTION_FINISH_MESSAGE" val="Next Slide"/>
  <p:tag name="ENGAGE_INTERACTION_FINISH" val="2"/>
  <p:tag name="OVERRIDE" val="ENGAGE_INTERACTION_SLIDE"/>
  <p:tag name="ENGAGE_INTERACTION_TITLE" val="New Hire FAQ"/>
  <p:tag name="ARTICULATE_DESCRIPTION" val="FAQ - 4 Questions (Including Introduction and Summary)"/>
  <p:tag name="ENGAGE_INTERACTION_SLIDE_ID" val="280"/>
  <p:tag name="ENGAGE_INTERACTION_FORCE_UPDATE" val="0"/>
  <p:tag name="ENGAGE_LAST_MODIFY_DATE" val="41795.4584953704"/>
  <p:tag name="EMBEDDEDCONTENT_LASTWRITETIMEUTC" val="2014-06-05 18:00:14Z"/>
  <p:tag name="ELAPSEDTIM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257"/>
  <p:tag name="ARTICULATE_AUDIO_RECORDED" val="1"/>
  <p:tag name="ELAPSEDTIME" val="6.1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643c308-f0ca-474c-a129-a80750cee307.png"/>
  <p:tag name="ARTICULATE_CHARACTER_TYPE" val="photographic"/>
  <p:tag name="ARTICULATE_CHARACTER_ID" val="Atsumi"/>
  <p:tag name="ARTICULATE_CHARACTER_CROP" val="atsumi136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7"/>
  <p:tag name="AUDIO_ID" val="259"/>
  <p:tag name="ARTICULATE_AUDIO_RECORDED" val="1"/>
  <p:tag name="ELAPSEDTIME" val="4.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4.1"/>
  <p:tag name="ANNOTATION_TOP_1" val="154"/>
  <p:tag name="ANNOTATION_LEFT_1" val="315"/>
  <p:tag name="ANNOTATION_WIDTH_1" val="149"/>
  <p:tag name="ANNOTATION_HEIGHT_1" val="149"/>
  <p:tag name="ANNOTATION_ANIMATION_1" val="3"/>
  <p:tag name="ANNOTATION_ROTATION_1" val="0"/>
  <p:tag name="ANNOTATION_SUB_TYPE_1" val="1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540"/>
  <p:tag name="ANNOTATION_COUNT" val="1"/>
  <p:tag name="ARTICULATE_USED_LAYOUT" val="6"/>
  <p:tag name="AUDIO_ID" val="260"/>
  <p:tag name="ARTICULATE_AUDIO_RECORDED" val="1"/>
  <p:tag name="ELAPSEDTIME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6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6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USED_LAYOUT" val="7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USED_LAYOUT" val="6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8846</TotalTime>
  <Words>250</Words>
  <Application>Microsoft Office PowerPoint</Application>
  <PresentationFormat>On-screen Show (16:9)</PresentationFormat>
  <Paragraphs>60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PowerPoint Presentation</vt:lpstr>
      <vt:lpstr>New Hire FAQ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196</cp:revision>
  <dcterms:created xsi:type="dcterms:W3CDTF">2013-04-08T23:58:50Z</dcterms:created>
  <dcterms:modified xsi:type="dcterms:W3CDTF">2014-06-05T18:01:07Z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KE_Orientation0303</vt:lpwstr>
  </property>
  <property fmtid="{D5CDD505-2E9C-101B-9397-08002B2CF9AE}" pid="4" name="ArticulateProjectVersion">
    <vt:lpwstr>7</vt:lpwstr>
  </property>
  <property fmtid="{D5CDD505-2E9C-101B-9397-08002B2CF9AE}" pid="5" name="ArticulateGUID">
    <vt:lpwstr>D606D2D0-C176-438F-99E6-E279592C78BD</vt:lpwstr>
  </property>
  <property fmtid="{D5CDD505-2E9C-101B-9397-08002B2CF9AE}" pid="6" name="ArticulateProjectFull">
    <vt:lpwstr>C:\Users\Dave Rivers\Documents\Screencasting\Exercise Files\Chapter 3\KE_Orientation0308.ppta</vt:lpwstr>
  </property>
</Properties>
</file>